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주품에 품으소서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능력의 팔로 덮으소서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거친파도 날 향해와도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주와함께 날아오르리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폭풍가운데 나의영혼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잠잠하게 주를보리라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거친파도 날 향해와도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주와함께 날아오르리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폭풍가운데 나의영혼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잠잠하게 주를보리라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거친파도 날 향해와도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주와함께 날아오르리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폭풍가운데 나의영혼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잠잠하게 주를보리라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거친파도 날 향해와도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주와함께 날아오르리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폭풍가운데 나의 영혼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잠잠하게 주를 보리라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주품에 품으소서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능력의 팔로 덮으소서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거친파도 날 향해와도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주와함께 날아오르리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폭풍가운데 나의 영혼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잠잠하게 주를 보리라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주님안에 나 거하리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주능력 잠잠히 나 믿네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거친파도 날 향해와도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주와함께 날아오르리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폭풍가운데 나의영혼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잠잠하게 주를보리라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2025-04-06T08:29:29Z</dcterms:created>
  <dcterms:modified xsi:type="dcterms:W3CDTF">2025-04-06T08:29:29Z</dcterms:modified>
</cp:coreProperties>
</file>