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부르심에는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후회하심이 없네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향한 계획 나의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지혜로 측량 못하나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가장 좋은 길로 가장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완전한 길로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오늘도 날 이끄심 믿네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부르심에는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후회하심이 없네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이 자리에 선 것도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부르심이라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부르심에는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결코 실수가 없네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부르신 하나님의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신실하심을 믿네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작은 나를 부르신 뜻을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알 수 없지만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오직 감사와 순종으로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길을 가리라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때론 내가 연약해져도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날 도우시니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놀라운 그 계획을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이 자리에 선 것도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부르심이라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믿으며 살리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부르신 뜻 내 생각보다 크고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향한 계획 나의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지혜로 측량못하나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가장 좋은 길로 가장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완전한 길로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오늘도 날 이끄심 믿네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부르신 뜻 내 생각보다 크고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향한 계획 나의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지혜로 측량못하나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가장 좋은 길로 가장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완전한 길로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오늘도 날 이끄심 믿네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부르신 뜻 내 생각보다 크고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향한 계획 나의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지혜로 측량못하나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가장 좋은 길로 가장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완전한 길로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오늘도 날 이끄심 믿네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신실하신 주를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부르심에는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결코 실수가 없네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부르신 하나님의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신실하심을 믿네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작은 나를 부르신 뜻을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알 수 없지만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오직 감사와 순종으로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길을 가리라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때론 내가 연약해져도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날 도우시니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놀라운 그 계획을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믿으며 살리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부르신 뜻 내 생각보다 크고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2025-04-02T14:36:43Z</dcterms:created>
  <dcterms:modified xsi:type="dcterms:W3CDTF">2025-04-02T14:36:43Z</dcterms:modified>
</cp:coreProperties>
</file>