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사랑이 당신의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삶 가운데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가득하길 기도합니다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가득하길 기도합니다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가득하기를 축복합니다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은혜가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가운데 가득하길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기도합니다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사랑이 당신의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삶 가운데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가득하기를 축복합니다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은혜가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가운데 가득하길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기도합니다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사랑이 당신의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삶 가운데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가득하기를 축복합니다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하나님의 은혜가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가운데 가득하길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기도합니다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2025-04-02T14:37:58Z</dcterms:created>
  <dcterms:modified xsi:type="dcterms:W3CDTF">2025-04-02T14:37:58Z</dcterms:modified>
</cp:coreProperties>
</file>