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notesMasterIdLst>
    <p:notesMasterId r:id="rId4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 I can do anything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can do all things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know that,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can do anything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You, I can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 anything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can do all things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'Cause it's You who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gives me strength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You, blind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eyes are opened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Strongholds are broken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living by faith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I'm not gonna live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by what I see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No, I'm not gonna live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by what I feel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'Cause it's You who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gives me strength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Deep down I, know that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here with me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know that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can do anything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 I can do anything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can do all things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'Cause it's You who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gives me strength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You, blind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eyes are opened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Strongholds are broken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living by faith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in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in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in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in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 I can do anything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can do all things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'Cause it's You who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gives me strength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You, blind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eyes are opened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Strongholds are broken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living by faith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</a:t>
            </a:r>
            <a:endParaRPr lang="en-US" sz="5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in You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</a:t>
            </a:r>
            <a:endParaRPr lang="en-US" sz="5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believe,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Through You, blind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eyes are opened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Strongholds are broken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am living by faith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I'm not gonna live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by what I see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I'm not gonna live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by what I feel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Deep down I, know that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here with me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2025-04-02T14:32:15Z</dcterms:created>
  <dcterms:modified xsi:type="dcterms:W3CDTF">2025-04-02T14:32:15Z</dcterms:modified>
</cp:coreProperties>
</file>