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notesMasterIdLst>
    <p:notesMasterId r:id="rId5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Don't you want me like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want you, baby</a:t>
            </a:r>
            <a:endParaRPr lang="en-US" sz="4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Don't you need me like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need you now</a:t>
            </a:r>
            <a:endParaRPr lang="en-US" sz="4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Sleep tomorrow but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tonight go crazy</a:t>
            </a:r>
            <a:endParaRPr lang="en-US" sz="4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All you gotta do is just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meet me at the</a:t>
            </a:r>
            <a:endParaRPr lang="en-US" sz="4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Uh, uh huh uh huh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	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</a:t>
            </a:r>
            <a:endParaRPr lang="en-US" sz="4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Uh, uh huh uh huh </a:t>
            </a:r>
            <a:endParaRPr lang="en-US" sz="4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It’s whatever it’s whatever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it’s whatever you like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Uh, uh huh uh huh</a:t>
            </a:r>
            <a:endParaRPr lang="en-US" sz="4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Turn this 아파트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into a club</a:t>
            </a:r>
            <a:endParaRPr lang="en-US" sz="4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I’m talking drink, dance, smoke,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freak, party all night</a:t>
            </a:r>
            <a:endParaRPr lang="en-US" sz="4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건배 건배 girl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what’s up</a:t>
            </a:r>
            <a:endParaRPr lang="en-US" sz="4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Oh oh oh </a:t>
            </a:r>
            <a:endParaRPr lang="en-US" sz="4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Don't you want me like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want you, baby</a:t>
            </a:r>
            <a:endParaRPr lang="en-US" sz="4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Don't you need me like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need you now</a:t>
            </a:r>
            <a:endParaRPr lang="en-US" sz="4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Sleep tomorrow but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tonight go crazy</a:t>
            </a:r>
            <a:endParaRPr lang="en-US" sz="4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All you gotta do is just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meet me at the</a:t>
            </a:r>
            <a:endParaRPr lang="en-US" sz="4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Uh, uh huh uh huh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Uh, uh huh uh huh</a:t>
            </a:r>
            <a:endParaRPr lang="en-US" sz="4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Hey so now you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know the game</a:t>
            </a:r>
            <a:endParaRPr lang="en-US" sz="4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Are you ready? </a:t>
            </a:r>
            <a:endParaRPr lang="en-US" sz="4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Cause I’m comin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to get ya</a:t>
            </a:r>
            <a:endParaRPr lang="en-US" sz="4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Get ya, get ya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Hold on, hold on </a:t>
            </a:r>
            <a:endParaRPr lang="en-US" sz="4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I’m on my way </a:t>
            </a:r>
            <a:endParaRPr lang="en-US" sz="4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Yeah yeah yeah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yeah yeah</a:t>
            </a:r>
            <a:endParaRPr lang="en-US" sz="45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I’m on my way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Hold on, hold on</a:t>
            </a:r>
            <a:endParaRPr lang="en-US" sz="4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Uh, uh huh uh huh </a:t>
            </a:r>
            <a:endParaRPr lang="en-US" sz="45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I’m on my way </a:t>
            </a:r>
            <a:endParaRPr lang="en-US" sz="45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Yeah yeah yeah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yeah yeah</a:t>
            </a:r>
            <a:endParaRPr lang="en-US" sz="45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I’m on my way </a:t>
            </a:r>
            <a:endParaRPr lang="en-US" sz="45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Don't you want me like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want you, baby</a:t>
            </a:r>
            <a:endParaRPr lang="en-US" sz="45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Don't you need me like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need you now</a:t>
            </a:r>
            <a:endParaRPr lang="en-US" sz="45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Sleep tomorrow but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tonight go crazy</a:t>
            </a:r>
            <a:endParaRPr lang="en-US" sz="45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All you gotta do is just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meet me at the</a:t>
            </a:r>
            <a:endParaRPr lang="en-US" sz="45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Just meet me at the </a:t>
            </a:r>
            <a:endParaRPr lang="en-US" sz="45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Kissy face, kissy face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Sent to your phone but, </a:t>
            </a:r>
            <a:endParaRPr lang="en-US" sz="45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Just meet me at the </a:t>
            </a:r>
            <a:endParaRPr lang="en-US" sz="45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Just meet me at the </a:t>
            </a:r>
            <a:endParaRPr lang="en-US" sz="45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아파트 아파트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Uh, uh huh uh huh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I'm trying to kiss your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lips for real</a:t>
            </a:r>
            <a:endParaRPr lang="en-US" sz="4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Red hearts, red hearts 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That’s what I’m on yeah </a:t>
            </a:r>
            <a:endParaRPr lang="en-US" sz="4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Come give me something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can feel</a:t>
            </a:r>
            <a:endParaRPr lang="en-US" sz="4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Oh oh oh </a:t>
            </a:r>
            <a:endParaRPr lang="en-US" sz="4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2025-06-29T14:12:20Z</dcterms:created>
  <dcterms:modified xsi:type="dcterms:W3CDTF">2025-06-29T14:12:20Z</dcterms:modified>
</cp:coreProperties>
</file>