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채영이가 좋아하는 랜덤게임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Uh uhhuh uhhuh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Kissy face kissy face</a:t>
            </a:r>
            <a:br/>
            <a:r>
              <a:t>sent to your phone but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I'm trying to kiss your</a:t>
            </a:r>
            <a:br/>
            <a:r>
              <a:t>lips for real uhhuh uhhuh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Red hearts red hearts</a:t>
            </a:r>
            <a:br/>
            <a:r>
              <a:t>that's what I'm on yeah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Come give me somethin'</a:t>
            </a:r>
            <a:br/>
            <a:r>
              <a:t>I can feel ohohoh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Don't you want me</a:t>
            </a:r>
            <a:br/>
            <a:r>
              <a:t>like I want you baby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Don't you need me</a:t>
            </a:r>
            <a:br/>
            <a:r>
              <a:t>like I need you now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Sleep tomorrow but</a:t>
            </a:r>
            <a:br/>
            <a:r>
              <a:t>tonight go crazy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All you gotta do is</a:t>
            </a:r>
            <a:br/>
            <a:r>
              <a:t>just meet me at the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랜덤게임 game</a:t>
            </a:r>
            <a:br/>
            <a:r>
              <a:t>start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Uh uhhuh uhhuh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Uh uhhuh uhhuh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It's whatever it's whatever</a:t>
            </a:r>
            <a:br/>
            <a:r>
              <a:t>it's whatever you like whoo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Turn this 아파트 into a</a:t>
            </a:r>
            <a:br/>
            <a:r>
              <a:t>club uhhuh uhhuh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I'm talking drink dance smoke</a:t>
            </a:r>
            <a:br/>
            <a:r>
              <a:t>freak party all night come 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건배 건배 girl</a:t>
            </a:r>
            <a:br/>
            <a:r>
              <a:t>what's up Ohohoh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Don't you want me</a:t>
            </a:r>
            <a:br/>
            <a:r>
              <a:t>like I want you baby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Don't you need me</a:t>
            </a:r>
            <a:br/>
            <a:r>
              <a:t>like I need you now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Sleep tomorrow but</a:t>
            </a:r>
            <a:br/>
            <a:r>
              <a:t>tonight go crazy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All you gotta do is</a:t>
            </a:r>
            <a:br/>
            <a:r>
              <a:t>just meet me at the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Uh uhhuh uhhuh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Uh uhhuh uhhuh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Hey so now you</a:t>
            </a:r>
            <a:br/>
            <a:r>
              <a:t>know the game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Are you ready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'Cause I'm comin' to</a:t>
            </a:r>
            <a:br/>
            <a:r>
              <a:t>get you get you get you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Hold on hold on</a:t>
            </a:r>
            <a:br/>
            <a:r>
              <a:t>I'm on my way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Yeah yeah</a:t>
            </a:r>
            <a:br/>
            <a:r>
              <a:t>yeahyeahyeah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I'm on my way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Hold on hold on</a:t>
            </a:r>
            <a:br/>
            <a:r>
              <a:t>I'm on my way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Yeah yeah</a:t>
            </a:r>
            <a:br/>
            <a:r>
              <a:t>yeahyeahyeah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I'm on my way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Don't you want me</a:t>
            </a:r>
            <a:br/>
            <a:r>
              <a:t>like I want you baby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Don't you need me</a:t>
            </a:r>
            <a:br/>
            <a:r>
              <a:t>like I need you now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Sleep tomorrow but</a:t>
            </a:r>
            <a:br/>
            <a:r>
              <a:t>tonight go crazy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All you gotta do is</a:t>
            </a:r>
            <a:br/>
            <a:r>
              <a:t>just meet me at the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Just meet me at</a:t>
            </a:r>
            <a:br/>
            <a:r>
              <a:t>the uh uhhuh uhhuh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Uh uhhuh uhhuh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Just meet me at</a:t>
            </a:r>
            <a:br/>
            <a:r>
              <a:t>the uh uhhuh uhhuh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Just meet me at</a:t>
            </a:r>
            <a:br/>
            <a:r>
              <a:t>the uh uhhuh uhhuh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Uh uhhuh uhhuh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1695" cy="6858000"/>
          </a:xfrm>
          <a:prstGeom prst="rect">
            <a:avLst/>
          </a:prstGeom>
          <a:noFill/>
        </p:spPr>
        <p:txBody>
          <a:bodyPr wrap="square" anchor="ctr" tIns="0" bIns="0">
            <a:spAutoFit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6000" b="1" i="0">
                <a:solidFill>
                  <a:srgbClr val="FFFFFF"/>
                </a:solidFill>
                <a:latin typeface="Malgun Gothic"/>
              </a:defRPr>
            </a:pPr>
            <a:r>
              <a:t>아파트 아파트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