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B02C-A06D-4588-9D19-2AB56586085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CCF3-388A-45B1-8957-4C6EAB759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K-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메인화면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작성자는 로그인 세션을 통하여 자동으로 입력되므로 제목과 내용만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게시물이 등록되었습니다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게시물을 클릭하면 내용을 볼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r>
              <a:rPr lang="ko-KR" altLang="en-US" dirty="0" smtClean="0"/>
              <a:t>을 고친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수정하기를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게시물이 수정이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삭제하기</a:t>
            </a:r>
            <a:r>
              <a:rPr lang="ko-KR" altLang="en-US" dirty="0"/>
              <a:t>도</a:t>
            </a:r>
            <a:r>
              <a:rPr lang="ko-KR" altLang="en-US" dirty="0" smtClean="0"/>
              <a:t> 클릭해보겠습니다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게시물이 삭제 되었</a:t>
            </a:r>
            <a:r>
              <a:rPr lang="ko-KR" altLang="en-US" dirty="0"/>
              <a:t>습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다른사람의 게시물을 클릭해봅니다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다른사람의 </a:t>
            </a:r>
            <a:r>
              <a:rPr lang="ko-KR" altLang="en-US" dirty="0" smtClean="0"/>
              <a:t>게시물은 보기만 가능하고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할 수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회원탈퇴도 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이상으로 설명을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회원가입을 누릅니다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가입정보를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가입정보가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등록되었습니다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로그인을 클릭하고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가입아이디로 로그인 </a:t>
            </a:r>
            <a:r>
              <a:rPr lang="ko-KR" altLang="en-US" dirty="0"/>
              <a:t>합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로그인 완료 페이지가 나오고 로그아웃도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 게시판을 </a:t>
            </a:r>
            <a:r>
              <a:rPr lang="ko-KR" altLang="en-US" dirty="0" smtClean="0"/>
              <a:t>클</a:t>
            </a:r>
            <a:r>
              <a:rPr lang="ko-KR" altLang="en-US" dirty="0" smtClean="0"/>
              <a:t>릭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K-0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86446" y="3786190"/>
            <a:ext cx="30718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글쓰기를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95</Words>
  <Application>Microsoft Office PowerPoint</Application>
  <PresentationFormat>화면 슬라이드 쇼(4:3)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pcbar</dc:creator>
  <cp:lastModifiedBy>pcbar</cp:lastModifiedBy>
  <cp:revision>5</cp:revision>
  <dcterms:created xsi:type="dcterms:W3CDTF">2019-11-02T08:12:48Z</dcterms:created>
  <dcterms:modified xsi:type="dcterms:W3CDTF">2019-11-07T05:41:55Z</dcterms:modified>
</cp:coreProperties>
</file>