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62B86-854D-0C9A-9016-52859EC3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91461-EE62-FDA7-833B-B6515362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00B8C-1D79-73CE-6663-0FE7AAC9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D333C-37EE-FB7A-C984-721FE4E7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8F02D-7D08-78B2-0AD1-C4F5E4C3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0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6DB7-1FBB-39D8-7160-4D19B835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7B4661-4162-0C6F-694A-A69F0A0C6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3026C-6F4B-A5D2-AEF0-58DA237D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800EF-A03C-3D19-1199-BFC1E888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7DA33-AF7F-4ACE-DE81-5D80AFE4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1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F6588C-DC0B-5B62-62F2-F43236DCB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0C31EE-E142-67CD-10CD-E34F0D43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7018E-EE4E-9205-EF81-FBA955D0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F61EA-6F75-9F9B-363D-7C6F853A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11C56-5C1A-8777-83EA-484FE3C8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A3553-4C1D-B6B0-00D0-9B544AC7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D481E-6B49-37CB-BE36-7FD14F74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78AF5-13F2-8AFD-4F76-FA96E6D3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763CD-0DD6-9687-C7D8-750538F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17CB0-5D94-31C9-011E-7734757B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0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E5D1-288C-710B-76E0-828E2D9D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2233-7C0C-E8DF-9DD1-B8EB9402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DEB4F-7669-5C3C-6A77-027FB943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0933E-CE76-C9D4-56F3-630506DD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E6FA4-C97C-E044-CC7C-08EA1A15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1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88411-93AB-07F1-E2E7-26941049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4C711-D505-97EF-FEBD-EDB6B56B1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161A8-0BDC-0401-44E2-AE8926136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C6DEB-88ED-73EB-4C2C-CC974C5F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3B4D7D-1F23-DFBA-9920-4C618649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909B29-7F53-1D4D-75C8-5670EDCC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6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9A90D-A50E-6D5D-194A-C2E5BADF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3BDCF-D818-4491-5377-AB4D04D3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6F6649-86F4-F72D-EEAD-DF3313CE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2C1F29-80DC-D142-0504-670DB908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A8138F-2382-777D-85AB-F32F9403C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65924-A6AA-96C3-2E27-370B0856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C7692-CB29-8819-C0EA-A2E291AB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714F34-8C7A-D3FA-4D4E-C0169B35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37D0-895B-FBFA-1D80-AB7A588C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D8D8E0-520D-7B5D-80CE-60EFA382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8BF737-F380-EA7C-C332-7EFB9EEC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18BA35-DD35-7F42-AD7F-FADCB8ED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8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52C47C-9967-785F-7FBE-494DB11C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A4FF81-D94C-B074-D537-2CA0A170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9EFAA-F1FC-0159-AABD-986992FC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1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2F03A-A90D-8D92-28D0-EAB885CC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0B11A-FA0F-774B-1F87-4AC5A118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B64D84-4000-1C79-03BB-726CCBD2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5546E-EA85-82F6-3AB3-567D0664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47A-F7F7-8B42-AA01-29681C96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CEFE3-9A9C-DFEB-05B4-9EADE805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6438C-552C-C563-16B0-75B7E5C8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B74BF5-C5ED-F278-F3B8-08704CB5E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6CDDB-8B20-9804-85B1-A092A9E3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F7732-B5D1-A65A-94EA-0FC44415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143EA-1A39-14B0-1F4A-CF90380A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AA4A3-E76D-D531-6401-8D9FBD10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8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0D23ED-F4B7-25D5-BCDA-15D19250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494B6-D0B2-442B-90E1-640CC675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DCEDD-0947-CB84-5FB3-D9A1F4450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26BA9-5499-48F7-B0C9-4FDB5650074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D6E5F-5B09-C9C7-9F18-34EBB6623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58918-FC46-3892-BB7B-EF91C1450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50AC-F07D-41C0-8572-EAF90BF53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8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D90A0-DC00-0EF4-24E6-D1D22A9BD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Assignment #3</a:t>
            </a:r>
            <a:br>
              <a:rPr lang="en-US" altLang="ko-KR" dirty="0"/>
            </a:br>
            <a:r>
              <a:rPr lang="en-US" altLang="ko-KR" dirty="0"/>
              <a:t>Shell script </a:t>
            </a:r>
            <a:r>
              <a:rPr lang="ko-KR" altLang="en-US" dirty="0"/>
              <a:t>프로그래밍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1F2EB8-9251-BF5B-2A34-AB85F78F3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20223104 </a:t>
            </a:r>
            <a:r>
              <a:rPr lang="ko-KR" altLang="en-US" dirty="0"/>
              <a:t>허종윤</a:t>
            </a:r>
          </a:p>
        </p:txBody>
      </p:sp>
    </p:spTree>
    <p:extLst>
      <p:ext uri="{BB962C8B-B14F-4D97-AF65-F5344CB8AC3E}">
        <p14:creationId xmlns:p14="http://schemas.microsoft.com/office/powerpoint/2010/main" val="339504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BD65D-D4BD-53C3-0DF8-F9DB73E4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2F582E-5364-2385-62F1-F3BC0329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37" y="3993190"/>
            <a:ext cx="8725970" cy="2757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BF11D-B6A4-D868-AA10-0E61FEB69551}"/>
              </a:ext>
            </a:extLst>
          </p:cNvPr>
          <p:cNvSpPr txBox="1"/>
          <p:nvPr/>
        </p:nvSpPr>
        <p:spPr>
          <a:xfrm>
            <a:off x="613488" y="2058775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#!/bin/bash</a:t>
            </a:r>
          </a:p>
          <a:p>
            <a:endParaRPr lang="ko-KR" altLang="en-US" dirty="0"/>
          </a:p>
          <a:p>
            <a:r>
              <a:rPr lang="ko-KR" altLang="en-US" dirty="0" err="1"/>
              <a:t>touch</a:t>
            </a:r>
            <a:r>
              <a:rPr lang="ko-KR" altLang="en-US" dirty="0"/>
              <a:t> DB.txt</a:t>
            </a:r>
          </a:p>
          <a:p>
            <a:endParaRPr lang="ko-KR" altLang="en-US" dirty="0"/>
          </a:p>
          <a:p>
            <a:r>
              <a:rPr lang="ko-KR" altLang="en-US" dirty="0" err="1"/>
              <a:t>echo</a:t>
            </a:r>
            <a:r>
              <a:rPr lang="ko-KR" altLang="en-US" dirty="0"/>
              <a:t> $1 $2 &gt;&gt; DB.txt</a:t>
            </a:r>
          </a:p>
          <a:p>
            <a:endParaRPr lang="ko-KR" altLang="en-US" dirty="0"/>
          </a:p>
          <a:p>
            <a:r>
              <a:rPr lang="ko-KR" altLang="en-US" dirty="0" err="1"/>
              <a:t>exit</a:t>
            </a:r>
            <a:r>
              <a:rPr lang="ko-KR" alt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0953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DF268-79DB-1A2D-5383-E6680CE3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E1D21-ECA3-7279-1B3C-0E42D411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1" y="4711700"/>
            <a:ext cx="10525125" cy="1781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3B451-0545-4E1A-C9F9-ADD2F3E833AB}"/>
              </a:ext>
            </a:extLst>
          </p:cNvPr>
          <p:cNvSpPr txBox="1"/>
          <p:nvPr/>
        </p:nvSpPr>
        <p:spPr>
          <a:xfrm>
            <a:off x="772109" y="1951672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#!/bin/sh</a:t>
            </a:r>
          </a:p>
          <a:p>
            <a:endParaRPr lang="ko-KR" altLang="en-US" dirty="0"/>
          </a:p>
          <a:p>
            <a:r>
              <a:rPr lang="ko-KR" altLang="en-US" dirty="0" err="1"/>
              <a:t>sed</a:t>
            </a:r>
            <a:r>
              <a:rPr lang="ko-KR" altLang="en-US" dirty="0"/>
              <a:t> -</a:t>
            </a:r>
            <a:r>
              <a:rPr lang="ko-KR" altLang="en-US" dirty="0" err="1"/>
              <a:t>n</a:t>
            </a:r>
            <a:r>
              <a:rPr lang="ko-KR" altLang="en-US" dirty="0"/>
              <a:t> "/$1/</a:t>
            </a:r>
            <a:r>
              <a:rPr lang="ko-KR" altLang="en-US" dirty="0" err="1"/>
              <a:t>p</a:t>
            </a:r>
            <a:r>
              <a:rPr lang="ko-KR" altLang="en-US" dirty="0"/>
              <a:t>" DB.txt</a:t>
            </a:r>
          </a:p>
          <a:p>
            <a:endParaRPr lang="ko-KR" altLang="en-US" dirty="0"/>
          </a:p>
          <a:p>
            <a:r>
              <a:rPr lang="ko-KR" altLang="en-US" dirty="0" err="1"/>
              <a:t>exit</a:t>
            </a:r>
            <a:r>
              <a:rPr lang="ko-KR" alt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1332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9708C-C81D-57DF-AFBD-7DEEBB94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FFDEE-AFD6-C611-BA79-5A1A5705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460033"/>
            <a:ext cx="10772325" cy="2032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9565E9-C150-9049-DF3E-AC0F57C8AE4E}"/>
              </a:ext>
            </a:extLst>
          </p:cNvPr>
          <p:cNvSpPr txBox="1"/>
          <p:nvPr/>
        </p:nvSpPr>
        <p:spPr>
          <a:xfrm>
            <a:off x="753447" y="229699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#!/bin/bash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echo "Hello World"</a:t>
            </a:r>
          </a:p>
          <a:p>
            <a:br>
              <a:rPr lang="en-US" altLang="ko-KR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36092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D153D-6862-C8EE-319A-45E56394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467BE-263C-4A1C-FA88-8131F8D05640}"/>
              </a:ext>
            </a:extLst>
          </p:cNvPr>
          <p:cNvSpPr txBox="1"/>
          <p:nvPr/>
        </p:nvSpPr>
        <p:spPr>
          <a:xfrm>
            <a:off x="641480" y="1690688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#!/bin/bash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명령줄</a:t>
            </a:r>
            <a:r>
              <a:rPr lang="ko-KR" altLang="en-US" dirty="0"/>
              <a:t> 인자로 받은 숫자를 </a:t>
            </a:r>
            <a:r>
              <a:rPr lang="ko-KR" altLang="en-US" dirty="0" err="1"/>
              <a:t>count</a:t>
            </a:r>
            <a:r>
              <a:rPr lang="ko-KR" altLang="en-US" dirty="0"/>
              <a:t> 변수에 저장</a:t>
            </a:r>
          </a:p>
          <a:p>
            <a:r>
              <a:rPr lang="ko-KR" altLang="en-US" dirty="0" err="1"/>
              <a:t>count</a:t>
            </a:r>
            <a:r>
              <a:rPr lang="ko-KR" altLang="en-US" dirty="0"/>
              <a:t>="$1"</a:t>
            </a:r>
          </a:p>
          <a:p>
            <a:endParaRPr lang="ko-KR" altLang="en-US" dirty="0"/>
          </a:p>
          <a:p>
            <a:r>
              <a:rPr lang="ko-KR" altLang="en-US" dirty="0"/>
              <a:t># 입력된 숫자만큼 "</a:t>
            </a:r>
            <a:r>
              <a:rPr lang="ko-KR" altLang="en-US" dirty="0" err="1"/>
              <a:t>Hello</a:t>
            </a:r>
            <a:r>
              <a:rPr lang="ko-KR" altLang="en-US" dirty="0"/>
              <a:t>, World!"</a:t>
            </a:r>
            <a:r>
              <a:rPr lang="ko-KR" altLang="en-US" dirty="0" err="1"/>
              <a:t>를</a:t>
            </a:r>
            <a:r>
              <a:rPr lang="ko-KR" altLang="en-US" dirty="0"/>
              <a:t> 출력</a:t>
            </a:r>
          </a:p>
          <a:p>
            <a:r>
              <a:rPr lang="ko-KR" altLang="en-US" dirty="0" err="1"/>
              <a:t>i</a:t>
            </a:r>
            <a:r>
              <a:rPr lang="ko-KR" altLang="en-US" dirty="0"/>
              <a:t>=1</a:t>
            </a:r>
          </a:p>
          <a:p>
            <a:r>
              <a:rPr lang="ko-KR" altLang="en-US" dirty="0" err="1"/>
              <a:t>while</a:t>
            </a:r>
            <a:r>
              <a:rPr lang="ko-KR" altLang="en-US" dirty="0"/>
              <a:t> [ $</a:t>
            </a:r>
            <a:r>
              <a:rPr lang="ko-KR" altLang="en-US" dirty="0" err="1"/>
              <a:t>i</a:t>
            </a:r>
            <a:r>
              <a:rPr lang="ko-KR" altLang="en-US" dirty="0"/>
              <a:t> -</a:t>
            </a:r>
            <a:r>
              <a:rPr lang="ko-KR" altLang="en-US" dirty="0" err="1"/>
              <a:t>le</a:t>
            </a:r>
            <a:r>
              <a:rPr lang="ko-KR" altLang="en-US" dirty="0"/>
              <a:t> $</a:t>
            </a:r>
            <a:r>
              <a:rPr lang="ko-KR" altLang="en-US" dirty="0" err="1"/>
              <a:t>count</a:t>
            </a:r>
            <a:r>
              <a:rPr lang="ko-KR" altLang="en-US" dirty="0"/>
              <a:t> ]</a:t>
            </a:r>
          </a:p>
          <a:p>
            <a:r>
              <a:rPr lang="ko-KR" altLang="en-US" dirty="0" err="1"/>
              <a:t>do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echo</a:t>
            </a:r>
            <a:r>
              <a:rPr lang="ko-KR" altLang="en-US" dirty="0"/>
              <a:t> "</a:t>
            </a:r>
            <a:r>
              <a:rPr lang="ko-KR" altLang="en-US" dirty="0" err="1"/>
              <a:t>Hello</a:t>
            </a:r>
            <a:r>
              <a:rPr lang="ko-KR" altLang="en-US" dirty="0"/>
              <a:t>, World!"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</a:t>
            </a:r>
            <a:r>
              <a:rPr lang="ko-KR" altLang="en-US" dirty="0"/>
              <a:t>=$((</a:t>
            </a:r>
            <a:r>
              <a:rPr lang="ko-KR" altLang="en-US" dirty="0" err="1"/>
              <a:t>i</a:t>
            </a:r>
            <a:r>
              <a:rPr lang="ko-KR" altLang="en-US" dirty="0"/>
              <a:t> + 1))</a:t>
            </a:r>
          </a:p>
          <a:p>
            <a:r>
              <a:rPr lang="ko-KR" altLang="en-US" dirty="0" err="1"/>
              <a:t>done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4357BE-D502-A40F-EC1C-0D7ED5C7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55" y="4762951"/>
            <a:ext cx="9445495" cy="19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8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9E9F-8CB0-25DD-17AD-88DDFC29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A8B82-5059-1721-3FED-389F7328ECEC}"/>
              </a:ext>
            </a:extLst>
          </p:cNvPr>
          <p:cNvSpPr txBox="1"/>
          <p:nvPr/>
        </p:nvSpPr>
        <p:spPr>
          <a:xfrm>
            <a:off x="314909" y="1814146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#!/bin/bash</a:t>
            </a:r>
          </a:p>
          <a:p>
            <a:endParaRPr lang="ko-KR" altLang="en-US" dirty="0"/>
          </a:p>
          <a:p>
            <a:r>
              <a:rPr lang="ko-KR" altLang="en-US" dirty="0" err="1"/>
              <a:t>case</a:t>
            </a:r>
            <a:r>
              <a:rPr lang="ko-KR" altLang="en-US" dirty="0"/>
              <a:t> "$2" </a:t>
            </a:r>
            <a:r>
              <a:rPr lang="ko-KR" altLang="en-US" dirty="0" err="1"/>
              <a:t>in</a:t>
            </a:r>
            <a:endParaRPr lang="ko-KR" altLang="en-US" dirty="0"/>
          </a:p>
          <a:p>
            <a:r>
              <a:rPr lang="ko-KR" altLang="en-US" dirty="0"/>
              <a:t>   +)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expr</a:t>
            </a:r>
            <a:r>
              <a:rPr lang="ko-KR" altLang="en-US" dirty="0"/>
              <a:t> $1 + $3;;</a:t>
            </a:r>
          </a:p>
          <a:p>
            <a:r>
              <a:rPr lang="ko-KR" altLang="en-US" dirty="0"/>
              <a:t>   -)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expr</a:t>
            </a:r>
            <a:r>
              <a:rPr lang="ko-KR" altLang="en-US" dirty="0"/>
              <a:t> $1 - $3;;</a:t>
            </a:r>
          </a:p>
          <a:p>
            <a:r>
              <a:rPr lang="ko-KR" altLang="en-US" dirty="0"/>
              <a:t>   *)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echo</a:t>
            </a:r>
            <a:r>
              <a:rPr lang="ko-KR" altLang="en-US" dirty="0"/>
              <a:t> "TRY AGAIN";;</a:t>
            </a:r>
          </a:p>
          <a:p>
            <a:r>
              <a:rPr lang="ko-KR" altLang="en-US" dirty="0" err="1"/>
              <a:t>esac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exit</a:t>
            </a:r>
            <a:r>
              <a:rPr lang="ko-KR" altLang="en-US" dirty="0"/>
              <a:t> 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D63C6E-E8A4-0388-1B3B-643258A9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4719791"/>
            <a:ext cx="9566294" cy="18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3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C069A-BFBD-E0CA-D572-6D2667E7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D23510-96FD-120F-DCD3-5797CA1E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47" y="4758806"/>
            <a:ext cx="10372725" cy="1838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9436D1-2CBF-6346-4CE8-4A49877CB811}"/>
              </a:ext>
            </a:extLst>
          </p:cNvPr>
          <p:cNvSpPr txBox="1"/>
          <p:nvPr/>
        </p:nvSpPr>
        <p:spPr>
          <a:xfrm>
            <a:off x="491412" y="179358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#!/bin/bash</a:t>
            </a:r>
          </a:p>
          <a:p>
            <a:r>
              <a:rPr lang="ko-KR" altLang="en-US" dirty="0" err="1"/>
              <a:t>bmi</a:t>
            </a:r>
            <a:r>
              <a:rPr lang="ko-KR" altLang="en-US" dirty="0"/>
              <a:t>=$(( 100000 * $1 / $2 / $2))</a:t>
            </a:r>
          </a:p>
          <a:p>
            <a:r>
              <a:rPr lang="ko-KR" altLang="en-US" dirty="0" err="1"/>
              <a:t>if</a:t>
            </a:r>
            <a:r>
              <a:rPr lang="ko-KR" altLang="en-US" dirty="0"/>
              <a:t> [ $</a:t>
            </a:r>
            <a:r>
              <a:rPr lang="ko-KR" altLang="en-US" dirty="0" err="1"/>
              <a:t>bmi</a:t>
            </a:r>
            <a:r>
              <a:rPr lang="ko-KR" altLang="en-US" dirty="0"/>
              <a:t> -</a:t>
            </a:r>
            <a:r>
              <a:rPr lang="ko-KR" altLang="en-US" dirty="0" err="1"/>
              <a:t>gt</a:t>
            </a:r>
            <a:r>
              <a:rPr lang="ko-KR" altLang="en-US" dirty="0"/>
              <a:t> 230 ]; </a:t>
            </a:r>
            <a:r>
              <a:rPr lang="ko-KR" altLang="en-US" dirty="0" err="1"/>
              <a:t>then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echo</a:t>
            </a:r>
            <a:r>
              <a:rPr lang="ko-KR" altLang="en-US" dirty="0"/>
              <a:t> "과체중입니다."</a:t>
            </a:r>
          </a:p>
          <a:p>
            <a:r>
              <a:rPr lang="ko-KR" altLang="en-US" dirty="0" err="1"/>
              <a:t>elif</a:t>
            </a:r>
            <a:r>
              <a:rPr lang="ko-KR" altLang="en-US" dirty="0"/>
              <a:t> [ $</a:t>
            </a:r>
            <a:r>
              <a:rPr lang="ko-KR" altLang="en-US" dirty="0" err="1"/>
              <a:t>bmi</a:t>
            </a:r>
            <a:r>
              <a:rPr lang="ko-KR" altLang="en-US" dirty="0"/>
              <a:t> -</a:t>
            </a:r>
            <a:r>
              <a:rPr lang="ko-KR" altLang="en-US" dirty="0" err="1"/>
              <a:t>ge</a:t>
            </a:r>
            <a:r>
              <a:rPr lang="ko-KR" altLang="en-US" dirty="0"/>
              <a:t> 185 ]; </a:t>
            </a:r>
            <a:r>
              <a:rPr lang="ko-KR" altLang="en-US" dirty="0" err="1"/>
              <a:t>then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echo</a:t>
            </a:r>
            <a:r>
              <a:rPr lang="ko-KR" altLang="en-US" dirty="0"/>
              <a:t> "</a:t>
            </a:r>
            <a:r>
              <a:rPr lang="ko-KR" altLang="en-US" dirty="0" err="1"/>
              <a:t>정상체중입니다</a:t>
            </a:r>
            <a:r>
              <a:rPr lang="ko-KR" altLang="en-US" dirty="0"/>
              <a:t>."</a:t>
            </a:r>
          </a:p>
          <a:p>
            <a:r>
              <a:rPr lang="ko-KR" altLang="en-US" dirty="0" err="1"/>
              <a:t>else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echo</a:t>
            </a:r>
            <a:r>
              <a:rPr lang="ko-KR" altLang="en-US" dirty="0"/>
              <a:t> "</a:t>
            </a:r>
            <a:r>
              <a:rPr lang="ko-KR" altLang="en-US" dirty="0" err="1"/>
              <a:t>저체중입니다</a:t>
            </a:r>
            <a:r>
              <a:rPr lang="ko-KR" altLang="en-US" dirty="0"/>
              <a:t>."</a:t>
            </a:r>
          </a:p>
          <a:p>
            <a:r>
              <a:rPr lang="ko-KR" altLang="en-US" dirty="0" err="1"/>
              <a:t>fi</a:t>
            </a:r>
            <a:endParaRPr lang="ko-KR" altLang="en-US" dirty="0"/>
          </a:p>
          <a:p>
            <a:r>
              <a:rPr lang="ko-KR" altLang="en-US" dirty="0" err="1"/>
              <a:t>exit</a:t>
            </a:r>
            <a:r>
              <a:rPr lang="ko-KR" alt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05982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02BD-C533-66B6-08D5-9F61ED37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76A427-D2C7-6731-A935-A775BFE4B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98" y="3013856"/>
            <a:ext cx="6978519" cy="1879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9D4A8-B765-D609-3A92-4C4913AD3CCA}"/>
              </a:ext>
            </a:extLst>
          </p:cNvPr>
          <p:cNvSpPr txBox="1"/>
          <p:nvPr/>
        </p:nvSpPr>
        <p:spPr>
          <a:xfrm>
            <a:off x="212272" y="1783110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#!/bin/bash</a:t>
            </a:r>
          </a:p>
          <a:p>
            <a:r>
              <a:rPr lang="ko-KR" altLang="en-US" dirty="0" err="1"/>
              <a:t>echo</a:t>
            </a:r>
            <a:r>
              <a:rPr lang="ko-KR" altLang="en-US" dirty="0"/>
              <a:t> "리눅스가 재미있나요? (</a:t>
            </a:r>
            <a:r>
              <a:rPr lang="ko-KR" altLang="en-US" dirty="0" err="1"/>
              <a:t>yes</a:t>
            </a:r>
            <a:r>
              <a:rPr lang="ko-KR" altLang="en-US" dirty="0"/>
              <a:t> / </a:t>
            </a:r>
            <a:r>
              <a:rPr lang="ko-KR" altLang="en-US" dirty="0" err="1"/>
              <a:t>no</a:t>
            </a:r>
            <a:r>
              <a:rPr lang="ko-KR" altLang="en-US" dirty="0"/>
              <a:t>)"</a:t>
            </a:r>
          </a:p>
          <a:p>
            <a:r>
              <a:rPr lang="ko-KR" altLang="en-US" dirty="0" err="1"/>
              <a:t>read</a:t>
            </a:r>
            <a:r>
              <a:rPr lang="ko-KR" altLang="en-US" dirty="0"/>
              <a:t> </a:t>
            </a:r>
            <a:r>
              <a:rPr lang="ko-KR" altLang="en-US" dirty="0" err="1"/>
              <a:t>answer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case</a:t>
            </a:r>
            <a:r>
              <a:rPr lang="ko-KR" altLang="en-US" dirty="0"/>
              <a:t> $</a:t>
            </a:r>
            <a:r>
              <a:rPr lang="ko-KR" altLang="en-US" dirty="0" err="1"/>
              <a:t>answer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yes|Y|Yes|YES|y|maybe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echo</a:t>
            </a:r>
            <a:r>
              <a:rPr lang="ko-KR" altLang="en-US" dirty="0"/>
              <a:t> "</a:t>
            </a:r>
            <a:r>
              <a:rPr lang="ko-KR" altLang="en-US" dirty="0" err="1"/>
              <a:t>yes</a:t>
            </a:r>
            <a:r>
              <a:rPr lang="ko-KR" altLang="en-US" dirty="0"/>
              <a:t>";;</a:t>
            </a:r>
          </a:p>
          <a:p>
            <a:r>
              <a:rPr lang="ko-KR" altLang="en-US" dirty="0"/>
              <a:t>   </a:t>
            </a:r>
          </a:p>
          <a:p>
            <a:r>
              <a:rPr lang="ko-KR" altLang="en-US" dirty="0"/>
              <a:t>   [</a:t>
            </a:r>
            <a:r>
              <a:rPr lang="ko-KR" altLang="en-US" dirty="0" err="1"/>
              <a:t>nN</a:t>
            </a:r>
            <a:r>
              <a:rPr lang="ko-KR" altLang="en-US" dirty="0"/>
              <a:t>]*)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echo</a:t>
            </a:r>
            <a:r>
              <a:rPr lang="ko-KR" altLang="en-US" dirty="0"/>
              <a:t> "</a:t>
            </a:r>
            <a:r>
              <a:rPr lang="ko-KR" altLang="en-US" dirty="0" err="1"/>
              <a:t>no</a:t>
            </a:r>
            <a:r>
              <a:rPr lang="ko-KR" altLang="en-US" dirty="0"/>
              <a:t>";;</a:t>
            </a:r>
          </a:p>
          <a:p>
            <a:r>
              <a:rPr lang="ko-KR" altLang="en-US" dirty="0"/>
              <a:t>   </a:t>
            </a:r>
          </a:p>
          <a:p>
            <a:r>
              <a:rPr lang="ko-KR" altLang="en-US" dirty="0"/>
              <a:t>   *)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echo</a:t>
            </a:r>
            <a:r>
              <a:rPr lang="ko-KR" altLang="en-US" dirty="0"/>
              <a:t> "</a:t>
            </a:r>
            <a:r>
              <a:rPr lang="ko-KR" altLang="en-US" dirty="0" err="1"/>
              <a:t>yes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no로</a:t>
            </a:r>
            <a:r>
              <a:rPr lang="ko-KR" altLang="en-US" dirty="0"/>
              <a:t> 입력해주세요.";;</a:t>
            </a:r>
          </a:p>
          <a:p>
            <a:r>
              <a:rPr lang="ko-KR" altLang="en-US" dirty="0" err="1"/>
              <a:t>esac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exit</a:t>
            </a:r>
            <a:r>
              <a:rPr lang="ko-KR" alt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27395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CCE84-337C-8A1E-B0BF-DD00C8A7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3-5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41D5C7-BBA9-6459-347B-F166059C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8" y="3600504"/>
            <a:ext cx="8177600" cy="3138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EE483-1E14-197E-EF3C-4F3DE43C8C64}"/>
              </a:ext>
            </a:extLst>
          </p:cNvPr>
          <p:cNvSpPr txBox="1"/>
          <p:nvPr/>
        </p:nvSpPr>
        <p:spPr>
          <a:xfrm>
            <a:off x="184280" y="1596623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#!/bin/bash</a:t>
            </a:r>
          </a:p>
          <a:p>
            <a:r>
              <a:rPr lang="ko-KR" altLang="en-US" dirty="0" err="1"/>
              <a:t>checkfile</a:t>
            </a:r>
            <a:r>
              <a:rPr lang="ko-KR" altLang="en-US" dirty="0"/>
              <a:t> ()</a:t>
            </a:r>
          </a:p>
          <a:p>
            <a:r>
              <a:rPr lang="ko-KR" altLang="en-US" dirty="0"/>
              <a:t>{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echo</a:t>
            </a:r>
            <a:r>
              <a:rPr lang="ko-KR" altLang="en-US" dirty="0"/>
              <a:t> "함수 안으로 들어왔음"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ls</a:t>
            </a:r>
            <a:r>
              <a:rPr lang="ko-KR" altLang="en-US" dirty="0"/>
              <a:t> $1</a:t>
            </a:r>
          </a:p>
          <a:p>
            <a:r>
              <a:rPr lang="ko-KR" altLang="en-US" dirty="0"/>
              <a:t>}</a:t>
            </a:r>
          </a:p>
          <a:p>
            <a:r>
              <a:rPr lang="ko-KR" altLang="en-US" dirty="0" err="1"/>
              <a:t>echo</a:t>
            </a:r>
            <a:r>
              <a:rPr lang="ko-KR" altLang="en-US" dirty="0"/>
              <a:t> "프로그램을 시작합니다"</a:t>
            </a:r>
          </a:p>
          <a:p>
            <a:r>
              <a:rPr lang="ko-KR" altLang="en-US" dirty="0" err="1"/>
              <a:t>checkfile</a:t>
            </a:r>
            <a:r>
              <a:rPr lang="ko-KR" altLang="en-US" dirty="0"/>
              <a:t> $1</a:t>
            </a:r>
          </a:p>
          <a:p>
            <a:r>
              <a:rPr lang="ko-KR" altLang="en-US" dirty="0" err="1"/>
              <a:t>echo</a:t>
            </a:r>
            <a:r>
              <a:rPr lang="ko-KR" altLang="en-US" dirty="0"/>
              <a:t> "프로그램을 종료합니다"</a:t>
            </a:r>
          </a:p>
          <a:p>
            <a:r>
              <a:rPr lang="ko-KR" altLang="en-US" dirty="0" err="1"/>
              <a:t>exit</a:t>
            </a:r>
            <a:r>
              <a:rPr lang="ko-KR" alt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5755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3921-975D-E36F-3ADD-105D61CA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3-6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A8459-183A-13B2-9E43-61497B37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20" y="1565563"/>
            <a:ext cx="7094570" cy="2744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8ADA9-F976-F4E0-E102-39BECD32F973}"/>
              </a:ext>
            </a:extLst>
          </p:cNvPr>
          <p:cNvSpPr txBox="1"/>
          <p:nvPr/>
        </p:nvSpPr>
        <p:spPr>
          <a:xfrm>
            <a:off x="482081" y="1690688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#!/bin/bash</a:t>
            </a:r>
          </a:p>
          <a:p>
            <a:r>
              <a:rPr lang="ko-KR" altLang="en-US" sz="1200" dirty="0" err="1"/>
              <a:t>dir</a:t>
            </a:r>
            <a:r>
              <a:rPr lang="ko-KR" altLang="en-US" sz="1200" dirty="0"/>
              <a:t>=$(</a:t>
            </a:r>
            <a:r>
              <a:rPr lang="ko-KR" altLang="en-US" sz="1200" dirty="0" err="1"/>
              <a:t>pwd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if</a:t>
            </a:r>
            <a:r>
              <a:rPr lang="ko-KR" altLang="en-US" sz="1200" dirty="0"/>
              <a:t> [ -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$1 ]</a:t>
            </a:r>
          </a:p>
          <a:p>
            <a:r>
              <a:rPr lang="ko-KR" altLang="en-US" sz="1200" dirty="0" err="1"/>
              <a:t>then</a:t>
            </a:r>
            <a:endParaRPr lang="ko-KR" altLang="en-US" sz="1200" dirty="0"/>
          </a:p>
          <a:p>
            <a:r>
              <a:rPr lang="ko-KR" altLang="en-US" sz="1200" dirty="0"/>
              <a:t>	:</a:t>
            </a:r>
          </a:p>
          <a:p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mkdir</a:t>
            </a:r>
            <a:r>
              <a:rPr lang="ko-KR" altLang="en-US" sz="1200" dirty="0"/>
              <a:t> $1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cd</a:t>
            </a:r>
            <a:r>
              <a:rPr lang="ko-KR" altLang="en-US" sz="1200" dirty="0"/>
              <a:t> $1</a:t>
            </a:r>
          </a:p>
          <a:p>
            <a:r>
              <a:rPr lang="ko-KR" altLang="en-US" sz="1200" dirty="0"/>
              <a:t>	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while</a:t>
            </a:r>
            <a:r>
              <a:rPr lang="ko-KR" altLang="en-US" sz="1200" dirty="0"/>
              <a:t> [ $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-</a:t>
            </a:r>
            <a:r>
              <a:rPr lang="ko-KR" altLang="en-US" sz="1200" dirty="0" err="1"/>
              <a:t>lt</a:t>
            </a:r>
            <a:r>
              <a:rPr lang="ko-KR" altLang="en-US" sz="1200" dirty="0"/>
              <a:t> 5 ]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do</a:t>
            </a:r>
            <a:endParaRPr lang="ko-KR" altLang="en-US" sz="1200" dirty="0"/>
          </a:p>
          <a:p>
            <a:r>
              <a:rPr lang="ko-KR" altLang="en-US" sz="1200" dirty="0"/>
              <a:t>                </a:t>
            </a:r>
            <a:r>
              <a:rPr lang="ko-KR" altLang="en-US" sz="1200" dirty="0" err="1"/>
              <a:t>touch</a:t>
            </a:r>
            <a:r>
              <a:rPr lang="ko-KR" altLang="en-US" sz="1200" dirty="0"/>
              <a:t> file$i.txt</a:t>
            </a:r>
          </a:p>
          <a:p>
            <a:r>
              <a:rPr lang="ko-KR" altLang="en-US" sz="1200" dirty="0"/>
              <a:t>               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=$((</a:t>
            </a:r>
            <a:r>
              <a:rPr lang="ko-KR" altLang="en-US" sz="1200" dirty="0" err="1"/>
              <a:t>i</a:t>
            </a:r>
            <a:r>
              <a:rPr lang="ko-KR" altLang="en-US" sz="1200" dirty="0"/>
              <a:t> + 1))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done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tar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cvf</a:t>
            </a:r>
            <a:r>
              <a:rPr lang="ko-KR" altLang="en-US" sz="1200" dirty="0"/>
              <a:t> $1.tar file0.txt file1.txt file2.txt file3.txt file4.txt</a:t>
            </a:r>
          </a:p>
          <a:p>
            <a:r>
              <a:rPr lang="ko-KR" altLang="en-US" sz="1200" dirty="0"/>
              <a:t>	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mkdir</a:t>
            </a:r>
            <a:r>
              <a:rPr lang="ko-KR" altLang="en-US" sz="1200" dirty="0"/>
              <a:t> $1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mv</a:t>
            </a:r>
            <a:r>
              <a:rPr lang="ko-KR" altLang="en-US" sz="1200" dirty="0"/>
              <a:t> $1.tar $1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cd</a:t>
            </a:r>
            <a:r>
              <a:rPr lang="ko-KR" altLang="en-US" sz="1200" dirty="0"/>
              <a:t> $1</a:t>
            </a:r>
          </a:p>
          <a:p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tar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xvf</a:t>
            </a:r>
            <a:r>
              <a:rPr lang="ko-KR" altLang="en-US" sz="1200" dirty="0"/>
              <a:t> $1.tar </a:t>
            </a:r>
          </a:p>
          <a:p>
            <a:r>
              <a:rPr lang="ko-KR" altLang="en-US" sz="1200" dirty="0" err="1"/>
              <a:t>fi</a:t>
            </a:r>
            <a:r>
              <a:rPr lang="ko-KR" altLang="en-US" sz="1200" dirty="0"/>
              <a:t>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exit</a:t>
            </a:r>
            <a:r>
              <a:rPr lang="ko-KR" altLang="en-US" sz="12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29471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20A1-276A-9A29-127D-D649EB58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30F472-8369-DAB9-1A88-83EACBAD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41" y="4521491"/>
            <a:ext cx="7554686" cy="2176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22A7E-3F8C-FEB2-05B3-D9D1137039DE}"/>
              </a:ext>
            </a:extLst>
          </p:cNvPr>
          <p:cNvSpPr txBox="1"/>
          <p:nvPr/>
        </p:nvSpPr>
        <p:spPr>
          <a:xfrm>
            <a:off x="1040348" y="1874508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#!/bin/bash</a:t>
            </a:r>
          </a:p>
          <a:p>
            <a:endParaRPr lang="ko-KR" altLang="en-US" dirty="0"/>
          </a:p>
          <a:p>
            <a:r>
              <a:rPr lang="ko-KR" altLang="en-US" dirty="0" err="1"/>
              <a:t>mkdir</a:t>
            </a:r>
            <a:r>
              <a:rPr lang="ko-KR" altLang="en-US" dirty="0"/>
              <a:t> $1</a:t>
            </a:r>
          </a:p>
          <a:p>
            <a:r>
              <a:rPr lang="ko-KR" altLang="en-US" dirty="0" err="1"/>
              <a:t>cd</a:t>
            </a:r>
            <a:r>
              <a:rPr lang="ko-KR" altLang="en-US" dirty="0"/>
              <a:t> $1</a:t>
            </a:r>
          </a:p>
          <a:p>
            <a:endParaRPr lang="ko-KR" altLang="en-US" dirty="0"/>
          </a:p>
          <a:p>
            <a:r>
              <a:rPr lang="ko-KR" altLang="en-US" dirty="0" err="1"/>
              <a:t>i</a:t>
            </a:r>
            <a:r>
              <a:rPr lang="ko-KR" altLang="en-US" dirty="0"/>
              <a:t>=0</a:t>
            </a:r>
          </a:p>
          <a:p>
            <a:r>
              <a:rPr lang="ko-KR" altLang="en-US" dirty="0" err="1"/>
              <a:t>while</a:t>
            </a:r>
            <a:r>
              <a:rPr lang="ko-KR" altLang="en-US" dirty="0"/>
              <a:t> [ $</a:t>
            </a:r>
            <a:r>
              <a:rPr lang="ko-KR" altLang="en-US" dirty="0" err="1"/>
              <a:t>i</a:t>
            </a:r>
            <a:r>
              <a:rPr lang="ko-KR" altLang="en-US" dirty="0"/>
              <a:t> -</a:t>
            </a:r>
            <a:r>
              <a:rPr lang="ko-KR" altLang="en-US" dirty="0" err="1"/>
              <a:t>lt</a:t>
            </a:r>
            <a:r>
              <a:rPr lang="ko-KR" altLang="en-US" dirty="0"/>
              <a:t> 5 ]</a:t>
            </a:r>
          </a:p>
          <a:p>
            <a:r>
              <a:rPr lang="ko-KR" altLang="en-US" dirty="0" err="1"/>
              <a:t>do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mkdir</a:t>
            </a:r>
            <a:r>
              <a:rPr lang="ko-KR" altLang="en-US" dirty="0"/>
              <a:t> </a:t>
            </a:r>
            <a:r>
              <a:rPr lang="ko-KR" altLang="en-US" dirty="0" err="1"/>
              <a:t>file$i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touch</a:t>
            </a:r>
            <a:r>
              <a:rPr lang="ko-KR" altLang="en-US" dirty="0"/>
              <a:t> file$i.txt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ln</a:t>
            </a:r>
            <a:r>
              <a:rPr lang="ko-KR" altLang="en-US" dirty="0"/>
              <a:t> -</a:t>
            </a:r>
            <a:r>
              <a:rPr lang="ko-KR" altLang="en-US" dirty="0" err="1"/>
              <a:t>s</a:t>
            </a:r>
            <a:r>
              <a:rPr lang="ko-KR" altLang="en-US" dirty="0"/>
              <a:t> file$i.txt </a:t>
            </a:r>
            <a:r>
              <a:rPr lang="ko-KR" altLang="en-US" dirty="0" err="1"/>
              <a:t>file$i</a:t>
            </a:r>
            <a:r>
              <a:rPr lang="ko-KR" altLang="en-US" dirty="0"/>
              <a:t>/file$i.txt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</a:t>
            </a:r>
            <a:r>
              <a:rPr lang="ko-KR" altLang="en-US" dirty="0"/>
              <a:t>=$((</a:t>
            </a:r>
            <a:r>
              <a:rPr lang="ko-KR" altLang="en-US" dirty="0" err="1"/>
              <a:t>i</a:t>
            </a:r>
            <a:r>
              <a:rPr lang="ko-KR" altLang="en-US" dirty="0"/>
              <a:t> + 1))</a:t>
            </a:r>
          </a:p>
          <a:p>
            <a:r>
              <a:rPr lang="ko-KR" altLang="en-US" dirty="0" err="1"/>
              <a:t>done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exit</a:t>
            </a:r>
            <a:r>
              <a:rPr lang="ko-KR" alt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35949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484</Words>
  <Application>Microsoft Office PowerPoint</Application>
  <PresentationFormat>와이드스크린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Assignment #3 Shell script 프로그래밍 실습</vt:lpstr>
      <vt:lpstr>3-0</vt:lpstr>
      <vt:lpstr>3-1</vt:lpstr>
      <vt:lpstr>3-2</vt:lpstr>
      <vt:lpstr>3-3</vt:lpstr>
      <vt:lpstr>3-4</vt:lpstr>
      <vt:lpstr>3-5</vt:lpstr>
      <vt:lpstr>3-6</vt:lpstr>
      <vt:lpstr>3-7</vt:lpstr>
      <vt:lpstr>3-8</vt:lpstr>
      <vt:lpstr>3-9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#3 Shell script 프로그래밍 실습</dc:title>
  <dc:creator>허종윤</dc:creator>
  <cp:lastModifiedBy>허종윤</cp:lastModifiedBy>
  <cp:revision>2</cp:revision>
  <dcterms:created xsi:type="dcterms:W3CDTF">2023-10-17T02:11:27Z</dcterms:created>
  <dcterms:modified xsi:type="dcterms:W3CDTF">2023-10-17T08:03:15Z</dcterms:modified>
</cp:coreProperties>
</file>