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45" r:id="rId3"/>
    <p:sldId id="327" r:id="rId4"/>
    <p:sldId id="325" r:id="rId5"/>
    <p:sldId id="328" r:id="rId6"/>
    <p:sldId id="329" r:id="rId7"/>
    <p:sldId id="330" r:id="rId8"/>
    <p:sldId id="344" r:id="rId9"/>
    <p:sldId id="296" r:id="rId10"/>
    <p:sldId id="331" r:id="rId11"/>
    <p:sldId id="332" r:id="rId12"/>
    <p:sldId id="346" r:id="rId13"/>
    <p:sldId id="347" r:id="rId14"/>
    <p:sldId id="334" r:id="rId15"/>
    <p:sldId id="336" r:id="rId16"/>
    <p:sldId id="335" r:id="rId17"/>
    <p:sldId id="333" r:id="rId18"/>
    <p:sldId id="339" r:id="rId19"/>
    <p:sldId id="348" r:id="rId20"/>
    <p:sldId id="337" r:id="rId21"/>
    <p:sldId id="338" r:id="rId22"/>
    <p:sldId id="340" r:id="rId23"/>
    <p:sldId id="341" r:id="rId24"/>
    <p:sldId id="342" r:id="rId25"/>
    <p:sldId id="351" r:id="rId26"/>
    <p:sldId id="350" r:id="rId27"/>
    <p:sldId id="349" r:id="rId28"/>
    <p:sldId id="343" r:id="rId29"/>
    <p:sldId id="32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yoti Kataria" initials="JK" lastIdx="1" clrIdx="0">
    <p:extLst>
      <p:ext uri="{19B8F6BF-5375-455C-9EA6-DF929625EA0E}">
        <p15:presenceInfo xmlns:p15="http://schemas.microsoft.com/office/powerpoint/2012/main" userId="S-1-5-21-1000597119-414398723-735167959-20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7FAB-7BA6-480D-A02A-8C9C816EC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8CA13D-4D88-4695-9853-B54C167B20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A8F97-5702-49C1-996C-77EE3AC3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F017-2B8F-4C20-8776-6733081F1DE8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5B2F8-B0CE-4842-9479-F94F3BCFC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7D7FF-74D7-411B-AD35-C2F24D634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7F65-59CF-4BA3-A538-41E7E3B21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074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3107A-12FD-40E3-91E6-5C776F440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08CA2-7C44-44CF-9D61-416BBA4A1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DCC61-A71A-4321-9A46-BB44B4A0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F017-2B8F-4C20-8776-6733081F1DE8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C5DEE-4E89-42BF-920F-598C976F1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4D994-99C3-4A51-A139-77523E71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7F65-59CF-4BA3-A538-41E7E3B21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50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BDCEF8-416C-4D22-86D2-BF848AF749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B76F3-04B7-47CD-A40E-C849B6AB9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C87ED-ABEF-4569-8479-07CEBD89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F017-2B8F-4C20-8776-6733081F1DE8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2BAFB-8F9C-4F2B-A4C1-D91C1EDF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B53C2-5933-4FBE-B265-313DB8B5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7F65-59CF-4BA3-A538-41E7E3B21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16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7887A-EE3E-46F6-95E5-021BE6450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69D29-6188-4884-8B92-99A76D4A4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62504-A56E-44A8-9B3B-A34906465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F017-2B8F-4C20-8776-6733081F1DE8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312B5-034A-49D5-896B-A358B7EE7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64852-BAF3-4079-A6BE-949ABF5A2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7F65-59CF-4BA3-A538-41E7E3B21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63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E6F75-A8B9-4274-B141-3273482E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E546B-042F-48E6-83B2-36A45D7C6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1FAEE-D09E-47A9-9811-A9A1D0635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F017-2B8F-4C20-8776-6733081F1DE8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CA4A4-DC1F-41C6-B17D-24249C0B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E1D10-DF14-44F6-B688-465141EB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7F65-59CF-4BA3-A538-41E7E3B21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36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18B9-365A-440C-AD89-37556677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05FCE-DCF0-4C4A-9D22-3186D6012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C6118E-CB86-4E41-A71A-CF632F8BC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02EE5-79B9-4849-9E71-985FE021B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F017-2B8F-4C20-8776-6733081F1DE8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A5434-D4D5-4352-ADD5-EC33B752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1BF3D-0A77-4112-B577-E98EFAD04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7F65-59CF-4BA3-A538-41E7E3B21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590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3F1F-1FE1-4AFB-8CA1-09F2A6C5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5A2FA-B148-493B-998D-FE7B6A92A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3A6B4-1F89-4BC3-AF67-68AE9B573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59798C-C183-46A0-AA5E-CC1FC2E3D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B7AEA3-7A57-4FC5-9FEC-F893C36FA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ECEFE-DA0A-4A18-887D-164990B3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F017-2B8F-4C20-8776-6733081F1DE8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E824C-63FC-4C3C-804D-CE6B8C6D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0A016A-6702-4D4C-85D0-338C83F4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7F65-59CF-4BA3-A538-41E7E3B21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67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3434-8CB4-44A5-A4B3-FE19AF6D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6A5B0-29B4-4BBE-A429-1E471F089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F017-2B8F-4C20-8776-6733081F1DE8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EFE7E-5EDB-4440-9014-50CD9132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DBB35-7BBE-47B4-8AF7-169325F3F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7F65-59CF-4BA3-A538-41E7E3B21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678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FA331-E0E3-4CDC-A6B0-C84B082B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F017-2B8F-4C20-8776-6733081F1DE8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2FA3C-814B-4526-8386-6BA453FD2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958AB-D53C-4D89-9FBC-FC5F1BFB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7F65-59CF-4BA3-A538-41E7E3B21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88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C8593-8644-44CB-952D-F828CB56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66728-CA6C-4D02-8FBB-B67B57AD7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8AC46-98CA-4C95-B3CC-415BF95EA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0CEF9-EDDE-4BA0-A412-DD7A262C8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F017-2B8F-4C20-8776-6733081F1DE8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463B4-4200-45A7-BC5E-78F63E29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FA546-51CB-4ADB-8977-6313E82B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7F65-59CF-4BA3-A538-41E7E3B21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91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D1F85-F148-418A-9E48-7054012A6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38C77-4630-4632-8CFD-94B37BD21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45E4A-EE04-4095-81DE-C12FE3B028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51911-C33F-4568-B7C5-870D00F9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5F017-2B8F-4C20-8776-6733081F1DE8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78273-CB22-4358-B2E9-4023656F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167C1-ED34-4DCA-A207-5EAE8615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B7F65-59CF-4BA3-A538-41E7E3B21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473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42475-DAFF-4FF3-A241-D58F84306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2F21C-59D8-4F2E-BC77-128C71506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B296B-77D4-439C-A288-8E7844BFA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F017-2B8F-4C20-8776-6733081F1DE8}" type="datetimeFigureOut">
              <a:rPr lang="en-IN" smtClean="0"/>
              <a:t>28-02-2021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3578A-290E-41CD-9669-84EB9A8A3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27D94-366F-4B2C-A741-F26A54AA3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B7F65-59CF-4BA3-A538-41E7E3B212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77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1CD5-4C7E-4D8D-8E7C-71795565A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: </a:t>
            </a:r>
            <a:br>
              <a:rPr lang="en-US" dirty="0"/>
            </a:br>
            <a:r>
              <a:rPr lang="en-US" dirty="0"/>
              <a:t>Data Science &amp; Machine Learning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AE6CB-2389-4BFA-913F-E2C500FF4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9626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Taught by-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Ms. Jyoti Kataria</a:t>
            </a:r>
          </a:p>
          <a:p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</a:rPr>
              <a:t>Bioinformatics Analyst, Medgenome Labs Ltd.</a:t>
            </a:r>
          </a:p>
          <a:p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</a:rPr>
              <a:t>M.Sc. Biotechnology, IIT Bombay</a:t>
            </a:r>
            <a:endParaRPr lang="en-IN" sz="20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C47AB8-663A-4371-AF35-3510B09C33F7}"/>
              </a:ext>
            </a:extLst>
          </p:cNvPr>
          <p:cNvSpPr txBox="1"/>
          <p:nvPr/>
        </p:nvSpPr>
        <p:spPr>
          <a:xfrm>
            <a:off x="1124262" y="3644874"/>
            <a:ext cx="9788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Session 6 : Un-Supervised Learning (Contd.) + Deep Learning 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6066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FD4A6-8899-4F3B-AEB7-6E9CDF32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AI, ML and DL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D94790-CCCC-4B75-ACA8-67694EE7F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36"/>
          <a:stretch/>
        </p:blipFill>
        <p:spPr>
          <a:xfrm>
            <a:off x="634541" y="1349115"/>
            <a:ext cx="10922918" cy="51437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3E5702-551A-4400-B780-3674E82A8CE8}"/>
              </a:ext>
            </a:extLst>
          </p:cNvPr>
          <p:cNvSpPr txBox="1"/>
          <p:nvPr/>
        </p:nvSpPr>
        <p:spPr>
          <a:xfrm>
            <a:off x="9301397" y="4482058"/>
            <a:ext cx="16339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?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2283284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8FF1-7DE3-44D6-871D-ADD31EA38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CA0AC0-D4E1-4960-B0A9-2151D757E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13" b="-1"/>
          <a:stretch/>
        </p:blipFill>
        <p:spPr>
          <a:xfrm>
            <a:off x="942833" y="1795620"/>
            <a:ext cx="10410967" cy="4030108"/>
          </a:xfrm>
        </p:spPr>
      </p:pic>
    </p:spTree>
    <p:extLst>
      <p:ext uri="{BB962C8B-B14F-4D97-AF65-F5344CB8AC3E}">
        <p14:creationId xmlns:p14="http://schemas.microsoft.com/office/powerpoint/2010/main" val="1164283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0F0C8-AC18-4706-9CE6-8C7E67FB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5467B0-A0EA-4013-8222-83C0074B8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945" y="75669"/>
            <a:ext cx="9085289" cy="6706662"/>
          </a:xfrm>
        </p:spPr>
      </p:pic>
    </p:spTree>
    <p:extLst>
      <p:ext uri="{BB962C8B-B14F-4D97-AF65-F5344CB8AC3E}">
        <p14:creationId xmlns:p14="http://schemas.microsoft.com/office/powerpoint/2010/main" val="4154983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C02A-D8D8-460B-8F57-AB2B5D450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5D65D3-F0BC-4762-AB8A-DA87DEAAF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571" y="557965"/>
            <a:ext cx="7706066" cy="5742069"/>
          </a:xfrm>
        </p:spPr>
      </p:pic>
    </p:spTree>
    <p:extLst>
      <p:ext uri="{BB962C8B-B14F-4D97-AF65-F5344CB8AC3E}">
        <p14:creationId xmlns:p14="http://schemas.microsoft.com/office/powerpoint/2010/main" val="3331400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295E7F-EA66-480B-B001-C8BE7CD61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0040" y="4892040"/>
            <a:ext cx="11548872" cy="1645920"/>
          </a:xfrm>
          <a:prstGeom prst="rect">
            <a:avLst/>
          </a:prstGeom>
          <a:solidFill>
            <a:srgbClr val="262626"/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777BC-B03D-420F-9A03-35BC63BFF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686" y="5091762"/>
            <a:ext cx="7484787" cy="12645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3700">
                <a:solidFill>
                  <a:srgbClr val="FFFFFF"/>
                </a:solidFill>
              </a:rPr>
              <a:t>Making an algorithm to differentiate cherries and tomatoes!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CAB91E-13F7-4ABC-BFEF-A0CA6C2F9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1" b="2181"/>
          <a:stretch/>
        </p:blipFill>
        <p:spPr>
          <a:xfrm>
            <a:off x="320040" y="320040"/>
            <a:ext cx="11548872" cy="446227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11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A4F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517B5C-3404-4F19-9F1E-8A669819D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020"/>
          <a:stretch/>
        </p:blipFill>
        <p:spPr>
          <a:xfrm>
            <a:off x="1793128" y="643467"/>
            <a:ext cx="860574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52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A5D1F2-B7DB-4D7D-94A9-33F48E322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057149"/>
            <a:ext cx="10905066" cy="474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55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6C5FA50-8D52-4617-AF91-5C7B1C835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C3D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F2C73-1F91-4B48-995F-F8A5A50A9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3496" y="618681"/>
            <a:ext cx="2613872" cy="47945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What is an Artificial Neural Network?</a:t>
            </a:r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E223798C-12AD-4B0C-A50C-D676347D6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3354" y="484632"/>
            <a:ext cx="8129016" cy="572414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485FB7A-3AF3-46AF-AD9C-82154BB87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967" b="-2"/>
          <a:stretch/>
        </p:blipFill>
        <p:spPr>
          <a:xfrm>
            <a:off x="976251" y="942538"/>
            <a:ext cx="7163222" cy="48083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12564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706E-60BD-4F4F-8F95-1382D05C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1F590-A0C7-4A6C-A540-9736879D9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" b="265"/>
          <a:stretch/>
        </p:blipFill>
        <p:spPr>
          <a:xfrm>
            <a:off x="333305" y="474585"/>
            <a:ext cx="11020495" cy="605053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C82310B-73F5-49DF-9707-18E1D54B201A}"/>
              </a:ext>
            </a:extLst>
          </p:cNvPr>
          <p:cNvSpPr/>
          <p:nvPr/>
        </p:nvSpPr>
        <p:spPr>
          <a:xfrm>
            <a:off x="9099030" y="5156615"/>
            <a:ext cx="2254770" cy="1336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784E9B-C1A4-412F-8EF2-22E62386861E}"/>
              </a:ext>
            </a:extLst>
          </p:cNvPr>
          <p:cNvSpPr/>
          <p:nvPr/>
        </p:nvSpPr>
        <p:spPr>
          <a:xfrm>
            <a:off x="9251430" y="5309015"/>
            <a:ext cx="2254770" cy="1336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1308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12CB-C7EF-44E3-91AD-4F1E6859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05DEEA8-A553-42F4-A746-C39E8D36B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9529" y="832006"/>
            <a:ext cx="10362974" cy="5205815"/>
          </a:xfrm>
        </p:spPr>
      </p:pic>
    </p:spTree>
    <p:extLst>
      <p:ext uri="{BB962C8B-B14F-4D97-AF65-F5344CB8AC3E}">
        <p14:creationId xmlns:p14="http://schemas.microsoft.com/office/powerpoint/2010/main" val="250393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AA8667-A4F8-4F8F-9944-F2C30D59CB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39"/>
          <a:stretch/>
        </p:blipFill>
        <p:spPr>
          <a:xfrm>
            <a:off x="733422" y="1761891"/>
            <a:ext cx="10022021" cy="397626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C67F084-920B-45F3-B17D-BA555EE1E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Quick recap!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7369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F316-F164-4BCF-BD2A-D1EBA99AC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Applications!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8E3FBF-BDB5-4637-B4E8-45CF036A7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6106" y="1463362"/>
            <a:ext cx="8040222" cy="429637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9E8D47-BDC0-4A4E-AF98-A64ACEB6DB49}"/>
              </a:ext>
            </a:extLst>
          </p:cNvPr>
          <p:cNvSpPr/>
          <p:nvPr/>
        </p:nvSpPr>
        <p:spPr>
          <a:xfrm>
            <a:off x="8439464" y="5521741"/>
            <a:ext cx="2254770" cy="13362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69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6E1063-0DA5-4048-BBEA-781295E7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949" y="2733211"/>
            <a:ext cx="6908101" cy="20310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Deep learning has a vast scope but has some limitations also!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85638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721C-6CEB-4DF0-B8D4-54668EDC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822B36-8029-4080-B124-2CB500E64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943" y="1079039"/>
            <a:ext cx="9907291" cy="4699922"/>
          </a:xfrm>
        </p:spPr>
      </p:pic>
    </p:spTree>
    <p:extLst>
      <p:ext uri="{BB962C8B-B14F-4D97-AF65-F5344CB8AC3E}">
        <p14:creationId xmlns:p14="http://schemas.microsoft.com/office/powerpoint/2010/main" val="2800707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36C4-0935-4832-9ACA-29E64A00F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6FF6A5-F04D-4433-8987-69B165C55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6825" y="1085203"/>
            <a:ext cx="9786379" cy="4687593"/>
          </a:xfrm>
        </p:spPr>
      </p:pic>
    </p:spTree>
    <p:extLst>
      <p:ext uri="{BB962C8B-B14F-4D97-AF65-F5344CB8AC3E}">
        <p14:creationId xmlns:p14="http://schemas.microsoft.com/office/powerpoint/2010/main" val="1834705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08F6-D94A-4E28-83EF-5F7FBEEC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D0F97C-6A14-404A-8F0D-2FEAA0FD1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3176" y="905021"/>
            <a:ext cx="10045647" cy="5382514"/>
          </a:xfrm>
        </p:spPr>
      </p:pic>
    </p:spTree>
    <p:extLst>
      <p:ext uri="{BB962C8B-B14F-4D97-AF65-F5344CB8AC3E}">
        <p14:creationId xmlns:p14="http://schemas.microsoft.com/office/powerpoint/2010/main" val="776801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F3F3BE-0B49-432B-AC28-DDFDEBDF5E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40" b="11989"/>
          <a:stretch/>
        </p:blipFill>
        <p:spPr>
          <a:xfrm>
            <a:off x="0" y="-91856"/>
            <a:ext cx="12192000" cy="685799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2ED49-9CF3-4D84-9F81-C508F2014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Computer Vision</a:t>
            </a:r>
            <a:endParaRPr lang="en-IN" sz="3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C6816-BAA2-4012-AFB1-32C285F23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800" b="1" i="0" dirty="0">
                <a:effectLst/>
                <a:latin typeface="arial" panose="020B0604020202020204" pitchFamily="34" charset="0"/>
              </a:rPr>
              <a:t>Computer vision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 is an interdisciplinary scientific field that deals with how </a:t>
            </a:r>
            <a:r>
              <a:rPr lang="en-US" sz="1800" b="1" i="0" dirty="0">
                <a:effectLst/>
                <a:latin typeface="arial" panose="020B0604020202020204" pitchFamily="34" charset="0"/>
              </a:rPr>
              <a:t>computers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 can gain high-level understanding from digital images or videos.</a:t>
            </a:r>
          </a:p>
          <a:p>
            <a:endParaRPr lang="en-US" sz="1800" dirty="0">
              <a:latin typeface="arial" panose="020B0604020202020204" pitchFamily="34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40101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13FD9-A7C2-4114-B1BA-69B9656A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DEA3D9-E90B-431E-9693-C33E61D62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806" y="639230"/>
            <a:ext cx="10201807" cy="5579540"/>
          </a:xfrm>
        </p:spPr>
      </p:pic>
    </p:spTree>
    <p:extLst>
      <p:ext uri="{BB962C8B-B14F-4D97-AF65-F5344CB8AC3E}">
        <p14:creationId xmlns:p14="http://schemas.microsoft.com/office/powerpoint/2010/main" val="3838349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DBE6-2089-4B3A-8D22-7C8682A1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16FB09-C970-4102-B121-7AFD6D8D1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064" y="653519"/>
            <a:ext cx="10121529" cy="5550961"/>
          </a:xfrm>
        </p:spPr>
      </p:pic>
    </p:spTree>
    <p:extLst>
      <p:ext uri="{BB962C8B-B14F-4D97-AF65-F5344CB8AC3E}">
        <p14:creationId xmlns:p14="http://schemas.microsoft.com/office/powerpoint/2010/main" val="2302402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8E07-FA69-4751-8491-21752FC1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DC6B8B-C6BA-4EEC-B6E6-572FC09DB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798" y="1027906"/>
            <a:ext cx="10624278" cy="4812587"/>
          </a:xfrm>
        </p:spPr>
      </p:pic>
    </p:spTree>
    <p:extLst>
      <p:ext uri="{BB962C8B-B14F-4D97-AF65-F5344CB8AC3E}">
        <p14:creationId xmlns:p14="http://schemas.microsoft.com/office/powerpoint/2010/main" val="2132255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31154-E9F2-4909-9FB0-F219283B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0961A-0B63-439B-AAD2-5BD5DC682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762" y="2953065"/>
            <a:ext cx="10334469" cy="1709894"/>
          </a:xfrm>
        </p:spPr>
        <p:txBody>
          <a:bodyPr/>
          <a:lstStyle/>
          <a:p>
            <a:r>
              <a:rPr lang="en-US" dirty="0"/>
              <a:t>                                                     Thankyou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674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F1E9F1-F6DA-493B-B52F-56655FE03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103" y="1584444"/>
            <a:ext cx="8460600" cy="4443951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683C917-11CC-4298-91C8-41DE3270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K Means Clustering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25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DE5D-2114-4916-9306-E7AB6C01B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 Clustering : Elbow Method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3A36E6-1E82-4A9B-A39F-C6171C6C1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462"/>
          <a:stretch/>
        </p:blipFill>
        <p:spPr>
          <a:xfrm>
            <a:off x="838200" y="1858779"/>
            <a:ext cx="8650574" cy="4751883"/>
          </a:xfrm>
        </p:spPr>
      </p:pic>
    </p:spTree>
    <p:extLst>
      <p:ext uri="{BB962C8B-B14F-4D97-AF65-F5344CB8AC3E}">
        <p14:creationId xmlns:p14="http://schemas.microsoft.com/office/powerpoint/2010/main" val="369570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AD0CA361-A22B-4853-8233-43DEA2BAE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" r="697" b="-2"/>
          <a:stretch/>
        </p:blipFill>
        <p:spPr>
          <a:xfrm>
            <a:off x="320040" y="320040"/>
            <a:ext cx="11548872" cy="43034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4C168-280C-47DA-A2C6-85004EC3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09083"/>
            <a:ext cx="2889504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>
                <a:solidFill>
                  <a:schemeClr val="bg1"/>
                </a:solidFill>
              </a:rPr>
              <a:t>Hierarchical Clustering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F2FFDFD-9040-4407-8C49-B67DBEA55357}"/>
              </a:ext>
            </a:extLst>
          </p:cNvPr>
          <p:cNvSpPr txBox="1"/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bg1"/>
                </a:solidFill>
              </a:rPr>
              <a:t>Suppose you are a geneticist and you want to differentiate functional groups of genes from many samples. We can do this by seeing expression profile of different genes vs samples.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511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2EA865-985D-41DD-8861-E1AC2457F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341" y="643467"/>
            <a:ext cx="11172451" cy="5809676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7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398CC-EA70-4AE8-89C0-737CAEB3F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850D44-C69A-497E-BAA4-3AAD32F2C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81" t="4896" r="3279"/>
          <a:stretch/>
        </p:blipFill>
        <p:spPr>
          <a:xfrm>
            <a:off x="314792" y="605989"/>
            <a:ext cx="11039007" cy="5886886"/>
          </a:xfrm>
        </p:spPr>
      </p:pic>
    </p:spTree>
    <p:extLst>
      <p:ext uri="{BB962C8B-B14F-4D97-AF65-F5344CB8AC3E}">
        <p14:creationId xmlns:p14="http://schemas.microsoft.com/office/powerpoint/2010/main" val="479832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35F79-CA55-4CEB-939D-F821194C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  <a:endParaRPr lang="en-IN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6425683-896D-441E-81FE-808D93041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8190" y="648915"/>
            <a:ext cx="8409481" cy="5843960"/>
          </a:xfrm>
        </p:spPr>
      </p:pic>
    </p:spTree>
    <p:extLst>
      <p:ext uri="{BB962C8B-B14F-4D97-AF65-F5344CB8AC3E}">
        <p14:creationId xmlns:p14="http://schemas.microsoft.com/office/powerpoint/2010/main" val="232587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9138-6539-4743-B48E-F823F755A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Session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FE84-A1E2-44A3-AD3B-1C1FCEBCC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kMeans</a:t>
            </a:r>
            <a:r>
              <a:rPr lang="en-US" dirty="0"/>
              <a:t> clustering</a:t>
            </a:r>
          </a:p>
          <a:p>
            <a:r>
              <a:rPr lang="en-US" dirty="0"/>
              <a:t>Hierarchical Clustering</a:t>
            </a:r>
          </a:p>
          <a:p>
            <a:r>
              <a:rPr lang="en-US" dirty="0"/>
              <a:t>PCA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4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9169</TotalTime>
  <Words>159</Words>
  <Application>Microsoft Office PowerPoint</Application>
  <PresentationFormat>Widescreen</PresentationFormat>
  <Paragraphs>26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Arial</vt:lpstr>
      <vt:lpstr>Calibri</vt:lpstr>
      <vt:lpstr>Calibri Light</vt:lpstr>
      <vt:lpstr>Office Theme</vt:lpstr>
      <vt:lpstr>Module :  Data Science &amp; Machine Learning</vt:lpstr>
      <vt:lpstr>Quick recap!</vt:lpstr>
      <vt:lpstr>K Means Clustering</vt:lpstr>
      <vt:lpstr>K Means Clustering : Elbow Method</vt:lpstr>
      <vt:lpstr>Hierarchical Clustering</vt:lpstr>
      <vt:lpstr>PowerPoint Presentation</vt:lpstr>
      <vt:lpstr>PowerPoint Presentation</vt:lpstr>
      <vt:lpstr>PCA</vt:lpstr>
      <vt:lpstr>Python Session</vt:lpstr>
      <vt:lpstr>AI, ML and DL</vt:lpstr>
      <vt:lpstr>Deep Learning</vt:lpstr>
      <vt:lpstr>PowerPoint Presentation</vt:lpstr>
      <vt:lpstr>PowerPoint Presentation</vt:lpstr>
      <vt:lpstr>Making an algorithm to differentiate cherries and tomatoes!</vt:lpstr>
      <vt:lpstr>PowerPoint Presentation</vt:lpstr>
      <vt:lpstr>PowerPoint Presentation</vt:lpstr>
      <vt:lpstr>What is an Artificial Neural Network?</vt:lpstr>
      <vt:lpstr>PowerPoint Presentation</vt:lpstr>
      <vt:lpstr>PowerPoint Presentation</vt:lpstr>
      <vt:lpstr>Applications!</vt:lpstr>
      <vt:lpstr>Deep learning has a vast scope but has some limitations also!</vt:lpstr>
      <vt:lpstr>PowerPoint Presentation</vt:lpstr>
      <vt:lpstr>PowerPoint Presentation</vt:lpstr>
      <vt:lpstr>PowerPoint Presentation</vt:lpstr>
      <vt:lpstr>Computer Vision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:  Data Science &amp; Machine Learning</dc:title>
  <dc:creator>Jyoti Kataria</dc:creator>
  <cp:lastModifiedBy>Jyoti Kataria</cp:lastModifiedBy>
  <cp:revision>192</cp:revision>
  <dcterms:created xsi:type="dcterms:W3CDTF">2021-01-12T20:06:31Z</dcterms:created>
  <dcterms:modified xsi:type="dcterms:W3CDTF">2021-02-28T06:04:05Z</dcterms:modified>
</cp:coreProperties>
</file>