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4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96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74" r:id="rId24"/>
    <p:sldId id="275" r:id="rId25"/>
    <p:sldId id="276" r:id="rId26"/>
    <p:sldId id="290" r:id="rId27"/>
    <p:sldId id="289" r:id="rId28"/>
    <p:sldId id="272" r:id="rId29"/>
    <p:sldId id="297" r:id="rId30"/>
    <p:sldId id="294" r:id="rId31"/>
    <p:sldId id="278" r:id="rId32"/>
    <p:sldId id="2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7FAB-7BA6-480D-A02A-8C9C816EC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CA13D-4D88-4695-9853-B54C167B2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A8F97-5702-49C1-996C-77EE3AC3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F017-2B8F-4C20-8776-6733081F1DE8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5B2F8-B0CE-4842-9479-F94F3BCFC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7D7FF-74D7-411B-AD35-C2F24D63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7F65-59CF-4BA3-A538-41E7E3B21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07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107A-12FD-40E3-91E6-5C776F440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08CA2-7C44-44CF-9D61-416BBA4A1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DCC61-A71A-4321-9A46-BB44B4A0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F017-2B8F-4C20-8776-6733081F1DE8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C5DEE-4E89-42BF-920F-598C976F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4D994-99C3-4A51-A139-77523E71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7F65-59CF-4BA3-A538-41E7E3B21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50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BDCEF8-416C-4D22-86D2-BF848AF74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B76F3-04B7-47CD-A40E-C849B6AB9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C87ED-ABEF-4569-8479-07CEBD89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F017-2B8F-4C20-8776-6733081F1DE8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2BAFB-8F9C-4F2B-A4C1-D91C1EDF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B53C2-5933-4FBE-B265-313DB8B5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7F65-59CF-4BA3-A538-41E7E3B21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16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7887A-EE3E-46F6-95E5-021BE645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69D29-6188-4884-8B92-99A76D4A4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62504-A56E-44A8-9B3B-A3490646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F017-2B8F-4C20-8776-6733081F1DE8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312B5-034A-49D5-896B-A358B7EE7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64852-BAF3-4079-A6BE-949ABF5A2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7F65-59CF-4BA3-A538-41E7E3B21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63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6F75-A8B9-4274-B141-3273482E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E546B-042F-48E6-83B2-36A45D7C6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1FAEE-D09E-47A9-9811-A9A1D0635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F017-2B8F-4C20-8776-6733081F1DE8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CA4A4-DC1F-41C6-B17D-24249C0B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E1D10-DF14-44F6-B688-465141EB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7F65-59CF-4BA3-A538-41E7E3B21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36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18B9-365A-440C-AD89-37556677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05FCE-DCF0-4C4A-9D22-3186D6012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6118E-CB86-4E41-A71A-CF632F8BC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02EE5-79B9-4849-9E71-985FE021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F017-2B8F-4C20-8776-6733081F1DE8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A5434-D4D5-4352-ADD5-EC33B752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1BF3D-0A77-4112-B577-E98EFAD0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7F65-59CF-4BA3-A538-41E7E3B21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59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3F1F-1FE1-4AFB-8CA1-09F2A6C5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5A2FA-B148-493B-998D-FE7B6A92A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3A6B4-1F89-4BC3-AF67-68AE9B573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9798C-C183-46A0-AA5E-CC1FC2E3D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B7AEA3-7A57-4FC5-9FEC-F893C36FA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6ECEFE-DA0A-4A18-887D-164990B3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F017-2B8F-4C20-8776-6733081F1DE8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E824C-63FC-4C3C-804D-CE6B8C6D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0A016A-6702-4D4C-85D0-338C83F4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7F65-59CF-4BA3-A538-41E7E3B21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67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3434-8CB4-44A5-A4B3-FE19AF6D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6A5B0-29B4-4BBE-A429-1E471F089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F017-2B8F-4C20-8776-6733081F1DE8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EFE7E-5EDB-4440-9014-50CD9132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DBB35-7BBE-47B4-8AF7-169325F3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7F65-59CF-4BA3-A538-41E7E3B21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67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FA331-E0E3-4CDC-A6B0-C84B082B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F017-2B8F-4C20-8776-6733081F1DE8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2FA3C-814B-4526-8386-6BA453FD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958AB-D53C-4D89-9FBC-FC5F1BFB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7F65-59CF-4BA3-A538-41E7E3B21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88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C8593-8644-44CB-952D-F828CB56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66728-CA6C-4D02-8FBB-B67B57AD7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8AC46-98CA-4C95-B3CC-415BF95EA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0CEF9-EDDE-4BA0-A412-DD7A262C8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F017-2B8F-4C20-8776-6733081F1DE8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463B4-4200-45A7-BC5E-78F63E29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FA546-51CB-4ADB-8977-6313E82B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7F65-59CF-4BA3-A538-41E7E3B21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91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D1F85-F148-418A-9E48-7054012A6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38C77-4630-4632-8CFD-94B37BD21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45E4A-EE04-4095-81DE-C12FE3B02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51911-C33F-4568-B7C5-870D00F9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F017-2B8F-4C20-8776-6733081F1DE8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78273-CB22-4358-B2E9-4023656F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167C1-ED34-4DCA-A207-5EAE8615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7F65-59CF-4BA3-A538-41E7E3B21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47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42475-DAFF-4FF3-A241-D58F84306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2F21C-59D8-4F2E-BC77-128C71506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B296B-77D4-439C-A288-8E7844BFA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5F017-2B8F-4C20-8776-6733081F1DE8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3578A-290E-41CD-9669-84EB9A8A3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27D94-366F-4B2C-A741-F26A54AA3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B7F65-59CF-4BA3-A538-41E7E3B21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77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1CD5-4C7E-4D8D-8E7C-71795565A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: </a:t>
            </a:r>
            <a:br>
              <a:rPr lang="en-US" dirty="0"/>
            </a:br>
            <a:r>
              <a:rPr lang="en-US" dirty="0"/>
              <a:t>Data Science &amp; Machine Learning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AE6CB-2389-4BFA-913F-E2C500FF4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9626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Taught by-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Ms. Jyoti Kataria</a:t>
            </a:r>
          </a:p>
          <a:p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</a:rPr>
              <a:t>Bioinformatics Analyst, Medgenome Labs Ltd.</a:t>
            </a:r>
          </a:p>
          <a:p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</a:rPr>
              <a:t>M.Sc. Biotechnology, IIT Bombay</a:t>
            </a:r>
            <a:endParaRPr lang="en-IN" sz="20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C47AB8-663A-4371-AF35-3510B09C33F7}"/>
              </a:ext>
            </a:extLst>
          </p:cNvPr>
          <p:cNvSpPr txBox="1"/>
          <p:nvPr/>
        </p:nvSpPr>
        <p:spPr>
          <a:xfrm>
            <a:off x="5201586" y="3822492"/>
            <a:ext cx="3162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Session 2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6066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75F0-8AEF-4D64-943E-5617CF42C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Autofit/>
          </a:bodyPr>
          <a:lstStyle/>
          <a:p>
            <a:r>
              <a:rPr lang="en-US" dirty="0"/>
              <a:t>Unsupervised Learning :</a:t>
            </a:r>
            <a:br>
              <a:rPr lang="en-US" dirty="0"/>
            </a:br>
            <a:r>
              <a:rPr lang="en-US" dirty="0"/>
              <a:t>Clustering</a:t>
            </a:r>
            <a:br>
              <a:rPr lang="en-US" dirty="0"/>
            </a:b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BBA49D-207A-46A7-9387-5F4598ED8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400" dirty="0"/>
              <a:t>No labels for the data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12ABA3-D709-43A3-B9C7-45B8EAEAA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8" r="8920" b="2"/>
          <a:stretch/>
        </p:blipFill>
        <p:spPr>
          <a:xfrm>
            <a:off x="5467689" y="807593"/>
            <a:ext cx="5895676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0311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C190-A60A-4B71-A3BD-7525789C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3022C2-DD97-4AD1-8775-55AD52BA1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46" y="0"/>
            <a:ext cx="12008356" cy="6407685"/>
          </a:xfrm>
        </p:spPr>
      </p:pic>
    </p:spTree>
    <p:extLst>
      <p:ext uri="{BB962C8B-B14F-4D97-AF65-F5344CB8AC3E}">
        <p14:creationId xmlns:p14="http://schemas.microsoft.com/office/powerpoint/2010/main" val="1010650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A938-FF1F-48A3-A25E-71AC4B84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Unsupervised Learning :Clustering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851B34-0D2B-4DF4-8645-2BEE91ECF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397" y="1295554"/>
            <a:ext cx="10912670" cy="4266892"/>
          </a:xfrm>
        </p:spPr>
      </p:pic>
    </p:spTree>
    <p:extLst>
      <p:ext uri="{BB962C8B-B14F-4D97-AF65-F5344CB8AC3E}">
        <p14:creationId xmlns:p14="http://schemas.microsoft.com/office/powerpoint/2010/main" val="2709449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A01A-80CB-471C-9698-B00AD63C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Rubrics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A99C7-C750-4F40-A83F-BC6154053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.pynb file will be the final submission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Criteria for assessment: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Submission in time</a:t>
            </a:r>
          </a:p>
          <a:p>
            <a:pPr marL="0" indent="0">
              <a:buNone/>
            </a:pPr>
            <a:r>
              <a:rPr lang="en-US" dirty="0"/>
              <a:t>Accuracy or any other performance metrics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0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92EC-C8ED-478E-BF39-86094765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Why Python?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A83E3-AAE8-49BE-BF8C-6C20EAF0F2FF}"/>
              </a:ext>
            </a:extLst>
          </p:cNvPr>
          <p:cNvSpPr txBox="1"/>
          <p:nvPr/>
        </p:nvSpPr>
        <p:spPr>
          <a:xfrm>
            <a:off x="0" y="6581001"/>
            <a:ext cx="13103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https://stackoverflow.blog/2017/09/06/incredible-growth-python/#:~:text=Python%20is%20an%20unusual%20case,faster%20each%20year%20since%202013).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F2724D-B978-4D9C-874B-02B4B5A2E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1" y="1194139"/>
            <a:ext cx="6260124" cy="4784630"/>
          </a:xfrm>
          <a:prstGeom prst="rect">
            <a:avLst/>
          </a:prstGeom>
        </p:spPr>
      </p:pic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2D7A5369-21C9-44EF-AE72-75A28D02F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07629" y="2251805"/>
            <a:ext cx="5820697" cy="235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2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0A8FA-6682-4399-A194-798F56495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How is python easy?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E3CAFE-73FD-4E4A-B438-B2CE51601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251" y="1076396"/>
            <a:ext cx="3703320" cy="2137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03B801-225B-491E-945D-6647861A1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572" y="1093122"/>
            <a:ext cx="3703320" cy="2104426"/>
          </a:xfrm>
          <a:prstGeom prst="rect">
            <a:avLst/>
          </a:prstGeom>
        </p:spPr>
      </p:pic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F096FF51-77FF-4AAD-9963-096560F70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251" y="3781203"/>
            <a:ext cx="3703320" cy="209128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EC603A-6A48-4C9E-93B7-90D60B730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C369-1F63-4720-8E21-AB9992F7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CC753A-C916-4102-A3BA-144CBDAB7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458" y="578201"/>
            <a:ext cx="10047084" cy="4645425"/>
          </a:xfrm>
        </p:spPr>
      </p:pic>
    </p:spTree>
    <p:extLst>
      <p:ext uri="{BB962C8B-B14F-4D97-AF65-F5344CB8AC3E}">
        <p14:creationId xmlns:p14="http://schemas.microsoft.com/office/powerpoint/2010/main" val="870421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8FFED-D80D-4E9B-97D5-E465FD65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277F6F-ED95-4F2D-B458-1AD5A2AB9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2769" y="824460"/>
            <a:ext cx="10465884" cy="4641504"/>
          </a:xfrm>
        </p:spPr>
      </p:pic>
    </p:spTree>
    <p:extLst>
      <p:ext uri="{BB962C8B-B14F-4D97-AF65-F5344CB8AC3E}">
        <p14:creationId xmlns:p14="http://schemas.microsoft.com/office/powerpoint/2010/main" val="1495175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BA64-DB3D-4CCC-92CC-B5731C54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B89E1C-9ECC-4B06-9559-13898F8A3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281" y="1186351"/>
            <a:ext cx="9999437" cy="4485297"/>
          </a:xfrm>
        </p:spPr>
      </p:pic>
    </p:spTree>
    <p:extLst>
      <p:ext uri="{BB962C8B-B14F-4D97-AF65-F5344CB8AC3E}">
        <p14:creationId xmlns:p14="http://schemas.microsoft.com/office/powerpoint/2010/main" val="2441230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132C-6F39-4C76-812D-A0E2BF38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721E43-9ABC-4709-A46A-B926D62FA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939" y="1027906"/>
            <a:ext cx="9142982" cy="4577198"/>
          </a:xfrm>
        </p:spPr>
      </p:pic>
    </p:spTree>
    <p:extLst>
      <p:ext uri="{BB962C8B-B14F-4D97-AF65-F5344CB8AC3E}">
        <p14:creationId xmlns:p14="http://schemas.microsoft.com/office/powerpoint/2010/main" val="416269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E66E-9A14-4C63-875B-3C0113DB7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5892" y="2523710"/>
            <a:ext cx="10515600" cy="1325563"/>
          </a:xfrm>
        </p:spPr>
        <p:txBody>
          <a:bodyPr/>
          <a:lstStyle/>
          <a:p>
            <a:r>
              <a:rPr lang="en-US" dirty="0"/>
              <a:t>Quick recap!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2512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81481-DF4D-455B-B110-DCDD3305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E7471C-8306-4D77-B255-93111E0FE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302" y="1019330"/>
            <a:ext cx="9491134" cy="5006449"/>
          </a:xfrm>
        </p:spPr>
      </p:pic>
    </p:spTree>
    <p:extLst>
      <p:ext uri="{BB962C8B-B14F-4D97-AF65-F5344CB8AC3E}">
        <p14:creationId xmlns:p14="http://schemas.microsoft.com/office/powerpoint/2010/main" val="2292084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0DC7-A8DE-41A1-9D8A-7FA18431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49D704-C144-463E-A368-9BFF59B8D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BBF09F-3DB2-4699-A877-1693A1946D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731"/>
          <a:stretch/>
        </p:blipFill>
        <p:spPr>
          <a:xfrm>
            <a:off x="923753" y="1304134"/>
            <a:ext cx="10264633" cy="9592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B685FC-8BD6-42EA-84E6-ED2CEA69A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39"/>
          <a:stretch/>
        </p:blipFill>
        <p:spPr>
          <a:xfrm>
            <a:off x="1089167" y="2598466"/>
            <a:ext cx="10264633" cy="28056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A5B431-00DD-4662-80FE-44A3F685EDC8}"/>
              </a:ext>
            </a:extLst>
          </p:cNvPr>
          <p:cNvSpPr/>
          <p:nvPr/>
        </p:nvSpPr>
        <p:spPr>
          <a:xfrm>
            <a:off x="7375162" y="1556144"/>
            <a:ext cx="4002370" cy="2056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353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5676-509A-4FA8-BCAB-08D25F1D9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E0CA37-BAFE-4204-86EC-8CA4525ED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797" y="1334125"/>
            <a:ext cx="10236903" cy="4520040"/>
          </a:xfrm>
        </p:spPr>
      </p:pic>
    </p:spTree>
    <p:extLst>
      <p:ext uri="{BB962C8B-B14F-4D97-AF65-F5344CB8AC3E}">
        <p14:creationId xmlns:p14="http://schemas.microsoft.com/office/powerpoint/2010/main" val="3472743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F50F-54F1-4928-B105-26D47464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77F568-DFF5-4B5F-8B52-6FA2A25B4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902" y="1304144"/>
            <a:ext cx="10125025" cy="4526205"/>
          </a:xfrm>
        </p:spPr>
      </p:pic>
    </p:spTree>
    <p:extLst>
      <p:ext uri="{BB962C8B-B14F-4D97-AF65-F5344CB8AC3E}">
        <p14:creationId xmlns:p14="http://schemas.microsoft.com/office/powerpoint/2010/main" val="2311850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A2BBB-89C2-4106-8CD1-E2DF455D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C2E367-CD72-492F-A370-21A575A92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285" y="1109272"/>
            <a:ext cx="9423870" cy="4856547"/>
          </a:xfrm>
        </p:spPr>
      </p:pic>
    </p:spTree>
    <p:extLst>
      <p:ext uri="{BB962C8B-B14F-4D97-AF65-F5344CB8AC3E}">
        <p14:creationId xmlns:p14="http://schemas.microsoft.com/office/powerpoint/2010/main" val="3431425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3AB4-AA56-475E-9A23-50B93D39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9AF964-DAFD-42EF-B049-7F0C0576D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883" y="929390"/>
            <a:ext cx="11759672" cy="4986696"/>
          </a:xfrm>
        </p:spPr>
      </p:pic>
    </p:spTree>
    <p:extLst>
      <p:ext uri="{BB962C8B-B14F-4D97-AF65-F5344CB8AC3E}">
        <p14:creationId xmlns:p14="http://schemas.microsoft.com/office/powerpoint/2010/main" val="617728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5531-4BB1-41FD-83B9-F18D12B2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997614-8E2D-4E34-80A0-2C8C93122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576" y="1304144"/>
            <a:ext cx="10159833" cy="4602416"/>
          </a:xfrm>
        </p:spPr>
      </p:pic>
    </p:spTree>
    <p:extLst>
      <p:ext uri="{BB962C8B-B14F-4D97-AF65-F5344CB8AC3E}">
        <p14:creationId xmlns:p14="http://schemas.microsoft.com/office/powerpoint/2010/main" val="2201288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0FC8-85D5-42CF-8B49-F069163DA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&amp; Module &amp; Package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44DE05-5D50-4BE0-AB2F-BF3953052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100" y="1465877"/>
            <a:ext cx="7039957" cy="297221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24DA53C-D536-4FC4-8E29-4226C29B3233}"/>
              </a:ext>
            </a:extLst>
          </p:cNvPr>
          <p:cNvSpPr txBox="1">
            <a:spLocks/>
          </p:cNvSpPr>
          <p:nvPr/>
        </p:nvSpPr>
        <p:spPr>
          <a:xfrm>
            <a:off x="763250" y="4662943"/>
            <a:ext cx="10668000" cy="1842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r>
              <a:rPr lang="en-US" b="1" dirty="0"/>
              <a:t>Module</a:t>
            </a:r>
            <a:r>
              <a:rPr lang="en-US" dirty="0"/>
              <a:t> : File containing various python functions and variables; basically a </a:t>
            </a:r>
            <a:r>
              <a:rPr lang="en-US" b="1" dirty="0"/>
              <a:t>.</a:t>
            </a:r>
            <a:r>
              <a:rPr lang="en-US" b="1" dirty="0" err="1"/>
              <a:t>py</a:t>
            </a:r>
            <a:r>
              <a:rPr lang="en-US" b="1" dirty="0"/>
              <a:t> file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Package</a:t>
            </a:r>
            <a:r>
              <a:rPr lang="en-US" dirty="0"/>
              <a:t> : Collection of modules</a:t>
            </a:r>
          </a:p>
          <a:p>
            <a:endParaRPr lang="en-US" dirty="0"/>
          </a:p>
          <a:p>
            <a:r>
              <a:rPr lang="en-US" b="1" dirty="0"/>
              <a:t>Library</a:t>
            </a:r>
            <a:r>
              <a:rPr lang="en-US" dirty="0"/>
              <a:t> : Collection of packages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5733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B3B8-8D3E-4881-A208-B63E9FE1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094E1B-611E-4CF7-94B9-4EC5C5E3D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9909" y="809470"/>
            <a:ext cx="8431722" cy="5349538"/>
          </a:xfrm>
        </p:spPr>
      </p:pic>
    </p:spTree>
    <p:extLst>
      <p:ext uri="{BB962C8B-B14F-4D97-AF65-F5344CB8AC3E}">
        <p14:creationId xmlns:p14="http://schemas.microsoft.com/office/powerpoint/2010/main" val="4184580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A0F87-700D-4943-B9BD-EA827830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Challenges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23CD4A-BFF1-40CF-BF5C-2DD17D3B5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7473" y="961812"/>
            <a:ext cx="659045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2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84C7-5D5E-4D3F-BD51-39C0EB505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46BAD1-2FF2-4F22-BA80-54ACDD141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9"/>
          <a:stretch/>
        </p:blipFill>
        <p:spPr>
          <a:xfrm>
            <a:off x="278481" y="1027906"/>
            <a:ext cx="11635037" cy="461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20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1541-5F92-41D7-8F71-D0F33BE3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Lets code!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54D7-684E-46E6-932F-64630CDD2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700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C06D-328E-4BC4-9B6F-641CC743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revise!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A4C25-E5D0-4639-86DA-1024B6865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: Storage, naming</a:t>
            </a:r>
          </a:p>
          <a:p>
            <a:r>
              <a:rPr lang="en-US" dirty="0"/>
              <a:t>Datatypes; Data Structures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Module, library, package</a:t>
            </a:r>
          </a:p>
          <a:p>
            <a:r>
              <a:rPr lang="en-US" dirty="0"/>
              <a:t>Operator Precedence Rule</a:t>
            </a:r>
          </a:p>
          <a:p>
            <a:r>
              <a:rPr lang="en-US" dirty="0"/>
              <a:t>String Operations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89601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1274-B304-4708-922B-899103B8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00C36-9A7F-4AE2-9F0E-AEB036ECC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4000" dirty="0"/>
              <a:t>                                    Thank you </a:t>
            </a:r>
            <a:r>
              <a:rPr lang="en-US" sz="4000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7705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115C-0BF6-480E-B2F7-1A0D08D78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697B61-AF01-4F6C-87A8-6D849FF87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009" y="365125"/>
            <a:ext cx="11314107" cy="606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2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BED4-2253-4D45-BF65-E196B5E9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topics!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FFEEF-350D-4CF8-B46F-D31661554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ML come into picture?</a:t>
            </a:r>
          </a:p>
          <a:p>
            <a:r>
              <a:rPr lang="en-US" dirty="0"/>
              <a:t>Supervised and Unsupervised Learning again!</a:t>
            </a:r>
          </a:p>
          <a:p>
            <a:r>
              <a:rPr lang="en-US" dirty="0"/>
              <a:t>Project Rubrics</a:t>
            </a:r>
          </a:p>
          <a:p>
            <a:r>
              <a:rPr lang="en-US" dirty="0"/>
              <a:t>Why python?</a:t>
            </a:r>
          </a:p>
          <a:p>
            <a:r>
              <a:rPr lang="en-US" dirty="0"/>
              <a:t>Ready for the challenges?</a:t>
            </a:r>
          </a:p>
          <a:p>
            <a:r>
              <a:rPr lang="en-US" dirty="0"/>
              <a:t>Hands on with python! ( a lot of commands you will learn/run)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05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17B25-656A-47E3-A3D3-AE4F47F45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Flashback!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8B171-DB96-4DA6-A7A7-7ED18748F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865"/>
            <a:ext cx="10515600" cy="435133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OpenSans"/>
              </a:rPr>
              <a:t>Arthur Samuel described it as: "the field of study that gives computers the ability to learn without being explicitly programmed." </a:t>
            </a:r>
          </a:p>
          <a:p>
            <a:endParaRPr lang="en-US" dirty="0">
              <a:solidFill>
                <a:srgbClr val="1F1F1F"/>
              </a:solidFill>
              <a:latin typeface="OpenSans"/>
            </a:endParaRPr>
          </a:p>
          <a:p>
            <a:endParaRPr lang="en-US" b="0" i="0" dirty="0">
              <a:solidFill>
                <a:srgbClr val="1F1F1F"/>
              </a:solidFill>
              <a:effectLst/>
              <a:latin typeface="OpenSans"/>
            </a:endParaRPr>
          </a:p>
          <a:p>
            <a:endParaRPr lang="en-US" b="0" i="0" dirty="0">
              <a:solidFill>
                <a:srgbClr val="1F1F1F"/>
              </a:solidFill>
              <a:effectLst/>
              <a:latin typeface="OpenSans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DC9AA5-7DC7-44E3-AE83-0E23CAE061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6"/>
          <a:stretch/>
        </p:blipFill>
        <p:spPr>
          <a:xfrm>
            <a:off x="3600101" y="2400973"/>
            <a:ext cx="4991797" cy="40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3657-753A-480F-832C-C4BC6B5A0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706" y="-46495"/>
            <a:ext cx="10515600" cy="1325563"/>
          </a:xfrm>
        </p:spPr>
        <p:txBody>
          <a:bodyPr/>
          <a:lstStyle/>
          <a:p>
            <a:r>
              <a:rPr lang="en-US" dirty="0"/>
              <a:t>Supervised Learning : Regression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403327-4713-4875-AD15-CF42A336E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800" y="1175664"/>
            <a:ext cx="5789898" cy="26549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FA0BBC-0CE8-4DFA-8C11-38B05A0702D9}"/>
              </a:ext>
            </a:extLst>
          </p:cNvPr>
          <p:cNvSpPr txBox="1"/>
          <p:nvPr/>
        </p:nvSpPr>
        <p:spPr>
          <a:xfrm>
            <a:off x="2363769" y="3520254"/>
            <a:ext cx="471208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20           30              40            50          60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C18CD8-2763-4D45-9BF0-A7AB91B8B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384" y="1110046"/>
            <a:ext cx="4712082" cy="23720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32CA93-5C5D-4338-B8B8-CA97C3433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902" y="959370"/>
            <a:ext cx="5069146" cy="25377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7EE6035-35EE-4BCD-8A34-1DF2BEF1D4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384" y="4523645"/>
            <a:ext cx="4607664" cy="213389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2CE7A15-3BF2-4E24-B3C2-CB3B48664EA8}"/>
              </a:ext>
            </a:extLst>
          </p:cNvPr>
          <p:cNvSpPr txBox="1"/>
          <p:nvPr/>
        </p:nvSpPr>
        <p:spPr>
          <a:xfrm>
            <a:off x="7344461" y="1793273"/>
            <a:ext cx="3645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Right answers given!</a:t>
            </a:r>
            <a:endParaRPr lang="en-IN" sz="2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F6B8B4-B747-4D61-AE80-C0B04B8BEE51}"/>
              </a:ext>
            </a:extLst>
          </p:cNvPr>
          <p:cNvSpPr txBox="1"/>
          <p:nvPr/>
        </p:nvSpPr>
        <p:spPr>
          <a:xfrm>
            <a:off x="7455460" y="4868750"/>
            <a:ext cx="44384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Regression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Continuous valued output</a:t>
            </a:r>
            <a:endParaRPr lang="en-IN" sz="2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22DA528-5F2E-4019-89EC-40E2DB474651}"/>
              </a:ext>
            </a:extLst>
          </p:cNvPr>
          <p:cNvSpPr txBox="1"/>
          <p:nvPr/>
        </p:nvSpPr>
        <p:spPr>
          <a:xfrm>
            <a:off x="0" y="2263515"/>
            <a:ext cx="182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sugar level</a:t>
            </a:r>
            <a:endParaRPr lang="en-IN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EE00FE-46B3-446B-9911-004501CFC8D9}"/>
              </a:ext>
            </a:extLst>
          </p:cNvPr>
          <p:cNvSpPr txBox="1"/>
          <p:nvPr/>
        </p:nvSpPr>
        <p:spPr>
          <a:xfrm>
            <a:off x="4289682" y="3989883"/>
            <a:ext cx="182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Age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4755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B69C-DA29-42BF-AC2D-8B500295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80" y="185245"/>
            <a:ext cx="10515600" cy="1325563"/>
          </a:xfrm>
        </p:spPr>
        <p:txBody>
          <a:bodyPr/>
          <a:lstStyle/>
          <a:p>
            <a:r>
              <a:rPr lang="en-US" dirty="0"/>
              <a:t>Supervised Learning : Classification	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6237D7-C56F-47CE-ADAE-939312EBC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428" y="1885320"/>
            <a:ext cx="6230219" cy="25530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EC3053-9F9F-481F-82AB-D373CAFBA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28" y="2364698"/>
            <a:ext cx="6306430" cy="212860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0DC0C4-E05C-4CA0-9D8D-B8BCF559D02F}"/>
              </a:ext>
            </a:extLst>
          </p:cNvPr>
          <p:cNvCxnSpPr>
            <a:cxnSpLocks/>
          </p:cNvCxnSpPr>
          <p:nvPr/>
        </p:nvCxnSpPr>
        <p:spPr>
          <a:xfrm flipV="1">
            <a:off x="3387781" y="3927420"/>
            <a:ext cx="0" cy="5246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BE1924-B042-42F9-9A48-75B3695E68AA}"/>
              </a:ext>
            </a:extLst>
          </p:cNvPr>
          <p:cNvSpPr txBox="1"/>
          <p:nvPr/>
        </p:nvSpPr>
        <p:spPr>
          <a:xfrm>
            <a:off x="7929797" y="1690985"/>
            <a:ext cx="39274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 you estimate what's the chance of the tumor to be malignant/benign?</a:t>
            </a:r>
            <a:endParaRPr lang="en-IN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2AE1AB-73A3-4640-AA12-528C77225738}"/>
              </a:ext>
            </a:extLst>
          </p:cNvPr>
          <p:cNvSpPr txBox="1"/>
          <p:nvPr/>
        </p:nvSpPr>
        <p:spPr>
          <a:xfrm>
            <a:off x="7570037" y="3712693"/>
            <a:ext cx="395999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Classification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Discrete valued output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0 – Benign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1 – First 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2 – Second type…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9904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120CE3-BE7B-4993-AD78-A5DEFAD56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113" y="2358004"/>
            <a:ext cx="4344006" cy="3286584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2E5509-9CB7-4A51-A603-A5C87C934648}"/>
              </a:ext>
            </a:extLst>
          </p:cNvPr>
          <p:cNvCxnSpPr/>
          <p:nvPr/>
        </p:nvCxnSpPr>
        <p:spPr>
          <a:xfrm>
            <a:off x="2008682" y="2968052"/>
            <a:ext cx="2278505" cy="172386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4D55B3-B7AE-4894-ACE9-A701447FEC47}"/>
              </a:ext>
            </a:extLst>
          </p:cNvPr>
          <p:cNvSpPr txBox="1"/>
          <p:nvPr/>
        </p:nvSpPr>
        <p:spPr>
          <a:xfrm>
            <a:off x="6096000" y="2594550"/>
            <a:ext cx="43440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Clump Thickness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Uniformity of Cell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Uniformity of Cell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Etc </a:t>
            </a:r>
            <a:r>
              <a:rPr lang="en-US" sz="2800" dirty="0" err="1"/>
              <a:t>etc</a:t>
            </a:r>
            <a:r>
              <a:rPr lang="en-US" sz="2800" dirty="0"/>
              <a:t>…</a:t>
            </a:r>
            <a:endParaRPr lang="en-IN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A01718-4594-42FA-9B92-CBD74D030076}"/>
              </a:ext>
            </a:extLst>
          </p:cNvPr>
          <p:cNvSpPr txBox="1"/>
          <p:nvPr/>
        </p:nvSpPr>
        <p:spPr>
          <a:xfrm>
            <a:off x="6233408" y="4948188"/>
            <a:ext cx="434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SVM</a:t>
            </a:r>
            <a:endParaRPr lang="en-IN" sz="2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718680C-F23A-4788-BE3E-7395403DD28F}"/>
              </a:ext>
            </a:extLst>
          </p:cNvPr>
          <p:cNvSpPr txBox="1">
            <a:spLocks/>
          </p:cNvSpPr>
          <p:nvPr/>
        </p:nvSpPr>
        <p:spPr>
          <a:xfrm>
            <a:off x="718280" y="2302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Supervised Learning : Support Vector Machine (SVM)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453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2451</TotalTime>
  <Words>328</Words>
  <Application>Microsoft Office PowerPoint</Application>
  <PresentationFormat>Widescreen</PresentationFormat>
  <Paragraphs>74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OpenSans</vt:lpstr>
      <vt:lpstr>Office Theme</vt:lpstr>
      <vt:lpstr>Module :  Data Science &amp; Machine Learning</vt:lpstr>
      <vt:lpstr>Quick recap!</vt:lpstr>
      <vt:lpstr>PowerPoint Presentation</vt:lpstr>
      <vt:lpstr>PowerPoint Presentation</vt:lpstr>
      <vt:lpstr>Today’s topics!</vt:lpstr>
      <vt:lpstr>Flashback!</vt:lpstr>
      <vt:lpstr>Supervised Learning : Regression</vt:lpstr>
      <vt:lpstr>Supervised Learning : Classification </vt:lpstr>
      <vt:lpstr>PowerPoint Presentation</vt:lpstr>
      <vt:lpstr>Unsupervised Learning : Clustering </vt:lpstr>
      <vt:lpstr>PowerPoint Presentation</vt:lpstr>
      <vt:lpstr>Unsupervised Learning :Clustering </vt:lpstr>
      <vt:lpstr>Project Rubrics</vt:lpstr>
      <vt:lpstr>Why Python?</vt:lpstr>
      <vt:lpstr>How is python easy?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Library &amp; Module &amp; Package</vt:lpstr>
      <vt:lpstr>PowerPoint Presentation</vt:lpstr>
      <vt:lpstr>Challenges</vt:lpstr>
      <vt:lpstr>Lets code!</vt:lpstr>
      <vt:lpstr>Let’s revise!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:  Data Science &amp; Machine Learning</dc:title>
  <dc:creator>Jyoti Kataria</dc:creator>
  <cp:lastModifiedBy>Jyoti Kataria</cp:lastModifiedBy>
  <cp:revision>38</cp:revision>
  <dcterms:created xsi:type="dcterms:W3CDTF">2021-01-12T20:06:31Z</dcterms:created>
  <dcterms:modified xsi:type="dcterms:W3CDTF">2021-12-20T13:03:17Z</dcterms:modified>
</cp:coreProperties>
</file>