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b3abf6cb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b3abf6cb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b3abf6cba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b3abf6cba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b3abf6cba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b3abf6cba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b3abf6cba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b3abf6cba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b3abf6cba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b3abf6cba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b3abf6cba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b3abf6cba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b3abf6cba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b3abf6cba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b3abf6cba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b3abf6cba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b3abf6cba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b3abf6cba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3abf6cba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3abf6cba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3abf6cba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3abf6cba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b3abf6cba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b3abf6cba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b3abf6cba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b3abf6cba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b3abf6cba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b3abf6cba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3abf6cba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b3abf6cba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 Alignment using ML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44025" y="3982850"/>
            <a:ext cx="5597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Jyoti Kataria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Bioinformatics Analyst, Medgenome Labs Ltd.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M.Sc. Biotechnology (IIT Bombay)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311700" y="103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ANN (Contd..)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13" y="742950"/>
            <a:ext cx="56673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311700" y="103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ANN (Contd..)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700088"/>
            <a:ext cx="54959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311700" y="103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ANN (Contd..)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185863"/>
            <a:ext cx="58864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311700" y="103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ANN (Contd..)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325" y="1231304"/>
            <a:ext cx="6103350" cy="25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311700" y="113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08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lang="en-GB" sz="2240"/>
              <a:t>Extreme Gradient Boosting</a:t>
            </a:r>
            <a:endParaRPr sz="224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-3708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lang="en-GB" sz="2240"/>
              <a:t>Used for supervised learning problems where we use the training data with multiple features(xi) to predict a target variable (yi)</a:t>
            </a:r>
            <a:endParaRPr sz="224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-3708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lang="en-GB" sz="2240"/>
              <a:t>Low accuracy classifiers &gt; high accuracy classifiers</a:t>
            </a:r>
            <a:endParaRPr sz="224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-3708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lang="en-GB" sz="2240"/>
              <a:t>Decision Tree based </a:t>
            </a:r>
            <a:r>
              <a:rPr lang="en-GB" sz="2240"/>
              <a:t>ensemble</a:t>
            </a:r>
            <a:r>
              <a:rPr lang="en-GB" sz="2240"/>
              <a:t> machine learning algorithm</a:t>
            </a:r>
            <a:endParaRPr sz="224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-3708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lang="en-GB" sz="2240"/>
              <a:t>Faster than the traditional ML methods</a:t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</p:txBody>
      </p:sp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311700" y="103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XGBoost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398975" y="13533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Pairwise Alignment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MSA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Indels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SNPs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Codons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Databases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85300" y="1353375"/>
            <a:ext cx="3872100" cy="3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DNA &amp; RNA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Central Dogma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Introns &amp; Exons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Dna replication                                                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Transcription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Translation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211150" y="135775"/>
            <a:ext cx="38721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Lets recap!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118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Announcements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040"/>
              <a:t>ML Assignments: </a:t>
            </a:r>
            <a:endParaRPr sz="20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040"/>
              <a:t>Sep 3rd: Allotment</a:t>
            </a:r>
            <a:endParaRPr sz="20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040"/>
              <a:t>Sep 24th: Submission (Group wise)</a:t>
            </a:r>
            <a:endParaRPr sz="20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040"/>
              <a:t>Internal Assessment:</a:t>
            </a:r>
            <a:endParaRPr sz="20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040"/>
              <a:t>Full marks (if class participation is there)</a:t>
            </a:r>
            <a:endParaRPr sz="20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232500"/>
            <a:ext cx="8520600" cy="9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Techniques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623400" y="4768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580"/>
              <a:t>https://ieeexplore.ieee.org/stamp/stamp.jsp?arnumber=9497110</a:t>
            </a:r>
            <a:endParaRPr sz="1580"/>
          </a:p>
        </p:txBody>
      </p:sp>
      <p:sp>
        <p:nvSpPr>
          <p:cNvPr id="75" name="Google Shape;75;p16"/>
          <p:cNvSpPr txBox="1"/>
          <p:nvPr/>
        </p:nvSpPr>
        <p:spPr>
          <a:xfrm>
            <a:off x="1227900" y="1401900"/>
            <a:ext cx="6554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15 techniques for predicting optimal sequence alignment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Based on NW and SW algorithm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Ex: Multilayer perceptron, XG Boost, Support Vector Machine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Multi-layer perceptron</a:t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Type of ANN</a:t>
            </a:r>
            <a:endParaRPr/>
          </a:p>
          <a:p>
            <a:pPr indent="-37973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103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ANN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300" y="738175"/>
            <a:ext cx="64579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180138"/>
            <a:ext cx="681990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103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ANN (Contd..)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11700" y="103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ANN (Contd..)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862013"/>
            <a:ext cx="68675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311700" y="103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ANN (Contd..)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63" y="781050"/>
            <a:ext cx="57054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