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2e7a29f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62e7a29f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66ec33f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66ec33f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62e7a29f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62e7a29f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669f129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669f129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669f129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669f129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66ec33f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66ec33f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669f129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669f129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62e7a29f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62e7a29f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2e7a29f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2e7a29f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2e7a29f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62e7a29f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4656ecb5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4656ecb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4656ecb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4656ecb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4656ecb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4656ecb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69f129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669f129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656ecb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4656ecb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656ecb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4656ecb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844025" y="3982850"/>
            <a:ext cx="5597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Jyoti Kataria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Bioinformatics Analyst, Medgenome Labs Ltd.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M.Sc. Biotechnology (IIT Bombay)</a:t>
            </a:r>
            <a:endParaRPr sz="16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675" y="654625"/>
            <a:ext cx="3886125" cy="28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6257625" y="2725525"/>
            <a:ext cx="1183500" cy="4002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6133750" y="1827575"/>
            <a:ext cx="2570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Genome size &amp; no. of genes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694400" y="1408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675" y="516550"/>
            <a:ext cx="3859575" cy="43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all is there inside this huge DNA?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765" y="1207628"/>
            <a:ext cx="6051775" cy="36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Genome Size for some species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726" y="1307712"/>
            <a:ext cx="6136775" cy="343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850" y="744613"/>
            <a:ext cx="6585050" cy="36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Central dogma again!! DNA &gt; RNA &gt; protein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838" y="966175"/>
            <a:ext cx="3809212" cy="12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377" y="2319500"/>
            <a:ext cx="4153299" cy="28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535" y="2571750"/>
            <a:ext cx="4064715" cy="22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2668000" y="1139975"/>
            <a:ext cx="6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5054200" y="2571750"/>
            <a:ext cx="6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212025" y="2254675"/>
            <a:ext cx="6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300038"/>
            <a:ext cx="66484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Lato"/>
                <a:ea typeface="Lato"/>
                <a:cs typeface="Lato"/>
                <a:sym typeface="Lato"/>
              </a:rPr>
              <a:t>Inclass Activity 1 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 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r>
              <a:rPr lang="en-GB"/>
              <a:t>iological databases trip (10-15 mins)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1297500" y="1173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Take the assigned databases from the google sheet, find out the answers to the </a:t>
            </a:r>
            <a:r>
              <a:rPr lang="en-GB" sz="1600"/>
              <a:t>following</a:t>
            </a:r>
            <a:r>
              <a:rPr lang="en-GB" sz="1600"/>
              <a:t> three questions :-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What does it have?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How is the data stored inside it?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Why this database is important or Who all would be the potential users for the same?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Recap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1533900" y="1307850"/>
            <a:ext cx="3872100" cy="3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DNA &amp; RNA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Central Dogma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Gene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Introns &amp; Exons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Dna replication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Transcription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Translation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Codons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Databases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Evaluation</a:t>
            </a:r>
            <a:endParaRPr sz="31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Continuous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In class presentations/assignments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Group work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Agenda</a:t>
            </a:r>
            <a:endParaRPr sz="33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What is biological data &amp; Where is it coming from?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00"/>
              <a:t>What does it mean?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00"/>
              <a:t>Why to analyze?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00"/>
              <a:t>How to analyze?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25" y="1567550"/>
            <a:ext cx="1661050" cy="24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107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Central Dogma of Life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475" y="613025"/>
            <a:ext cx="6747826" cy="45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250" y="49675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1" y="0"/>
            <a:ext cx="78352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475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