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Lat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7d7dd77f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e7d7dd77f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7d7dd77f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7d7dd77f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e7d7dd77f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e7d7dd77f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e7d7dd77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e7d7dd77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e7d7dd77f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e7d7dd77f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4911832d4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4911832d4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4911832d4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e4911832d4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4911832d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4911832d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4911832d4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4911832d4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4911832d4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4911832d4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7d7dd77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e7d7dd77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7d7dd77f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e7d7dd77f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7d7dd77f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e7d7dd77f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Sequence Alignment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868400" cy="7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Jyoti Kataria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Bioinformatics Analyst, Medgenome Labs Ltd.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M.Sc. Biotechnology (IIT Bombay)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Lets align manually (with our brains on)!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1</a:t>
            </a:r>
            <a:endParaRPr/>
          </a:p>
        </p:txBody>
      </p:sp>
      <p:sp>
        <p:nvSpPr>
          <p:cNvPr id="345" name="Google Shape;345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600" y="2049300"/>
            <a:ext cx="4109380" cy="3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4925" y="2503738"/>
            <a:ext cx="2534825" cy="12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7300" y="3815650"/>
            <a:ext cx="6912425" cy="8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8438" y="2721900"/>
            <a:ext cx="178117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Lets align manually (with our brains on)!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025" y="1489188"/>
            <a:ext cx="3878800" cy="43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9631" y="1924350"/>
            <a:ext cx="2303500" cy="977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3"/>
          <p:cNvPicPr preferRelativeResize="0"/>
          <p:nvPr/>
        </p:nvPicPr>
        <p:blipFill rotWithShape="1">
          <a:blip r:embed="rId5">
            <a:alphaModFix/>
          </a:blip>
          <a:srcRect b="0" l="-1030" r="1030" t="0"/>
          <a:stretch/>
        </p:blipFill>
        <p:spPr>
          <a:xfrm>
            <a:off x="1243000" y="2901600"/>
            <a:ext cx="665797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4"/>
          <p:cNvSpPr txBox="1"/>
          <p:nvPr>
            <p:ph type="title"/>
          </p:nvPr>
        </p:nvSpPr>
        <p:spPr>
          <a:xfrm>
            <a:off x="1303800" y="598575"/>
            <a:ext cx="78402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7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Practical Session : Global and Local Alignment</a:t>
            </a:r>
            <a:endParaRPr sz="3900"/>
          </a:p>
        </p:txBody>
      </p:sp>
      <p:sp>
        <p:nvSpPr>
          <p:cNvPr id="364" name="Google Shape;364;p24"/>
          <p:cNvSpPr txBox="1"/>
          <p:nvPr/>
        </p:nvSpPr>
        <p:spPr>
          <a:xfrm>
            <a:off x="1293350" y="1483650"/>
            <a:ext cx="73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Quick Recap</a:t>
            </a:r>
            <a:endParaRPr/>
          </a:p>
        </p:txBody>
      </p:sp>
      <p:sp>
        <p:nvSpPr>
          <p:cNvPr id="370" name="Google Shape;370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Pairwise Alignment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MSA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SNPs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latin typeface="Lato"/>
                <a:ea typeface="Lato"/>
                <a:cs typeface="Lato"/>
                <a:sym typeface="Lato"/>
              </a:rPr>
              <a:t>Inclass Activity 1 </a:t>
            </a:r>
            <a:r>
              <a:rPr lang="en-GB" sz="2200"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-GB" sz="1300">
                <a:latin typeface="Lato"/>
                <a:ea typeface="Lato"/>
                <a:cs typeface="Lato"/>
                <a:sym typeface="Lato"/>
              </a:rPr>
              <a:t> 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Biological databases trip (10-15 mins)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297500" y="11734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Take the assigned databases from the google sheet, find out the answers to the following three questions :-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What does it have?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How is the data stored inside it?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Why this database is important or Who all would be the potential users for the same?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850" y="744613"/>
            <a:ext cx="6585050" cy="36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Quick Recap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297500" y="1567550"/>
            <a:ext cx="2562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DNA &amp; RNA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Central Dogma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Gene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Introns &amp; Exons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4966725" y="1490850"/>
            <a:ext cx="2562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Databases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Dna replication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Transcription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Translation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Codons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Sequences you should be comfortable with :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235075" y="13600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50" y="1199625"/>
            <a:ext cx="6322301" cy="117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85675" y="2377175"/>
            <a:ext cx="4757675" cy="28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7"/>
          <p:cNvPicPr preferRelativeResize="0"/>
          <p:nvPr/>
        </p:nvPicPr>
        <p:blipFill rotWithShape="1">
          <a:blip r:embed="rId5">
            <a:alphaModFix/>
          </a:blip>
          <a:srcRect b="0" l="0" r="14221" t="0"/>
          <a:stretch/>
        </p:blipFill>
        <p:spPr>
          <a:xfrm>
            <a:off x="4397775" y="2425150"/>
            <a:ext cx="38678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253425"/>
            <a:ext cx="41910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7"/>
          <p:cNvSpPr txBox="1"/>
          <p:nvPr/>
        </p:nvSpPr>
        <p:spPr>
          <a:xfrm>
            <a:off x="296725" y="899400"/>
            <a:ext cx="3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 b="1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17"/>
          <p:cNvSpPr txBox="1"/>
          <p:nvPr/>
        </p:nvSpPr>
        <p:spPr>
          <a:xfrm>
            <a:off x="7002325" y="2118600"/>
            <a:ext cx="3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 b="1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17"/>
          <p:cNvSpPr txBox="1"/>
          <p:nvPr/>
        </p:nvSpPr>
        <p:spPr>
          <a:xfrm>
            <a:off x="4411525" y="3261600"/>
            <a:ext cx="3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 b="1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Alignment</a:t>
            </a:r>
            <a:endParaRPr/>
          </a:p>
        </p:txBody>
      </p:sp>
      <p:sp>
        <p:nvSpPr>
          <p:cNvPr id="317" name="Google Shape;317;p18"/>
          <p:cNvSpPr txBox="1"/>
          <p:nvPr>
            <p:ph idx="1" type="body"/>
          </p:nvPr>
        </p:nvSpPr>
        <p:spPr>
          <a:xfrm>
            <a:off x="1303800" y="15432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Arranging</a:t>
            </a:r>
            <a:r>
              <a:rPr lang="en-GB" sz="2300"/>
              <a:t> sequences of DNA, RNA or protein to dig out some relationships based on their similarity/dissimilarity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GB" sz="2300"/>
              <a:t>Relationships could be functional, structural or evolutionary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381000"/>
            <a:ext cx="62865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Alignment</a:t>
            </a:r>
            <a:endParaRPr/>
          </a:p>
        </p:txBody>
      </p:sp>
      <p:sp>
        <p:nvSpPr>
          <p:cNvPr id="330" name="Google Shape;33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53" y="1265978"/>
            <a:ext cx="7637450" cy="180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850" y="3075175"/>
            <a:ext cx="7417925" cy="18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1303800" y="575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Scoring: Good or bad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Match, Mismatch and Gap</a:t>
            </a:r>
            <a:endParaRPr/>
          </a:p>
        </p:txBody>
      </p:sp>
      <p:sp>
        <p:nvSpPr>
          <p:cNvPr id="338" name="Google Shape;338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39" name="Google Shape;3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463" y="1990050"/>
            <a:ext cx="404812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