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10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8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9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6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8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6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568A7EA-AC92-4700-B350-89C10F60EE4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A65AE3D-42EF-4A6F-97D7-27CD5427D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4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엘리베이터 안에서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박지영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170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778" y="284205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VR</a:t>
            </a:r>
            <a:r>
              <a:rPr lang="ko-KR" altLang="en-US" sz="2000" dirty="0" smtClean="0"/>
              <a:t>컨트롤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 이미지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53" y="689008"/>
            <a:ext cx="2214563" cy="4847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50121" y="6301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30745" y="63004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플레이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84315"/>
            <a:ext cx="4217277" cy="55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0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335" y="370702"/>
            <a:ext cx="570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예상 개발 기간</a:t>
            </a:r>
            <a:r>
              <a:rPr lang="en-US" altLang="ko-KR" sz="2800" dirty="0" smtClean="0"/>
              <a:t>: 4~5</a:t>
            </a:r>
            <a:r>
              <a:rPr lang="ko-KR" altLang="en-US" sz="2800" dirty="0" smtClean="0"/>
              <a:t>개월 소요 예정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05" y="1235675"/>
            <a:ext cx="8464379" cy="54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6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38616"/>
            <a:ext cx="11306432" cy="37193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42495" y="271849"/>
            <a:ext cx="604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로그라인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52368" y="2063578"/>
            <a:ext cx="72536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  엘리베이터를 탔는데</a:t>
            </a:r>
            <a:r>
              <a:rPr lang="en-US" altLang="ko-KR" sz="4800" dirty="0" smtClean="0"/>
              <a:t>,</a:t>
            </a:r>
          </a:p>
          <a:p>
            <a:pPr algn="ctr"/>
            <a:r>
              <a:rPr lang="en-US" altLang="ko-KR" sz="4800" dirty="0" smtClean="0"/>
              <a:t> </a:t>
            </a:r>
          </a:p>
          <a:p>
            <a:pPr algn="ctr"/>
            <a:r>
              <a:rPr lang="ko-KR" altLang="en-US" sz="5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그 안에 모기가 있네</a:t>
            </a:r>
            <a:r>
              <a:rPr lang="en-US" altLang="ko-KR" sz="5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sz="5400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9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782065"/>
            <a:ext cx="11294076" cy="2075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7774" y="481914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장르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인치 시뮬레이션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774" y="123567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등급</a:t>
            </a:r>
            <a:r>
              <a:rPr lang="en-US" altLang="ko-KR" dirty="0" smtClean="0"/>
              <a:t>: 12</a:t>
            </a:r>
            <a:r>
              <a:rPr lang="ko-KR" altLang="en-US" dirty="0" smtClean="0"/>
              <a:t>세 이상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774" y="1989436"/>
            <a:ext cx="698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타깃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남녀노소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게임은 누구나 플레이 할 수 있는 것이어야 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774" y="2743197"/>
            <a:ext cx="455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플랫폼</a:t>
            </a:r>
            <a:r>
              <a:rPr lang="en-US" altLang="ko-KR" dirty="0" smtClean="0"/>
              <a:t>: PC(</a:t>
            </a:r>
            <a:r>
              <a:rPr lang="ko-KR" altLang="en-US" dirty="0" err="1" smtClean="0"/>
              <a:t>오큘러스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바이브</a:t>
            </a:r>
            <a:r>
              <a:rPr lang="en-US" altLang="ko-KR" dirty="0" err="1" smtClean="0"/>
              <a:t>htc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아케이드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774" y="5103051"/>
            <a:ext cx="107308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기획의도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누구나 한번쯤은 겪는 일로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모두가 즐길 수 있는 공포게임을 만들어보는 것은 어떨까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sz="19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774" y="3448904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 타임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분</a:t>
            </a:r>
            <a:r>
              <a:rPr lang="en-US" altLang="ko-KR" dirty="0" smtClean="0"/>
              <a:t>~8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82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424617"/>
            <a:ext cx="11281719" cy="14333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1276" y="38305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게임 플레이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276" y="963827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의 구성요소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모기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10" y="3636986"/>
            <a:ext cx="115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엘리베이터가 정해진 층까지 가는 동안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안에 있는 플레이어는 자신을 물려고 하는 모기들을 잡아내야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410" y="4232863"/>
            <a:ext cx="872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정해진 층까지 가는 동안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모기를 최대한 많이 잡아내면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플레이어의 승리로 끝난다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410" y="4858947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모기에게 물리면 플레이어의 패배로 끝난다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63" y="5650591"/>
            <a:ext cx="10995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때문에 플레이어는 정해진 시간 동안 한번도 물리지 않은 채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최대한 많은 수의 모기를 잡아야 한다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19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69" y="1717505"/>
            <a:ext cx="1479623" cy="14796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91" y="1313951"/>
            <a:ext cx="2245383" cy="24274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16" y="1464671"/>
            <a:ext cx="2014772" cy="20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0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492" y="321275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플레이 화면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06" y="1167052"/>
            <a:ext cx="8353168" cy="55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0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670854"/>
            <a:ext cx="11294076" cy="21871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4206" y="370702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게임의 특징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키포인트</a:t>
            </a:r>
            <a:r>
              <a:rPr lang="en-US" altLang="ko-KR" dirty="0" smtClean="0"/>
              <a:t>): 1. </a:t>
            </a:r>
            <a:r>
              <a:rPr lang="ko-KR" altLang="en-US" dirty="0" smtClean="0"/>
              <a:t>집중과 관찰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206" y="1458949"/>
            <a:ext cx="886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게임내의 모기는 실제 모기와 비슷하다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날아다닐 때 곡선으로 이리저리 휘어 날아다니는 것은 물론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웨애앵거리는</a:t>
            </a:r>
            <a:r>
              <a:rPr lang="ko-KR" altLang="en-US" sz="1600" dirty="0" smtClean="0"/>
              <a:t> 특유의 소리도 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206" y="4967416"/>
            <a:ext cx="111572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플레이어는 이런 모기의 소리와 날아다니는 모습을 주의 깊게 보면서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모기의 위치를 파악해야 한다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endParaRPr lang="ko-KR" altLang="en-US" sz="19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206" y="3120942"/>
            <a:ext cx="726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그렇기 때문에 플레이어에게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동체시력</a:t>
            </a:r>
            <a:r>
              <a:rPr lang="en-US" altLang="ko-KR" dirty="0" smtClean="0"/>
              <a:t>＇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청력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이 많이 요구된다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13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47583" y="4028303"/>
            <a:ext cx="7034136" cy="28296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6054" y="469557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게임의 특징</a:t>
            </a:r>
            <a:r>
              <a:rPr lang="en-US" altLang="ko-KR" dirty="0" smtClean="0"/>
              <a:t>: 2. </a:t>
            </a:r>
            <a:r>
              <a:rPr lang="ko-KR" altLang="en-US" dirty="0" smtClean="0"/>
              <a:t>공포에 대한 다른 시각</a:t>
            </a:r>
            <a:endParaRPr lang="en-US" altLang="ko-KR" dirty="0"/>
          </a:p>
          <a:p>
            <a:r>
              <a:rPr lang="en-US" altLang="ko-KR" dirty="0" smtClean="0"/>
              <a:t>                     (</a:t>
            </a:r>
            <a:r>
              <a:rPr lang="ko-KR" altLang="en-US" dirty="0" smtClean="0"/>
              <a:t>경험과 징그러움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5928" y="3368762"/>
            <a:ext cx="630813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징그러움과 그에 대한 경험이 있다는 것만으로도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우리는 그에 대해 공포를 느끼지 않을까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 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일상을 다루는 </a:t>
            </a:r>
            <a:r>
              <a:rPr lang="ko-KR" altLang="en-US" sz="1900" dirty="0" err="1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웹툰을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보면 공감과 재미가  느껴지듯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</a:p>
          <a:p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일상에서 나올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경험을 게임에 담으면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 </a:t>
            </a:r>
          </a:p>
          <a:p>
            <a:r>
              <a:rPr lang="en-US" altLang="ko-KR" sz="1900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 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공감과 함께 그로 인한 공포 역시 동반된다</a:t>
            </a:r>
            <a:r>
              <a:rPr lang="en-US" altLang="ko-KR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19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ko-KR" altLang="en-US" sz="19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8" y="1248032"/>
            <a:ext cx="3842525" cy="5338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5928" y="1665244"/>
            <a:ext cx="7055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공포라는 건 꼭 귀신이나 살인마 등의 존재로 인한 </a:t>
            </a:r>
            <a:endParaRPr lang="en-US" altLang="ko-KR" dirty="0" smtClean="0"/>
          </a:p>
          <a:p>
            <a:r>
              <a:rPr lang="ko-KR" altLang="en-US" dirty="0" smtClean="0"/>
              <a:t>    두려움으로부터 나와지는 걸까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두려움만이 공포로 정의된다면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 징그러운 거미를 무서워하는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‘</a:t>
            </a:r>
            <a:r>
              <a:rPr lang="ko-KR" altLang="en-US" dirty="0" smtClean="0"/>
              <a:t>거미공포증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이라는 것이 </a:t>
            </a:r>
            <a:r>
              <a:rPr lang="ko-KR" altLang="en-US" dirty="0" err="1" smtClean="0"/>
              <a:t>나온걸까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06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294076" cy="9751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8919" y="271849"/>
            <a:ext cx="787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레벨 디자인</a:t>
            </a:r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층수</a:t>
            </a:r>
            <a:r>
              <a:rPr lang="en-US" altLang="ko-KR" sz="2000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와 모기의 개수</a:t>
            </a:r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그리고 아이템에 의해 좌우된다</a:t>
            </a:r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76" y="1593336"/>
            <a:ext cx="43909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층수</a:t>
            </a:r>
            <a:r>
              <a:rPr lang="en-US" altLang="ko-KR" sz="1600" dirty="0" smtClean="0"/>
              <a:t>:  </a:t>
            </a:r>
            <a:r>
              <a:rPr lang="en-US" altLang="ko-KR" sz="1600" dirty="0">
                <a:latin typeface="Bodoni MT Condensed" panose="02070606080606020203" pitchFamily="18" charset="0"/>
              </a:rPr>
              <a:t>-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층</a:t>
            </a:r>
            <a:r>
              <a:rPr lang="en-US" altLang="ko-KR" sz="1600" dirty="0" smtClean="0"/>
              <a:t>~30</a:t>
            </a:r>
            <a:r>
              <a:rPr lang="ko-KR" altLang="en-US" sz="1600" dirty="0" smtClean="0"/>
              <a:t>층 까지 구성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-</a:t>
            </a:r>
            <a:r>
              <a:rPr lang="ko-KR" altLang="en-US" sz="1600" dirty="0" smtClean="0"/>
              <a:t>층수가 높을수록 게임시간은 많아진다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r>
              <a:rPr lang="en-US" altLang="ko-KR" sz="1600" dirty="0" smtClean="0"/>
              <a:t>        -</a:t>
            </a:r>
            <a:r>
              <a:rPr lang="ko-KR" altLang="en-US" sz="1600" dirty="0" smtClean="0"/>
              <a:t>난이도에 대한 영향은 미미하다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8" y="1450837"/>
            <a:ext cx="1544289" cy="1544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276" y="3468821"/>
            <a:ext cx="481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모기</a:t>
            </a:r>
            <a:r>
              <a:rPr lang="en-US" altLang="ko-KR" sz="1600" dirty="0" smtClean="0"/>
              <a:t>:  -1</a:t>
            </a:r>
            <a:r>
              <a:rPr lang="ko-KR" altLang="en-US" sz="1600" dirty="0" smtClean="0"/>
              <a:t>마리부터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마리까지 있음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-</a:t>
            </a:r>
            <a:r>
              <a:rPr lang="ko-KR" altLang="en-US" sz="1600" dirty="0" smtClean="0"/>
              <a:t>개수가 많으면 많을수록 난이도가 어렵다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2" y="3204849"/>
            <a:ext cx="1358939" cy="1358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3773" y="4917989"/>
            <a:ext cx="72362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아이템</a:t>
            </a:r>
            <a:r>
              <a:rPr lang="en-US" altLang="ko-KR" sz="1600" dirty="0" smtClean="0"/>
              <a:t>: -</a:t>
            </a:r>
            <a:r>
              <a:rPr lang="ko-KR" altLang="en-US" sz="1600" dirty="0" err="1" smtClean="0"/>
              <a:t>때려잡을수</a:t>
            </a:r>
            <a:r>
              <a:rPr lang="ko-KR" altLang="en-US" sz="1600" dirty="0" smtClean="0"/>
              <a:t> 있는 아이템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페트병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움직임을 유인하는 아이템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쓰레기통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분리수거물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나뉘어진다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-</a:t>
            </a:r>
            <a:r>
              <a:rPr lang="ko-KR" altLang="en-US" sz="1600" dirty="0" smtClean="0"/>
              <a:t>때려잡는 아이템은 </a:t>
            </a:r>
            <a:r>
              <a:rPr lang="ko-KR" altLang="en-US" sz="1600" dirty="0" err="1" smtClean="0"/>
              <a:t>파손률</a:t>
            </a:r>
            <a:r>
              <a:rPr lang="en-US" altLang="ko-KR" sz="1600" dirty="0" smtClean="0"/>
              <a:t>(100%)</a:t>
            </a:r>
            <a:r>
              <a:rPr lang="ko-KR" altLang="en-US" sz="1600" dirty="0" smtClean="0"/>
              <a:t>이 있어서 영구적으로 쓰지 못하고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유인하는 아이템은 플레이어가 물릴 확률을 높인다는 단점이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- </a:t>
            </a:r>
            <a:r>
              <a:rPr lang="ko-KR" altLang="en-US" sz="1600" dirty="0" smtClean="0"/>
              <a:t>플레이어의 성향 및 상황에 맞게 활용해야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281" y="4917989"/>
            <a:ext cx="1729946" cy="17299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4917989"/>
            <a:ext cx="1655805" cy="165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294076" cy="12727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70703"/>
            <a:ext cx="914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VR </a:t>
            </a:r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컨트롤</a:t>
            </a:r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조작법</a:t>
            </a:r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): </a:t>
            </a:r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되도록이면</a:t>
            </a:r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여러 가지 버튼을 쓰는 일이 없도록 설정한다</a:t>
            </a:r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88292"/>
            <a:ext cx="952536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기본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손바닥을 휘둘러서 잡기</a:t>
            </a:r>
            <a:r>
              <a:rPr lang="en-US" altLang="ko-KR" sz="1600" dirty="0" smtClean="0"/>
              <a:t>): </a:t>
            </a:r>
            <a:r>
              <a:rPr lang="ko-KR" altLang="en-US" sz="1600" dirty="0" smtClean="0"/>
              <a:t>컨트롤러를 휘두르기만 하면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벽에 부딪히면 진동이 생긴다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                                      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아이템 사용시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오큘러스나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바이브에서</a:t>
            </a:r>
            <a:r>
              <a:rPr lang="ko-KR" altLang="en-US" sz="1600" dirty="0" smtClean="0"/>
              <a:t> 물건을 쥐어 들 때의 컨트롤러 입력과 유사하게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</a:t>
            </a:r>
            <a:r>
              <a:rPr lang="ko-KR" altLang="en-US" sz="1600" dirty="0" smtClean="0"/>
              <a:t>기본과 마찬가지로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역시 벽에 부딪히면 진동이 생긴다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(</a:t>
            </a:r>
            <a:r>
              <a:rPr lang="ko-KR" altLang="en-US" sz="1600" dirty="0" smtClean="0"/>
              <a:t>그리고 그와 동시에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물건의 </a:t>
            </a:r>
            <a:r>
              <a:rPr lang="ko-KR" altLang="en-US" sz="1600" dirty="0" err="1" smtClean="0"/>
              <a:t>파손률이</a:t>
            </a:r>
            <a:r>
              <a:rPr lang="ko-KR" altLang="en-US" sz="1600" dirty="0" smtClean="0"/>
              <a:t> 올라간다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 메뉴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손가락 제스처를 만들어 클릭하듯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마찬가지로 해당게임의 메뉴 역시 비슷한 방식으로 조작된다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기존의 </a:t>
            </a:r>
            <a:r>
              <a:rPr lang="ko-KR" altLang="en-US" sz="1600" dirty="0" err="1" smtClean="0"/>
              <a:t>오큘러스나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바이브에서</a:t>
            </a:r>
            <a:r>
              <a:rPr lang="ko-KR" altLang="en-US" sz="1600" dirty="0" smtClean="0"/>
              <a:t> 메뉴와 창을 보는 방식과 유사하다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7336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456</TotalTime>
  <Words>513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HY궁서B</vt:lpstr>
      <vt:lpstr>맑은 고딕</vt:lpstr>
      <vt:lpstr>Arial</vt:lpstr>
      <vt:lpstr>Bodoni MT Condensed</vt:lpstr>
      <vt:lpstr>Century Schoolbook</vt:lpstr>
      <vt:lpstr>Wingdings</vt:lpstr>
      <vt:lpstr>Wingdings 2</vt:lpstr>
      <vt:lpstr>View</vt:lpstr>
      <vt:lpstr>엘리베이터 안에서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엘리베이터 안에서</dc:title>
  <dc:creator>jypainter@naver.com</dc:creator>
  <cp:lastModifiedBy>jypainter@naver.com</cp:lastModifiedBy>
  <cp:revision>69</cp:revision>
  <dcterms:created xsi:type="dcterms:W3CDTF">2019-12-27T01:01:39Z</dcterms:created>
  <dcterms:modified xsi:type="dcterms:W3CDTF">2019-12-27T08:38:32Z</dcterms:modified>
</cp:coreProperties>
</file>