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3"/>
  </p:notesMasterIdLst>
  <p:handoutMasterIdLst>
    <p:handoutMasterId r:id="rId24"/>
  </p:handoutMasterIdLst>
  <p:sldIdLst>
    <p:sldId id="307" r:id="rId2"/>
    <p:sldId id="348" r:id="rId3"/>
    <p:sldId id="390" r:id="rId4"/>
    <p:sldId id="401" r:id="rId5"/>
    <p:sldId id="381" r:id="rId6"/>
    <p:sldId id="400" r:id="rId7"/>
    <p:sldId id="403" r:id="rId8"/>
    <p:sldId id="399" r:id="rId9"/>
    <p:sldId id="404" r:id="rId10"/>
    <p:sldId id="394" r:id="rId11"/>
    <p:sldId id="396" r:id="rId12"/>
    <p:sldId id="407" r:id="rId13"/>
    <p:sldId id="410" r:id="rId14"/>
    <p:sldId id="411" r:id="rId15"/>
    <p:sldId id="409" r:id="rId16"/>
    <p:sldId id="408" r:id="rId17"/>
    <p:sldId id="397" r:id="rId18"/>
    <p:sldId id="398" r:id="rId19"/>
    <p:sldId id="382" r:id="rId20"/>
    <p:sldId id="389" r:id="rId21"/>
    <p:sldId id="333" r:id="rId22"/>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0504"/>
    <a:srgbClr val="FFF2CC"/>
    <a:srgbClr val="F8CECC"/>
    <a:srgbClr val="DAE8FC"/>
    <a:srgbClr val="D0CEE2"/>
    <a:srgbClr val="5A538C"/>
    <a:srgbClr val="4A9CCB"/>
    <a:srgbClr val="29A3FF"/>
    <a:srgbClr val="D9D9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AA7E0-D1E1-477D-9FBE-55EDC4C884A5}" v="61" dt="2022-07-25T17:10:42.308"/>
    <p1510:client id="{CD95FE0C-0B04-43E2-841A-448B165D0080}" v="432" dt="2022-07-26T14:04:17.44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718" autoAdjust="0"/>
  </p:normalViewPr>
  <p:slideViewPr>
    <p:cSldViewPr snapToGrid="0">
      <p:cViewPr varScale="1">
        <p:scale>
          <a:sx n="102" d="100"/>
          <a:sy n="102" d="100"/>
        </p:scale>
        <p:origin x="462" y="108"/>
      </p:cViewPr>
      <p:guideLst>
        <p:guide orient="horz" pos="4292"/>
        <p:guide pos="3749"/>
      </p:guideLst>
    </p:cSldViewPr>
  </p:slideViewPr>
  <p:outlineViewPr>
    <p:cViewPr>
      <p:scale>
        <a:sx n="33" d="100"/>
        <a:sy n="33" d="100"/>
      </p:scale>
      <p:origin x="0" y="144"/>
    </p:cViewPr>
  </p:outlin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明锋" userId="df5b4b9bac279175" providerId="LiveId" clId="{CD95FE0C-0B04-43E2-841A-448B165D0080}"/>
    <pc:docChg chg="undo redo custSel addSld delSld modSld sldOrd">
      <pc:chgData name="林 明锋" userId="df5b4b9bac279175" providerId="LiveId" clId="{CD95FE0C-0B04-43E2-841A-448B165D0080}" dt="2022-07-26T14:04:17.447" v="4321"/>
      <pc:docMkLst>
        <pc:docMk/>
      </pc:docMkLst>
      <pc:sldChg chg="addSp delSp modSp mod">
        <pc:chgData name="林 明锋" userId="df5b4b9bac279175" providerId="LiveId" clId="{CD95FE0C-0B04-43E2-841A-448B165D0080}" dt="2022-07-26T12:27:07.817" v="3374" actId="14100"/>
        <pc:sldMkLst>
          <pc:docMk/>
          <pc:sldMk cId="3595651444" sldId="307"/>
        </pc:sldMkLst>
        <pc:spChg chg="add mod">
          <ac:chgData name="林 明锋" userId="df5b4b9bac279175" providerId="LiveId" clId="{CD95FE0C-0B04-43E2-841A-448B165D0080}" dt="2022-07-26T07:49:57.733" v="1725" actId="207"/>
          <ac:spMkLst>
            <pc:docMk/>
            <pc:sldMk cId="3595651444" sldId="307"/>
            <ac:spMk id="2" creationId="{F6ED7D4F-5385-5C55-0226-428FE7C243D9}"/>
          </ac:spMkLst>
        </pc:spChg>
        <pc:spChg chg="add del mod ord">
          <ac:chgData name="林 明锋" userId="df5b4b9bac279175" providerId="LiveId" clId="{CD95FE0C-0B04-43E2-841A-448B165D0080}" dt="2022-07-26T07:48:54.453" v="1718" actId="478"/>
          <ac:spMkLst>
            <pc:docMk/>
            <pc:sldMk cId="3595651444" sldId="307"/>
            <ac:spMk id="3" creationId="{16D0C088-AEFB-8F04-2423-E893F9970CAA}"/>
          </ac:spMkLst>
        </pc:spChg>
        <pc:spChg chg="mod">
          <ac:chgData name="林 明锋" userId="df5b4b9bac279175" providerId="LiveId" clId="{CD95FE0C-0B04-43E2-841A-448B165D0080}" dt="2022-07-26T07:49:36.285" v="1724" actId="1076"/>
          <ac:spMkLst>
            <pc:docMk/>
            <pc:sldMk cId="3595651444" sldId="307"/>
            <ac:spMk id="21" creationId="{DEA6C13D-F433-ACF8-6B9D-75C4DD730AF2}"/>
          </ac:spMkLst>
        </pc:spChg>
        <pc:spChg chg="add del">
          <ac:chgData name="林 明锋" userId="df5b4b9bac279175" providerId="LiveId" clId="{CD95FE0C-0B04-43E2-841A-448B165D0080}" dt="2022-07-26T07:48:53.080" v="1717" actId="478"/>
          <ac:spMkLst>
            <pc:docMk/>
            <pc:sldMk cId="3595651444" sldId="307"/>
            <ac:spMk id="23" creationId="{DAEC0CA2-9C47-4ACA-A596-EB18C1952507}"/>
          </ac:spMkLst>
        </pc:spChg>
        <pc:picChg chg="mod">
          <ac:chgData name="林 明锋" userId="df5b4b9bac279175" providerId="LiveId" clId="{CD95FE0C-0B04-43E2-841A-448B165D0080}" dt="2022-07-26T12:27:03.843" v="3373" actId="1076"/>
          <ac:picMkLst>
            <pc:docMk/>
            <pc:sldMk cId="3595651444" sldId="307"/>
            <ac:picMk id="4" creationId="{B885ED75-A46F-34CB-F565-6564BE68E0C9}"/>
          </ac:picMkLst>
        </pc:picChg>
        <pc:picChg chg="add mod">
          <ac:chgData name="林 明锋" userId="df5b4b9bac279175" providerId="LiveId" clId="{CD95FE0C-0B04-43E2-841A-448B165D0080}" dt="2022-07-26T12:27:07.817" v="3374" actId="14100"/>
          <ac:picMkLst>
            <pc:docMk/>
            <pc:sldMk cId="3595651444" sldId="307"/>
            <ac:picMk id="24" creationId="{2A23096E-0CF9-42CC-8BC7-0AB3E6B13DCB}"/>
          </ac:picMkLst>
        </pc:picChg>
      </pc:sldChg>
      <pc:sldChg chg="addSp delSp modSp mod">
        <pc:chgData name="林 明锋" userId="df5b4b9bac279175" providerId="LiveId" clId="{CD95FE0C-0B04-43E2-841A-448B165D0080}" dt="2022-07-26T04:09:34.468" v="114" actId="478"/>
        <pc:sldMkLst>
          <pc:docMk/>
          <pc:sldMk cId="19110279" sldId="333"/>
        </pc:sldMkLst>
        <pc:picChg chg="add del mod">
          <ac:chgData name="林 明锋" userId="df5b4b9bac279175" providerId="LiveId" clId="{CD95FE0C-0B04-43E2-841A-448B165D0080}" dt="2022-07-26T04:09:34.468" v="114" actId="478"/>
          <ac:picMkLst>
            <pc:docMk/>
            <pc:sldMk cId="19110279" sldId="333"/>
            <ac:picMk id="21" creationId="{531DB082-5B76-ED26-7A4F-A4A9D3A3A43D}"/>
          </ac:picMkLst>
        </pc:picChg>
      </pc:sldChg>
      <pc:sldChg chg="addSp delSp modSp add mod ord modTransition modAnim">
        <pc:chgData name="林 明锋" userId="df5b4b9bac279175" providerId="LiveId" clId="{CD95FE0C-0B04-43E2-841A-448B165D0080}" dt="2022-07-26T12:31:40.191" v="3403"/>
        <pc:sldMkLst>
          <pc:docMk/>
          <pc:sldMk cId="1039889745" sldId="348"/>
        </pc:sldMkLst>
        <pc:spChg chg="mod">
          <ac:chgData name="林 明锋" userId="df5b4b9bac279175" providerId="LiveId" clId="{CD95FE0C-0B04-43E2-841A-448B165D0080}" dt="2022-07-26T12:31:40.191" v="3403"/>
          <ac:spMkLst>
            <pc:docMk/>
            <pc:sldMk cId="1039889745" sldId="348"/>
            <ac:spMk id="9" creationId="{00000000-0000-0000-0000-000000000000}"/>
          </ac:spMkLst>
        </pc:spChg>
        <pc:spChg chg="mod">
          <ac:chgData name="林 明锋" userId="df5b4b9bac279175" providerId="LiveId" clId="{CD95FE0C-0B04-43E2-841A-448B165D0080}" dt="2022-07-26T05:55:21.233" v="358"/>
          <ac:spMkLst>
            <pc:docMk/>
            <pc:sldMk cId="1039889745" sldId="348"/>
            <ac:spMk id="12" creationId="{00000000-0000-0000-0000-000000000000}"/>
          </ac:spMkLst>
        </pc:spChg>
        <pc:spChg chg="del topLvl">
          <ac:chgData name="林 明锋" userId="df5b4b9bac279175" providerId="LiveId" clId="{CD95FE0C-0B04-43E2-841A-448B165D0080}" dt="2022-07-26T05:55:37.307" v="361" actId="478"/>
          <ac:spMkLst>
            <pc:docMk/>
            <pc:sldMk cId="1039889745" sldId="348"/>
            <ac:spMk id="13" creationId="{00000000-0000-0000-0000-000000000000}"/>
          </ac:spMkLst>
        </pc:spChg>
        <pc:spChg chg="del topLvl">
          <ac:chgData name="林 明锋" userId="df5b4b9bac279175" providerId="LiveId" clId="{CD95FE0C-0B04-43E2-841A-448B165D0080}" dt="2022-07-26T05:55:41.916" v="362" actId="478"/>
          <ac:spMkLst>
            <pc:docMk/>
            <pc:sldMk cId="1039889745" sldId="348"/>
            <ac:spMk id="17" creationId="{00000000-0000-0000-0000-000000000000}"/>
          </ac:spMkLst>
        </pc:spChg>
        <pc:grpChg chg="mod">
          <ac:chgData name="林 明锋" userId="df5b4b9bac279175" providerId="LiveId" clId="{CD95FE0C-0B04-43E2-841A-448B165D0080}" dt="2022-07-26T05:55:50.782" v="392" actId="1076"/>
          <ac:grpSpMkLst>
            <pc:docMk/>
            <pc:sldMk cId="1039889745" sldId="348"/>
            <ac:grpSpMk id="7" creationId="{6E11C3F3-1E66-448B-898D-F551085B08D7}"/>
          </ac:grpSpMkLst>
        </pc:grpChg>
        <pc:grpChg chg="mod">
          <ac:chgData name="林 明锋" userId="df5b4b9bac279175" providerId="LiveId" clId="{CD95FE0C-0B04-43E2-841A-448B165D0080}" dt="2022-07-26T05:55:46.987" v="391" actId="1035"/>
          <ac:grpSpMkLst>
            <pc:docMk/>
            <pc:sldMk cId="1039889745" sldId="348"/>
            <ac:grpSpMk id="10" creationId="{03D55D57-CE32-467D-B777-49BA1921B2F8}"/>
          </ac:grpSpMkLst>
        </pc:grpChg>
        <pc:grpChg chg="mod">
          <ac:chgData name="林 明锋" userId="df5b4b9bac279175" providerId="LiveId" clId="{CD95FE0C-0B04-43E2-841A-448B165D0080}" dt="2022-07-26T05:55:59.969" v="393" actId="1076"/>
          <ac:grpSpMkLst>
            <pc:docMk/>
            <pc:sldMk cId="1039889745" sldId="348"/>
            <ac:grpSpMk id="14" creationId="{DCE31BD3-7C8F-43C0-8520-AA8453E27153}"/>
          </ac:grpSpMkLst>
        </pc:grpChg>
        <pc:grpChg chg="add del">
          <ac:chgData name="林 明锋" userId="df5b4b9bac279175" providerId="LiveId" clId="{CD95FE0C-0B04-43E2-841A-448B165D0080}" dt="2022-07-26T05:55:37.307" v="361" actId="478"/>
          <ac:grpSpMkLst>
            <pc:docMk/>
            <pc:sldMk cId="1039889745" sldId="348"/>
            <ac:grpSpMk id="18" creationId="{B078CED8-04F8-470A-853F-DB2D54B4E944}"/>
          </ac:grpSpMkLst>
        </pc:grpChg>
      </pc:sldChg>
      <pc:sldChg chg="addSp delSp modSp del mod">
        <pc:chgData name="林 明锋" userId="df5b4b9bac279175" providerId="LiveId" clId="{CD95FE0C-0B04-43E2-841A-448B165D0080}" dt="2022-07-26T05:25:38.906" v="146" actId="2696"/>
        <pc:sldMkLst>
          <pc:docMk/>
          <pc:sldMk cId="3390812857" sldId="348"/>
        </pc:sldMkLst>
        <pc:picChg chg="add del mod">
          <ac:chgData name="林 明锋" userId="df5b4b9bac279175" providerId="LiveId" clId="{CD95FE0C-0B04-43E2-841A-448B165D0080}" dt="2022-07-26T04:09:27.972" v="110" actId="478"/>
          <ac:picMkLst>
            <pc:docMk/>
            <pc:sldMk cId="3390812857" sldId="348"/>
            <ac:picMk id="19" creationId="{898B804B-E64D-0E42-F863-CD00408DBAB7}"/>
          </ac:picMkLst>
        </pc:picChg>
      </pc:sldChg>
      <pc:sldChg chg="addSp delSp modSp mod ord modTransition delAnim modAnim">
        <pc:chgData name="林 明锋" userId="df5b4b9bac279175" providerId="LiveId" clId="{CD95FE0C-0B04-43E2-841A-448B165D0080}" dt="2022-07-26T12:31:37.320" v="3402"/>
        <pc:sldMkLst>
          <pc:docMk/>
          <pc:sldMk cId="2703644434" sldId="381"/>
        </pc:sldMkLst>
        <pc:spChg chg="mod">
          <ac:chgData name="林 明锋" userId="df5b4b9bac279175" providerId="LiveId" clId="{CD95FE0C-0B04-43E2-841A-448B165D0080}" dt="2022-07-26T12:31:37.320" v="3402"/>
          <ac:spMkLst>
            <pc:docMk/>
            <pc:sldMk cId="2703644434" sldId="381"/>
            <ac:spMk id="9" creationId="{00000000-0000-0000-0000-000000000000}"/>
          </ac:spMkLst>
        </pc:spChg>
        <pc:spChg chg="mod">
          <ac:chgData name="林 明锋" userId="df5b4b9bac279175" providerId="LiveId" clId="{CD95FE0C-0B04-43E2-841A-448B165D0080}" dt="2022-07-26T05:55:18.040" v="357"/>
          <ac:spMkLst>
            <pc:docMk/>
            <pc:sldMk cId="2703644434" sldId="381"/>
            <ac:spMk id="12" creationId="{00000000-0000-0000-0000-000000000000}"/>
          </ac:spMkLst>
        </pc:spChg>
        <pc:spChg chg="mod">
          <ac:chgData name="林 明锋" userId="df5b4b9bac279175" providerId="LiveId" clId="{CD95FE0C-0B04-43E2-841A-448B165D0080}" dt="2022-07-26T05:56:14.456" v="395"/>
          <ac:spMkLst>
            <pc:docMk/>
            <pc:sldMk cId="2703644434" sldId="381"/>
            <ac:spMk id="20" creationId="{118723E0-A8BF-64A9-F557-5CF888FCFFD6}"/>
          </ac:spMkLst>
        </pc:spChg>
        <pc:spChg chg="mod">
          <ac:chgData name="林 明锋" userId="df5b4b9bac279175" providerId="LiveId" clId="{CD95FE0C-0B04-43E2-841A-448B165D0080}" dt="2022-07-26T05:56:14.456" v="395"/>
          <ac:spMkLst>
            <pc:docMk/>
            <pc:sldMk cId="2703644434" sldId="381"/>
            <ac:spMk id="21" creationId="{AA945B08-1144-B61D-1E7F-2286525F2869}"/>
          </ac:spMkLst>
        </pc:spChg>
        <pc:spChg chg="mod">
          <ac:chgData name="林 明锋" userId="df5b4b9bac279175" providerId="LiveId" clId="{CD95FE0C-0B04-43E2-841A-448B165D0080}" dt="2022-07-26T05:56:14.456" v="395"/>
          <ac:spMkLst>
            <pc:docMk/>
            <pc:sldMk cId="2703644434" sldId="381"/>
            <ac:spMk id="28" creationId="{AED5B764-EBE8-175D-A62C-17ED2E7D0FE8}"/>
          </ac:spMkLst>
        </pc:spChg>
        <pc:spChg chg="mod">
          <ac:chgData name="林 明锋" userId="df5b4b9bac279175" providerId="LiveId" clId="{CD95FE0C-0B04-43E2-841A-448B165D0080}" dt="2022-07-26T05:56:14.456" v="395"/>
          <ac:spMkLst>
            <pc:docMk/>
            <pc:sldMk cId="2703644434" sldId="381"/>
            <ac:spMk id="29" creationId="{410DDBC6-6A59-35B4-665C-60A1EB364424}"/>
          </ac:spMkLst>
        </pc:spChg>
        <pc:spChg chg="del mod topLvl">
          <ac:chgData name="林 明锋" userId="df5b4b9bac279175" providerId="LiveId" clId="{CD95FE0C-0B04-43E2-841A-448B165D0080}" dt="2022-07-26T05:56:41.075" v="403" actId="478"/>
          <ac:spMkLst>
            <pc:docMk/>
            <pc:sldMk cId="2703644434" sldId="381"/>
            <ac:spMk id="31" creationId="{14CB797D-D74F-6F64-4272-8E2CF55287D7}"/>
          </ac:spMkLst>
        </pc:spChg>
        <pc:spChg chg="del mod topLvl">
          <ac:chgData name="林 明锋" userId="df5b4b9bac279175" providerId="LiveId" clId="{CD95FE0C-0B04-43E2-841A-448B165D0080}" dt="2022-07-26T05:56:43.555" v="405" actId="478"/>
          <ac:spMkLst>
            <pc:docMk/>
            <pc:sldMk cId="2703644434" sldId="381"/>
            <ac:spMk id="32" creationId="{CD32949A-FEF5-A60E-9A1E-C0E7B9D60ED6}"/>
          </ac:spMkLst>
        </pc:spChg>
        <pc:grpChg chg="mod">
          <ac:chgData name="林 明锋" userId="df5b4b9bac279175" providerId="LiveId" clId="{CD95FE0C-0B04-43E2-841A-448B165D0080}" dt="2022-07-26T05:56:25.219" v="397" actId="1076"/>
          <ac:grpSpMkLst>
            <pc:docMk/>
            <pc:sldMk cId="2703644434" sldId="381"/>
            <ac:grpSpMk id="7" creationId="{6E11C3F3-1E66-448B-898D-F551085B08D7}"/>
          </ac:grpSpMkLst>
        </pc:grpChg>
        <pc:grpChg chg="mod">
          <ac:chgData name="林 明锋" userId="df5b4b9bac279175" providerId="LiveId" clId="{CD95FE0C-0B04-43E2-841A-448B165D0080}" dt="2022-07-26T05:56:37.177" v="401" actId="1076"/>
          <ac:grpSpMkLst>
            <pc:docMk/>
            <pc:sldMk cId="2703644434" sldId="381"/>
            <ac:grpSpMk id="10" creationId="{03D55D57-CE32-467D-B777-49BA1921B2F8}"/>
          </ac:grpSpMkLst>
        </pc:grpChg>
        <pc:grpChg chg="mod">
          <ac:chgData name="林 明锋" userId="df5b4b9bac279175" providerId="LiveId" clId="{CD95FE0C-0B04-43E2-841A-448B165D0080}" dt="2022-07-26T05:56:28.207" v="398" actId="1076"/>
          <ac:grpSpMkLst>
            <pc:docMk/>
            <pc:sldMk cId="2703644434" sldId="381"/>
            <ac:grpSpMk id="14" creationId="{DCE31BD3-7C8F-43C0-8520-AA8453E27153}"/>
          </ac:grpSpMkLst>
        </pc:grpChg>
        <pc:grpChg chg="del">
          <ac:chgData name="林 明锋" userId="df5b4b9bac279175" providerId="LiveId" clId="{CD95FE0C-0B04-43E2-841A-448B165D0080}" dt="2022-07-26T05:56:11.620" v="394" actId="478"/>
          <ac:grpSpMkLst>
            <pc:docMk/>
            <pc:sldMk cId="2703644434" sldId="381"/>
            <ac:grpSpMk id="18" creationId="{B078CED8-04F8-470A-853F-DB2D54B4E944}"/>
          </ac:grpSpMkLst>
        </pc:grpChg>
        <pc:grpChg chg="add del mod">
          <ac:chgData name="林 明锋" userId="df5b4b9bac279175" providerId="LiveId" clId="{CD95FE0C-0B04-43E2-841A-448B165D0080}" dt="2022-07-26T05:56:39.540" v="402" actId="478"/>
          <ac:grpSpMkLst>
            <pc:docMk/>
            <pc:sldMk cId="2703644434" sldId="381"/>
            <ac:grpSpMk id="19" creationId="{393EB288-18A4-A5BF-ED50-F75CE169A7B3}"/>
          </ac:grpSpMkLst>
        </pc:grpChg>
        <pc:grpChg chg="add del mod">
          <ac:chgData name="林 明锋" userId="df5b4b9bac279175" providerId="LiveId" clId="{CD95FE0C-0B04-43E2-841A-448B165D0080}" dt="2022-07-26T05:56:41.867" v="404" actId="478"/>
          <ac:grpSpMkLst>
            <pc:docMk/>
            <pc:sldMk cId="2703644434" sldId="381"/>
            <ac:grpSpMk id="27" creationId="{A3DEE756-66E6-9C4A-747C-A0C8C1BA1E50}"/>
          </ac:grpSpMkLst>
        </pc:grpChg>
        <pc:grpChg chg="add del mod">
          <ac:chgData name="林 明锋" userId="df5b4b9bac279175" providerId="LiveId" clId="{CD95FE0C-0B04-43E2-841A-448B165D0080}" dt="2022-07-26T05:56:41.075" v="403" actId="478"/>
          <ac:grpSpMkLst>
            <pc:docMk/>
            <pc:sldMk cId="2703644434" sldId="381"/>
            <ac:grpSpMk id="30" creationId="{36DB46D8-7B3A-2E01-6599-373F0170CE43}"/>
          </ac:grpSpMkLst>
        </pc:grpChg>
        <pc:picChg chg="add del mod">
          <ac:chgData name="林 明锋" userId="df5b4b9bac279175" providerId="LiveId" clId="{CD95FE0C-0B04-43E2-841A-448B165D0080}" dt="2022-07-26T04:09:29.565" v="111" actId="478"/>
          <ac:picMkLst>
            <pc:docMk/>
            <pc:sldMk cId="2703644434" sldId="381"/>
            <ac:picMk id="19" creationId="{BEFD321F-98F7-C2B6-523D-B7D10EF50345}"/>
          </ac:picMkLst>
        </pc:picChg>
      </pc:sldChg>
      <pc:sldChg chg="addSp delSp modSp mod ord modTransition modAnim">
        <pc:chgData name="林 明锋" userId="df5b4b9bac279175" providerId="LiveId" clId="{CD95FE0C-0B04-43E2-841A-448B165D0080}" dt="2022-07-26T12:32:22.952" v="3417"/>
        <pc:sldMkLst>
          <pc:docMk/>
          <pc:sldMk cId="2139551433" sldId="382"/>
        </pc:sldMkLst>
        <pc:spChg chg="mod">
          <ac:chgData name="林 明锋" userId="df5b4b9bac279175" providerId="LiveId" clId="{CD95FE0C-0B04-43E2-841A-448B165D0080}" dt="2022-07-26T12:32:22.952" v="3417"/>
          <ac:spMkLst>
            <pc:docMk/>
            <pc:sldMk cId="2139551433" sldId="382"/>
            <ac:spMk id="9" creationId="{00000000-0000-0000-0000-000000000000}"/>
          </ac:spMkLst>
        </pc:spChg>
        <pc:spChg chg="mod">
          <ac:chgData name="林 明锋" userId="df5b4b9bac279175" providerId="LiveId" clId="{CD95FE0C-0B04-43E2-841A-448B165D0080}" dt="2022-07-26T05:55:12.525" v="356" actId="20577"/>
          <ac:spMkLst>
            <pc:docMk/>
            <pc:sldMk cId="2139551433" sldId="382"/>
            <ac:spMk id="12" creationId="{00000000-0000-0000-0000-000000000000}"/>
          </ac:spMkLst>
        </pc:spChg>
        <pc:grpChg chg="mod">
          <ac:chgData name="林 明锋" userId="df5b4b9bac279175" providerId="LiveId" clId="{CD95FE0C-0B04-43E2-841A-448B165D0080}" dt="2022-07-26T05:56:59.500" v="408" actId="1076"/>
          <ac:grpSpMkLst>
            <pc:docMk/>
            <pc:sldMk cId="2139551433" sldId="382"/>
            <ac:grpSpMk id="7" creationId="{6E11C3F3-1E66-448B-898D-F551085B08D7}"/>
          </ac:grpSpMkLst>
        </pc:grpChg>
        <pc:grpChg chg="mod">
          <ac:chgData name="林 明锋" userId="df5b4b9bac279175" providerId="LiveId" clId="{CD95FE0C-0B04-43E2-841A-448B165D0080}" dt="2022-07-26T05:56:55.906" v="407" actId="1076"/>
          <ac:grpSpMkLst>
            <pc:docMk/>
            <pc:sldMk cId="2139551433" sldId="382"/>
            <ac:grpSpMk id="10" creationId="{03D55D57-CE32-467D-B777-49BA1921B2F8}"/>
          </ac:grpSpMkLst>
        </pc:grpChg>
        <pc:grpChg chg="mod">
          <ac:chgData name="林 明锋" userId="df5b4b9bac279175" providerId="LiveId" clId="{CD95FE0C-0B04-43E2-841A-448B165D0080}" dt="2022-07-26T05:57:02.234" v="409" actId="1076"/>
          <ac:grpSpMkLst>
            <pc:docMk/>
            <pc:sldMk cId="2139551433" sldId="382"/>
            <ac:grpSpMk id="14" creationId="{DCE31BD3-7C8F-43C0-8520-AA8453E27153}"/>
          </ac:grpSpMkLst>
        </pc:grpChg>
        <pc:grpChg chg="del">
          <ac:chgData name="林 明锋" userId="df5b4b9bac279175" providerId="LiveId" clId="{CD95FE0C-0B04-43E2-841A-448B165D0080}" dt="2022-07-26T05:56:50.276" v="406" actId="478"/>
          <ac:grpSpMkLst>
            <pc:docMk/>
            <pc:sldMk cId="2139551433" sldId="382"/>
            <ac:grpSpMk id="18" creationId="{B078CED8-04F8-470A-853F-DB2D54B4E944}"/>
          </ac:grpSpMkLst>
        </pc:grpChg>
        <pc:picChg chg="add del mod">
          <ac:chgData name="林 明锋" userId="df5b4b9bac279175" providerId="LiveId" clId="{CD95FE0C-0B04-43E2-841A-448B165D0080}" dt="2022-07-26T04:09:31.388" v="112" actId="478"/>
          <ac:picMkLst>
            <pc:docMk/>
            <pc:sldMk cId="2139551433" sldId="382"/>
            <ac:picMk id="19" creationId="{97E9891D-1A70-125C-BCCC-6E3DC460F1B9}"/>
          </ac:picMkLst>
        </pc:picChg>
      </pc:sldChg>
      <pc:sldChg chg="addSp delSp modSp del mod">
        <pc:chgData name="林 明锋" userId="df5b4b9bac279175" providerId="LiveId" clId="{CD95FE0C-0B04-43E2-841A-448B165D0080}" dt="2022-07-26T05:57:13.555" v="410" actId="47"/>
        <pc:sldMkLst>
          <pc:docMk/>
          <pc:sldMk cId="1262004026" sldId="383"/>
        </pc:sldMkLst>
        <pc:picChg chg="add del mod">
          <ac:chgData name="林 明锋" userId="df5b4b9bac279175" providerId="LiveId" clId="{CD95FE0C-0B04-43E2-841A-448B165D0080}" dt="2022-07-26T04:09:32.751" v="113" actId="478"/>
          <ac:picMkLst>
            <pc:docMk/>
            <pc:sldMk cId="1262004026" sldId="383"/>
            <ac:picMk id="19" creationId="{740FA46F-202C-9268-447A-735EBFB2192E}"/>
          </ac:picMkLst>
        </pc:picChg>
      </pc:sldChg>
      <pc:sldChg chg="addSp delSp modSp del mod ord modTransition delAnim modAnim">
        <pc:chgData name="林 明锋" userId="df5b4b9bac279175" providerId="LiveId" clId="{CD95FE0C-0B04-43E2-841A-448B165D0080}" dt="2022-07-26T12:58:07.130" v="4228" actId="47"/>
        <pc:sldMkLst>
          <pc:docMk/>
          <pc:sldMk cId="2612895712" sldId="388"/>
        </pc:sldMkLst>
        <pc:spChg chg="add del mod">
          <ac:chgData name="林 明锋" userId="df5b4b9bac279175" providerId="LiveId" clId="{CD95FE0C-0B04-43E2-841A-448B165D0080}" dt="2022-07-26T07:18:33.076" v="1402" actId="478"/>
          <ac:spMkLst>
            <pc:docMk/>
            <pc:sldMk cId="2612895712" sldId="388"/>
            <ac:spMk id="2" creationId="{CB1E4CA3-50C8-F3AC-1749-64515D8BA581}"/>
          </ac:spMkLst>
        </pc:spChg>
        <pc:spChg chg="add del mod">
          <ac:chgData name="林 明锋" userId="df5b4b9bac279175" providerId="LiveId" clId="{CD95FE0C-0B04-43E2-841A-448B165D0080}" dt="2022-07-26T07:53:59.774" v="1727" actId="478"/>
          <ac:spMkLst>
            <pc:docMk/>
            <pc:sldMk cId="2612895712" sldId="388"/>
            <ac:spMk id="4" creationId="{CA8211BC-0796-3CE1-F13D-A5A70315CC0E}"/>
          </ac:spMkLst>
        </pc:spChg>
        <pc:spChg chg="add del mod">
          <ac:chgData name="林 明锋" userId="df5b4b9bac279175" providerId="LiveId" clId="{CD95FE0C-0B04-43E2-841A-448B165D0080}" dt="2022-07-26T11:57:30.908" v="3032" actId="478"/>
          <ac:spMkLst>
            <pc:docMk/>
            <pc:sldMk cId="2612895712" sldId="388"/>
            <ac:spMk id="7" creationId="{27C850F5-7B6E-56A3-BEBB-0FAE432DA891}"/>
          </ac:spMkLst>
        </pc:spChg>
        <pc:spChg chg="mod">
          <ac:chgData name="林 明锋" userId="df5b4b9bac279175" providerId="LiveId" clId="{CD95FE0C-0B04-43E2-841A-448B165D0080}" dt="2022-07-26T06:22:49.849" v="728"/>
          <ac:spMkLst>
            <pc:docMk/>
            <pc:sldMk cId="2612895712" sldId="388"/>
            <ac:spMk id="13" creationId="{74D41250-78FE-D08C-0930-C8B8FEB58045}"/>
          </ac:spMkLst>
        </pc:spChg>
        <pc:spChg chg="mod">
          <ac:chgData name="林 明锋" userId="df5b4b9bac279175" providerId="LiveId" clId="{CD95FE0C-0B04-43E2-841A-448B165D0080}" dt="2022-07-26T06:22:49.849" v="728"/>
          <ac:spMkLst>
            <pc:docMk/>
            <pc:sldMk cId="2612895712" sldId="388"/>
            <ac:spMk id="14" creationId="{41C8547A-9CB2-7F63-463B-10DF53CD5A8C}"/>
          </ac:spMkLst>
        </pc:spChg>
        <pc:spChg chg="mod">
          <ac:chgData name="林 明锋" userId="df5b4b9bac279175" providerId="LiveId" clId="{CD95FE0C-0B04-43E2-841A-448B165D0080}" dt="2022-07-26T06:23:23.697" v="742"/>
          <ac:spMkLst>
            <pc:docMk/>
            <pc:sldMk cId="2612895712" sldId="388"/>
            <ac:spMk id="16" creationId="{07D26A2D-B9C7-53AB-45BE-2E569DC861D6}"/>
          </ac:spMkLst>
        </pc:spChg>
        <pc:spChg chg="mod">
          <ac:chgData name="林 明锋" userId="df5b4b9bac279175" providerId="LiveId" clId="{CD95FE0C-0B04-43E2-841A-448B165D0080}" dt="2022-07-26T06:23:23.697" v="742"/>
          <ac:spMkLst>
            <pc:docMk/>
            <pc:sldMk cId="2612895712" sldId="388"/>
            <ac:spMk id="17" creationId="{2F8648C5-0499-3DA5-77C9-B834D1745E83}"/>
          </ac:spMkLst>
        </pc:spChg>
        <pc:spChg chg="mod">
          <ac:chgData name="林 明锋" userId="df5b4b9bac279175" providerId="LiveId" clId="{CD95FE0C-0B04-43E2-841A-448B165D0080}" dt="2022-07-26T06:24:03.993" v="755"/>
          <ac:spMkLst>
            <pc:docMk/>
            <pc:sldMk cId="2612895712" sldId="388"/>
            <ac:spMk id="19" creationId="{1D2216A9-41FA-BDDD-FD10-2E373A8FB293}"/>
          </ac:spMkLst>
        </pc:spChg>
        <pc:spChg chg="mod">
          <ac:chgData name="林 明锋" userId="df5b4b9bac279175" providerId="LiveId" clId="{CD95FE0C-0B04-43E2-841A-448B165D0080}" dt="2022-07-26T12:32:14.960" v="3414"/>
          <ac:spMkLst>
            <pc:docMk/>
            <pc:sldMk cId="2612895712" sldId="388"/>
            <ac:spMk id="20" creationId="{E4DCA700-29E2-F4A9-68E5-4B0BADE09E6A}"/>
          </ac:spMkLst>
        </pc:spChg>
        <pc:spChg chg="add del mod">
          <ac:chgData name="林 明锋" userId="df5b4b9bac279175" providerId="LiveId" clId="{CD95FE0C-0B04-43E2-841A-448B165D0080}" dt="2022-07-26T07:18:32.421" v="1401" actId="478"/>
          <ac:spMkLst>
            <pc:docMk/>
            <pc:sldMk cId="2612895712" sldId="388"/>
            <ac:spMk id="22" creationId="{6D2AC813-C3A4-6558-8C2D-213412376F37}"/>
          </ac:spMkLst>
        </pc:spChg>
        <pc:spChg chg="add del mod">
          <ac:chgData name="林 明锋" userId="df5b4b9bac279175" providerId="LiveId" clId="{CD95FE0C-0B04-43E2-841A-448B165D0080}" dt="2022-07-26T07:18:33.797" v="1403" actId="478"/>
          <ac:spMkLst>
            <pc:docMk/>
            <pc:sldMk cId="2612895712" sldId="388"/>
            <ac:spMk id="23" creationId="{E6888037-1C92-CB34-B1E5-6D2EE86F1290}"/>
          </ac:spMkLst>
        </pc:spChg>
        <pc:grpChg chg="add del mod">
          <ac:chgData name="林 明锋" userId="df5b4b9bac279175" providerId="LiveId" clId="{CD95FE0C-0B04-43E2-841A-448B165D0080}" dt="2022-07-26T06:23:20.325" v="741" actId="478"/>
          <ac:grpSpMkLst>
            <pc:docMk/>
            <pc:sldMk cId="2612895712" sldId="388"/>
            <ac:grpSpMk id="12" creationId="{E57BE94D-C885-F7C3-288F-00D730152F2C}"/>
          </ac:grpSpMkLst>
        </pc:grpChg>
        <pc:grpChg chg="add del mod">
          <ac:chgData name="林 明锋" userId="df5b4b9bac279175" providerId="LiveId" clId="{CD95FE0C-0B04-43E2-841A-448B165D0080}" dt="2022-07-26T06:24:01.669" v="754" actId="478"/>
          <ac:grpSpMkLst>
            <pc:docMk/>
            <pc:sldMk cId="2612895712" sldId="388"/>
            <ac:grpSpMk id="15" creationId="{1BB004D4-95BB-1B98-89E2-98BF516E6B0F}"/>
          </ac:grpSpMkLst>
        </pc:grpChg>
        <pc:grpChg chg="add mod">
          <ac:chgData name="林 明锋" userId="df5b4b9bac279175" providerId="LiveId" clId="{CD95FE0C-0B04-43E2-841A-448B165D0080}" dt="2022-07-26T06:24:03.993" v="755"/>
          <ac:grpSpMkLst>
            <pc:docMk/>
            <pc:sldMk cId="2612895712" sldId="388"/>
            <ac:grpSpMk id="18" creationId="{E78DC76C-F93A-7382-14D1-88B2706384FD}"/>
          </ac:grpSpMkLst>
        </pc:grpChg>
        <pc:picChg chg="del mod">
          <ac:chgData name="林 明锋" userId="df5b4b9bac279175" providerId="LiveId" clId="{CD95FE0C-0B04-43E2-841A-448B165D0080}" dt="2022-07-26T07:53:58.678" v="1726" actId="478"/>
          <ac:picMkLst>
            <pc:docMk/>
            <pc:sldMk cId="2612895712" sldId="388"/>
            <ac:picMk id="3" creationId="{C352E086-A0B0-1372-EF00-DC1D1D2161CE}"/>
          </ac:picMkLst>
        </pc:picChg>
        <pc:picChg chg="add del mod">
          <ac:chgData name="林 明锋" userId="df5b4b9bac279175" providerId="LiveId" clId="{CD95FE0C-0B04-43E2-841A-448B165D0080}" dt="2022-07-26T04:05:54.318" v="74" actId="478"/>
          <ac:picMkLst>
            <pc:docMk/>
            <pc:sldMk cId="2612895712" sldId="388"/>
            <ac:picMk id="4" creationId="{123990DA-EA62-8510-B543-8E7E456CC9F6}"/>
          </ac:picMkLst>
        </pc:picChg>
        <pc:picChg chg="add mod">
          <ac:chgData name="林 明锋" userId="df5b4b9bac279175" providerId="LiveId" clId="{CD95FE0C-0B04-43E2-841A-448B165D0080}" dt="2022-07-26T07:54:38.049" v="1737" actId="14100"/>
          <ac:picMkLst>
            <pc:docMk/>
            <pc:sldMk cId="2612895712" sldId="388"/>
            <ac:picMk id="6" creationId="{C719D7B7-3FAE-B51B-37CE-A972B88FD4CE}"/>
          </ac:picMkLst>
        </pc:picChg>
        <pc:picChg chg="add del mod">
          <ac:chgData name="林 明锋" userId="df5b4b9bac279175" providerId="LiveId" clId="{CD95FE0C-0B04-43E2-841A-448B165D0080}" dt="2022-07-26T04:09:24.852" v="108" actId="478"/>
          <ac:picMkLst>
            <pc:docMk/>
            <pc:sldMk cId="2612895712" sldId="388"/>
            <ac:picMk id="6" creationId="{D5BEF6FE-D8CF-B2A0-C484-398AFBDE9DEB}"/>
          </ac:picMkLst>
        </pc:picChg>
        <pc:picChg chg="add del mod">
          <ac:chgData name="林 明锋" userId="df5b4b9bac279175" providerId="LiveId" clId="{CD95FE0C-0B04-43E2-841A-448B165D0080}" dt="2022-07-26T11:57:02.651" v="3030" actId="478"/>
          <ac:picMkLst>
            <pc:docMk/>
            <pc:sldMk cId="2612895712" sldId="388"/>
            <ac:picMk id="28" creationId="{23B4D751-C51C-0B99-41B2-9815FF772C9A}"/>
          </ac:picMkLst>
        </pc:picChg>
        <pc:picChg chg="add mod">
          <ac:chgData name="林 明锋" userId="df5b4b9bac279175" providerId="LiveId" clId="{CD95FE0C-0B04-43E2-841A-448B165D0080}" dt="2022-07-26T11:57:06.734" v="3031"/>
          <ac:picMkLst>
            <pc:docMk/>
            <pc:sldMk cId="2612895712" sldId="388"/>
            <ac:picMk id="29" creationId="{2C92A83D-DAD4-BD7B-8549-36ACFF0018D3}"/>
          </ac:picMkLst>
        </pc:picChg>
      </pc:sldChg>
      <pc:sldChg chg="addSp delSp modSp mod">
        <pc:chgData name="林 明锋" userId="df5b4b9bac279175" providerId="LiveId" clId="{CD95FE0C-0B04-43E2-841A-448B165D0080}" dt="2022-07-26T04:09:26.220" v="109" actId="478"/>
        <pc:sldMkLst>
          <pc:docMk/>
          <pc:sldMk cId="681785091" sldId="389"/>
        </pc:sldMkLst>
        <pc:picChg chg="add del mod">
          <ac:chgData name="林 明锋" userId="df5b4b9bac279175" providerId="LiveId" clId="{CD95FE0C-0B04-43E2-841A-448B165D0080}" dt="2022-07-26T04:09:26.220" v="109" actId="478"/>
          <ac:picMkLst>
            <pc:docMk/>
            <pc:sldMk cId="681785091" sldId="389"/>
            <ac:picMk id="4" creationId="{2065C6B7-46A6-B131-08ED-F6C5F69532DC}"/>
          </ac:picMkLst>
        </pc:picChg>
      </pc:sldChg>
      <pc:sldChg chg="addSp delSp modSp mod modTransition modClrScheme delAnim modAnim delDesignElem chgLayout">
        <pc:chgData name="林 明锋" userId="df5b4b9bac279175" providerId="LiveId" clId="{CD95FE0C-0B04-43E2-841A-448B165D0080}" dt="2022-07-26T13:47:33.878" v="4309" actId="20577"/>
        <pc:sldMkLst>
          <pc:docMk/>
          <pc:sldMk cId="2848827135" sldId="390"/>
        </pc:sldMkLst>
        <pc:spChg chg="add del mod">
          <ac:chgData name="林 明锋" userId="df5b4b9bac279175" providerId="LiveId" clId="{CD95FE0C-0B04-43E2-841A-448B165D0080}" dt="2022-07-26T05:25:52.419" v="151" actId="478"/>
          <ac:spMkLst>
            <pc:docMk/>
            <pc:sldMk cId="2848827135" sldId="390"/>
            <ac:spMk id="2" creationId="{E2ADC20D-9593-8970-7AC8-1C3D41C9DFBB}"/>
          </ac:spMkLst>
        </pc:spChg>
        <pc:spChg chg="add del mod ord">
          <ac:chgData name="林 明锋" userId="df5b4b9bac279175" providerId="LiveId" clId="{CD95FE0C-0B04-43E2-841A-448B165D0080}" dt="2022-07-26T05:31:09.991" v="161" actId="700"/>
          <ac:spMkLst>
            <pc:docMk/>
            <pc:sldMk cId="2848827135" sldId="390"/>
            <ac:spMk id="3" creationId="{407551E2-09FA-D432-6FA1-22FF8FC03C03}"/>
          </ac:spMkLst>
        </pc:spChg>
        <pc:spChg chg="add del mod ord">
          <ac:chgData name="林 明锋" userId="df5b4b9bac279175" providerId="LiveId" clId="{CD95FE0C-0B04-43E2-841A-448B165D0080}" dt="2022-07-26T05:31:09.991" v="161" actId="700"/>
          <ac:spMkLst>
            <pc:docMk/>
            <pc:sldMk cId="2848827135" sldId="390"/>
            <ac:spMk id="5" creationId="{3663DA02-03BF-9615-0510-F82257D0FC90}"/>
          </ac:spMkLst>
        </pc:spChg>
        <pc:spChg chg="add del mod ord">
          <ac:chgData name="林 明锋" userId="df5b4b9bac279175" providerId="LiveId" clId="{CD95FE0C-0B04-43E2-841A-448B165D0080}" dt="2022-07-26T05:31:09.991" v="161" actId="700"/>
          <ac:spMkLst>
            <pc:docMk/>
            <pc:sldMk cId="2848827135" sldId="390"/>
            <ac:spMk id="6" creationId="{203F325B-682D-51D1-A965-F561E596214F}"/>
          </ac:spMkLst>
        </pc:spChg>
        <pc:spChg chg="add del mod ord">
          <ac:chgData name="林 明锋" userId="df5b4b9bac279175" providerId="LiveId" clId="{CD95FE0C-0B04-43E2-841A-448B165D0080}" dt="2022-07-26T05:31:09.991" v="161" actId="700"/>
          <ac:spMkLst>
            <pc:docMk/>
            <pc:sldMk cId="2848827135" sldId="390"/>
            <ac:spMk id="7" creationId="{23F1B130-61B5-CDB8-950D-F68441DF2063}"/>
          </ac:spMkLst>
        </pc:spChg>
        <pc:spChg chg="add del mod ord">
          <ac:chgData name="林 明锋" userId="df5b4b9bac279175" providerId="LiveId" clId="{CD95FE0C-0B04-43E2-841A-448B165D0080}" dt="2022-07-26T05:31:09.991" v="161" actId="700"/>
          <ac:spMkLst>
            <pc:docMk/>
            <pc:sldMk cId="2848827135" sldId="390"/>
            <ac:spMk id="8" creationId="{B4C26A46-35B7-4353-BDC0-63E206C2EA55}"/>
          </ac:spMkLst>
        </pc:spChg>
        <pc:spChg chg="add mod">
          <ac:chgData name="林 明锋" userId="df5b4b9bac279175" providerId="LiveId" clId="{CD95FE0C-0B04-43E2-841A-448B165D0080}" dt="2022-07-26T11:05:44.118" v="2078" actId="207"/>
          <ac:spMkLst>
            <pc:docMk/>
            <pc:sldMk cId="2848827135" sldId="390"/>
            <ac:spMk id="9" creationId="{51C32D7A-E5F8-F81E-A8AA-ACE578747ED0}"/>
          </ac:spMkLst>
        </pc:spChg>
        <pc:spChg chg="add del mod">
          <ac:chgData name="林 明锋" userId="df5b4b9bac279175" providerId="LiveId" clId="{CD95FE0C-0B04-43E2-841A-448B165D0080}" dt="2022-07-26T05:36:16.171" v="217" actId="478"/>
          <ac:spMkLst>
            <pc:docMk/>
            <pc:sldMk cId="2848827135" sldId="390"/>
            <ac:spMk id="10" creationId="{AD133E9F-336F-A8E0-82A3-B05AA6B19696}"/>
          </ac:spMkLst>
        </pc:spChg>
        <pc:spChg chg="mod">
          <ac:chgData name="林 明锋" userId="df5b4b9bac279175" providerId="LiveId" clId="{CD95FE0C-0B04-43E2-841A-448B165D0080}" dt="2022-07-26T05:25:48.696" v="150"/>
          <ac:spMkLst>
            <pc:docMk/>
            <pc:sldMk cId="2848827135" sldId="390"/>
            <ac:spMk id="14" creationId="{4355D424-2EBA-62DE-9567-D1DF0FED9BF4}"/>
          </ac:spMkLst>
        </pc:spChg>
        <pc:spChg chg="mod">
          <ac:chgData name="林 明锋" userId="df5b4b9bac279175" providerId="LiveId" clId="{CD95FE0C-0B04-43E2-841A-448B165D0080}" dt="2022-07-26T05:25:48.696" v="150"/>
          <ac:spMkLst>
            <pc:docMk/>
            <pc:sldMk cId="2848827135" sldId="390"/>
            <ac:spMk id="15" creationId="{FBB5A920-A05F-80D5-2DDA-640437A3B21B}"/>
          </ac:spMkLst>
        </pc:spChg>
        <pc:spChg chg="del mod topLvl">
          <ac:chgData name="林 明锋" userId="df5b4b9bac279175" providerId="LiveId" clId="{CD95FE0C-0B04-43E2-841A-448B165D0080}" dt="2022-07-26T05:30:29.539" v="158" actId="478"/>
          <ac:spMkLst>
            <pc:docMk/>
            <pc:sldMk cId="2848827135" sldId="390"/>
            <ac:spMk id="17" creationId="{A26E170A-4D58-FAE3-B58F-9E72A5331897}"/>
          </ac:spMkLst>
        </pc:spChg>
        <pc:spChg chg="del mod topLvl">
          <ac:chgData name="林 明锋" userId="df5b4b9bac279175" providerId="LiveId" clId="{CD95FE0C-0B04-43E2-841A-448B165D0080}" dt="2022-07-26T05:30:28.236" v="157" actId="478"/>
          <ac:spMkLst>
            <pc:docMk/>
            <pc:sldMk cId="2848827135" sldId="390"/>
            <ac:spMk id="18" creationId="{E09DF35E-3728-D094-B61E-7ECC97AFC1B0}"/>
          </ac:spMkLst>
        </pc:spChg>
        <pc:spChg chg="add del">
          <ac:chgData name="林 明锋" userId="df5b4b9bac279175" providerId="LiveId" clId="{CD95FE0C-0B04-43E2-841A-448B165D0080}" dt="2022-07-26T10:55:46.226" v="2013" actId="478"/>
          <ac:spMkLst>
            <pc:docMk/>
            <pc:sldMk cId="2848827135" sldId="390"/>
            <ac:spMk id="19" creationId="{7212CA65-A230-3B87-618C-8A30A7C4C07D}"/>
          </ac:spMkLst>
        </pc:spChg>
        <pc:spChg chg="del mod topLvl">
          <ac:chgData name="林 明锋" userId="df5b4b9bac279175" providerId="LiveId" clId="{CD95FE0C-0B04-43E2-841A-448B165D0080}" dt="2022-07-26T05:31:20.795" v="164" actId="478"/>
          <ac:spMkLst>
            <pc:docMk/>
            <pc:sldMk cId="2848827135" sldId="390"/>
            <ac:spMk id="25" creationId="{0EF9EA6C-E6EA-17CC-6E19-599D51386C9E}"/>
          </ac:spMkLst>
        </pc:spChg>
        <pc:spChg chg="mod topLvl">
          <ac:chgData name="林 明锋" userId="df5b4b9bac279175" providerId="LiveId" clId="{CD95FE0C-0B04-43E2-841A-448B165D0080}" dt="2022-07-26T05:31:20.795" v="164" actId="478"/>
          <ac:spMkLst>
            <pc:docMk/>
            <pc:sldMk cId="2848827135" sldId="390"/>
            <ac:spMk id="26" creationId="{4A276B46-B15E-8D9E-5511-6C4E46C3CA60}"/>
          </ac:spMkLst>
        </pc:spChg>
        <pc:spChg chg="add mod">
          <ac:chgData name="林 明锋" userId="df5b4b9bac279175" providerId="LiveId" clId="{CD95FE0C-0B04-43E2-841A-448B165D0080}" dt="2022-07-26T13:47:33.878" v="4309" actId="20577"/>
          <ac:spMkLst>
            <pc:docMk/>
            <pc:sldMk cId="2848827135" sldId="390"/>
            <ac:spMk id="28" creationId="{46B67BC5-4F25-5677-EFFF-DEBFA55BC8A9}"/>
          </ac:spMkLst>
        </pc:spChg>
        <pc:spChg chg="add del mod">
          <ac:chgData name="林 明锋" userId="df5b4b9bac279175" providerId="LiveId" clId="{CD95FE0C-0B04-43E2-841A-448B165D0080}" dt="2022-07-26T05:35:49.883" v="215" actId="478"/>
          <ac:spMkLst>
            <pc:docMk/>
            <pc:sldMk cId="2848827135" sldId="390"/>
            <ac:spMk id="30" creationId="{E39CEC11-1E91-2C23-ACAD-871C83F01EA5}"/>
          </ac:spMkLst>
        </pc:spChg>
        <pc:spChg chg="del mod">
          <ac:chgData name="林 明锋" userId="df5b4b9bac279175" providerId="LiveId" clId="{CD95FE0C-0B04-43E2-841A-448B165D0080}" dt="2022-07-26T04:01:27.040" v="49" actId="478"/>
          <ac:spMkLst>
            <pc:docMk/>
            <pc:sldMk cId="2848827135" sldId="390"/>
            <ac:spMk id="33" creationId="{604E00DF-8D89-1CA6-9FFD-D0F57F3837C8}"/>
          </ac:spMkLst>
        </pc:spChg>
        <pc:spChg chg="add del mod">
          <ac:chgData name="林 明锋" userId="df5b4b9bac279175" providerId="LiveId" clId="{CD95FE0C-0B04-43E2-841A-448B165D0080}" dt="2022-07-26T11:21:35.736" v="2536"/>
          <ac:spMkLst>
            <pc:docMk/>
            <pc:sldMk cId="2848827135" sldId="390"/>
            <ac:spMk id="41" creationId="{ED4BB257-A1C1-50BA-A44D-45FCBC31611D}"/>
          </ac:spMkLst>
        </pc:spChg>
        <pc:spChg chg="mod ord topLvl">
          <ac:chgData name="林 明锋" userId="df5b4b9bac279175" providerId="LiveId" clId="{CD95FE0C-0B04-43E2-841A-448B165D0080}" dt="2022-07-26T11:31:27.636" v="2777" actId="14100"/>
          <ac:spMkLst>
            <pc:docMk/>
            <pc:sldMk cId="2848827135" sldId="390"/>
            <ac:spMk id="43" creationId="{B960EF77-3B5F-CA88-820E-D85E2B22C986}"/>
          </ac:spMkLst>
        </pc:spChg>
        <pc:spChg chg="del mod topLvl">
          <ac:chgData name="林 明锋" userId="df5b4b9bac279175" providerId="LiveId" clId="{CD95FE0C-0B04-43E2-841A-448B165D0080}" dt="2022-07-26T11:21:20.122" v="2529" actId="478"/>
          <ac:spMkLst>
            <pc:docMk/>
            <pc:sldMk cId="2848827135" sldId="390"/>
            <ac:spMk id="44" creationId="{DD7ABAA7-F84B-0018-32F5-DBC28A825F9C}"/>
          </ac:spMkLst>
        </pc:spChg>
        <pc:spChg chg="add del">
          <ac:chgData name="林 明锋" userId="df5b4b9bac279175" providerId="LiveId" clId="{CD95FE0C-0B04-43E2-841A-448B165D0080}" dt="2022-07-26T05:31:09.991" v="161" actId="700"/>
          <ac:spMkLst>
            <pc:docMk/>
            <pc:sldMk cId="2848827135" sldId="390"/>
            <ac:spMk id="136" creationId="{F3060C83-F051-4F0E-ABAD-AA0DFC48B218}"/>
          </ac:spMkLst>
        </pc:spChg>
        <pc:spChg chg="add del">
          <ac:chgData name="林 明锋" userId="df5b4b9bac279175" providerId="LiveId" clId="{CD95FE0C-0B04-43E2-841A-448B165D0080}" dt="2022-07-26T05:31:09.991" v="161" actId="700"/>
          <ac:spMkLst>
            <pc:docMk/>
            <pc:sldMk cId="2848827135" sldId="390"/>
            <ac:spMk id="142" creationId="{83C98ABE-055B-441F-B07E-44F97F083C39}"/>
          </ac:spMkLst>
        </pc:spChg>
        <pc:spChg chg="add del">
          <ac:chgData name="林 明锋" userId="df5b4b9bac279175" providerId="LiveId" clId="{CD95FE0C-0B04-43E2-841A-448B165D0080}" dt="2022-07-26T05:31:09.991" v="161" actId="700"/>
          <ac:spMkLst>
            <pc:docMk/>
            <pc:sldMk cId="2848827135" sldId="390"/>
            <ac:spMk id="147" creationId="{29FDB030-9B49-4CED-8CCD-4D99382388AC}"/>
          </ac:spMkLst>
        </pc:spChg>
        <pc:spChg chg="add del">
          <ac:chgData name="林 明锋" userId="df5b4b9bac279175" providerId="LiveId" clId="{CD95FE0C-0B04-43E2-841A-448B165D0080}" dt="2022-07-26T05:31:09.991" v="161" actId="700"/>
          <ac:spMkLst>
            <pc:docMk/>
            <pc:sldMk cId="2848827135" sldId="390"/>
            <ac:spMk id="149" creationId="{3783CA14-24A1-485C-8B30-D6A5D87987AD}"/>
          </ac:spMkLst>
        </pc:spChg>
        <pc:spChg chg="add del">
          <ac:chgData name="林 明锋" userId="df5b4b9bac279175" providerId="LiveId" clId="{CD95FE0C-0B04-43E2-841A-448B165D0080}" dt="2022-07-26T05:31:09.991" v="161" actId="700"/>
          <ac:spMkLst>
            <pc:docMk/>
            <pc:sldMk cId="2848827135" sldId="390"/>
            <ac:spMk id="153" creationId="{9A97C86A-04D6-40F7-AE84-31AB43E6A846}"/>
          </ac:spMkLst>
        </pc:spChg>
        <pc:spChg chg="add del">
          <ac:chgData name="林 明锋" userId="df5b4b9bac279175" providerId="LiveId" clId="{CD95FE0C-0B04-43E2-841A-448B165D0080}" dt="2022-07-26T05:31:09.991" v="161" actId="700"/>
          <ac:spMkLst>
            <pc:docMk/>
            <pc:sldMk cId="2848827135" sldId="390"/>
            <ac:spMk id="154" creationId="{FF9F2414-84E8-453E-B1F3-389FDE8192D9}"/>
          </ac:spMkLst>
        </pc:spChg>
        <pc:spChg chg="add del">
          <ac:chgData name="林 明锋" userId="df5b4b9bac279175" providerId="LiveId" clId="{CD95FE0C-0B04-43E2-841A-448B165D0080}" dt="2022-07-26T05:31:09.991" v="161" actId="700"/>
          <ac:spMkLst>
            <pc:docMk/>
            <pc:sldMk cId="2848827135" sldId="390"/>
            <ac:spMk id="155" creationId="{3ECA69A1-7536-43AC-85EF-C7106179F5ED}"/>
          </ac:spMkLst>
        </pc:spChg>
        <pc:grpChg chg="add mod ord">
          <ac:chgData name="林 明锋" userId="df5b4b9bac279175" providerId="LiveId" clId="{CD95FE0C-0B04-43E2-841A-448B165D0080}" dt="2022-07-26T11:22:49.566" v="2591" actId="166"/>
          <ac:grpSpMkLst>
            <pc:docMk/>
            <pc:sldMk cId="2848827135" sldId="390"/>
            <ac:grpSpMk id="13" creationId="{272A78C8-2A53-F186-5C15-6551A2B1C33B}"/>
          </ac:grpSpMkLst>
        </pc:grpChg>
        <pc:grpChg chg="add del mod">
          <ac:chgData name="林 明锋" userId="df5b4b9bac279175" providerId="LiveId" clId="{CD95FE0C-0B04-43E2-841A-448B165D0080}" dt="2022-07-26T05:30:28.236" v="157" actId="478"/>
          <ac:grpSpMkLst>
            <pc:docMk/>
            <pc:sldMk cId="2848827135" sldId="390"/>
            <ac:grpSpMk id="16" creationId="{D3D9DDD4-EBE0-AAEF-4657-6874E1C8BDFF}"/>
          </ac:grpSpMkLst>
        </pc:grpChg>
        <pc:grpChg chg="add del mod">
          <ac:chgData name="林 明锋" userId="df5b4b9bac279175" providerId="LiveId" clId="{CD95FE0C-0B04-43E2-841A-448B165D0080}" dt="2022-07-26T05:31:20.795" v="164" actId="478"/>
          <ac:grpSpMkLst>
            <pc:docMk/>
            <pc:sldMk cId="2848827135" sldId="390"/>
            <ac:grpSpMk id="24" creationId="{08B125E0-9042-E6DF-BA0F-EBED3CDF4957}"/>
          </ac:grpSpMkLst>
        </pc:grpChg>
        <pc:grpChg chg="add del mod">
          <ac:chgData name="林 明锋" userId="df5b4b9bac279175" providerId="LiveId" clId="{CD95FE0C-0B04-43E2-841A-448B165D0080}" dt="2022-07-26T11:21:20.122" v="2529" actId="478"/>
          <ac:grpSpMkLst>
            <pc:docMk/>
            <pc:sldMk cId="2848827135" sldId="390"/>
            <ac:grpSpMk id="42" creationId="{D4593F47-D60F-EDF7-383D-77DFCBF309B5}"/>
          </ac:grpSpMkLst>
        </pc:grpChg>
        <pc:picChg chg="del">
          <ac:chgData name="林 明锋" userId="df5b4b9bac279175" providerId="LiveId" clId="{CD95FE0C-0B04-43E2-841A-448B165D0080}" dt="2022-07-26T05:23:10.974" v="121" actId="478"/>
          <ac:picMkLst>
            <pc:docMk/>
            <pc:sldMk cId="2848827135" sldId="390"/>
            <ac:picMk id="4" creationId="{925AC84D-256C-4D42-690B-AC6EFD14B2AB}"/>
          </ac:picMkLst>
        </pc:picChg>
        <pc:picChg chg="add del mod">
          <ac:chgData name="林 明锋" userId="df5b4b9bac279175" providerId="LiveId" clId="{CD95FE0C-0B04-43E2-841A-448B165D0080}" dt="2022-07-26T10:54:08.858" v="2009" actId="478"/>
          <ac:picMkLst>
            <pc:docMk/>
            <pc:sldMk cId="2848827135" sldId="390"/>
            <ac:picMk id="12" creationId="{0F3E19D8-8AD5-832E-F23C-10AFCFDF51CB}"/>
          </ac:picMkLst>
        </pc:picChg>
        <pc:picChg chg="add del mod">
          <ac:chgData name="林 明锋" userId="df5b4b9bac279175" providerId="LiveId" clId="{CD95FE0C-0B04-43E2-841A-448B165D0080}" dt="2022-07-26T04:09:13.716" v="100" actId="478"/>
          <ac:picMkLst>
            <pc:docMk/>
            <pc:sldMk cId="2848827135" sldId="390"/>
            <ac:picMk id="13" creationId="{79EA3040-9AE1-8E10-76F2-CB778478A16B}"/>
          </ac:picMkLst>
        </pc:picChg>
        <pc:picChg chg="add del mod">
          <ac:chgData name="林 明锋" userId="df5b4b9bac279175" providerId="LiveId" clId="{CD95FE0C-0B04-43E2-841A-448B165D0080}" dt="2022-07-26T04:09:44.948" v="116" actId="478"/>
          <ac:picMkLst>
            <pc:docMk/>
            <pc:sldMk cId="2848827135" sldId="390"/>
            <ac:picMk id="14" creationId="{75DD8D3C-E23A-ACE9-6974-0A35A441B7E7}"/>
          </ac:picMkLst>
        </pc:picChg>
        <pc:picChg chg="add del mod">
          <ac:chgData name="林 明锋" userId="df5b4b9bac279175" providerId="LiveId" clId="{CD95FE0C-0B04-43E2-841A-448B165D0080}" dt="2022-07-26T10:57:33.281" v="2063" actId="478"/>
          <ac:picMkLst>
            <pc:docMk/>
            <pc:sldMk cId="2848827135" sldId="390"/>
            <ac:picMk id="21" creationId="{0319A760-CBB5-E569-8E26-8FFD2DBD8AF8}"/>
          </ac:picMkLst>
        </pc:picChg>
        <pc:picChg chg="add mod">
          <ac:chgData name="林 明锋" userId="df5b4b9bac279175" providerId="LiveId" clId="{CD95FE0C-0B04-43E2-841A-448B165D0080}" dt="2022-07-26T11:29:03.953" v="2697" actId="1076"/>
          <ac:picMkLst>
            <pc:docMk/>
            <pc:sldMk cId="2848827135" sldId="390"/>
            <ac:picMk id="23" creationId="{B1D2B952-E11F-CCCF-E136-D25D6A51C641}"/>
          </ac:picMkLst>
        </pc:picChg>
        <pc:picChg chg="add mod">
          <ac:chgData name="林 明锋" userId="df5b4b9bac279175" providerId="LiveId" clId="{CD95FE0C-0B04-43E2-841A-448B165D0080}" dt="2022-07-26T11:14:02.762" v="2097" actId="14861"/>
          <ac:picMkLst>
            <pc:docMk/>
            <pc:sldMk cId="2848827135" sldId="390"/>
            <ac:picMk id="29" creationId="{A3ABD8EF-502E-6005-FE60-21E41D554AE3}"/>
          </ac:picMkLst>
        </pc:picChg>
        <pc:picChg chg="del mod">
          <ac:chgData name="林 明锋" userId="df5b4b9bac279175" providerId="LiveId" clId="{CD95FE0C-0B04-43E2-841A-448B165D0080}" dt="2022-07-26T11:04:05.682" v="2071" actId="478"/>
          <ac:picMkLst>
            <pc:docMk/>
            <pc:sldMk cId="2848827135" sldId="390"/>
            <ac:picMk id="127" creationId="{14705DD9-1D21-253E-498C-E3530A0B41C0}"/>
          </ac:picMkLst>
        </pc:picChg>
      </pc:sldChg>
      <pc:sldChg chg="addSp delSp modSp mod modTransition delAnim modAnim">
        <pc:chgData name="林 明锋" userId="df5b4b9bac279175" providerId="LiveId" clId="{CD95FE0C-0B04-43E2-841A-448B165D0080}" dt="2022-07-26T13:59:45.015" v="4313"/>
        <pc:sldMkLst>
          <pc:docMk/>
          <pc:sldMk cId="2766592107" sldId="394"/>
        </pc:sldMkLst>
        <pc:spChg chg="mod">
          <ac:chgData name="林 明锋" userId="df5b4b9bac279175" providerId="LiveId" clId="{CD95FE0C-0B04-43E2-841A-448B165D0080}" dt="2022-07-26T06:22:45.344" v="724"/>
          <ac:spMkLst>
            <pc:docMk/>
            <pc:sldMk cId="2766592107" sldId="394"/>
            <ac:spMk id="14" creationId="{2934D749-4F68-8FE5-42F5-F90B5876B9BB}"/>
          </ac:spMkLst>
        </pc:spChg>
        <pc:spChg chg="mod">
          <ac:chgData name="林 明锋" userId="df5b4b9bac279175" providerId="LiveId" clId="{CD95FE0C-0B04-43E2-841A-448B165D0080}" dt="2022-07-26T06:22:45.344" v="724"/>
          <ac:spMkLst>
            <pc:docMk/>
            <pc:sldMk cId="2766592107" sldId="394"/>
            <ac:spMk id="15" creationId="{214E7025-5656-0DA5-07F9-4B804ADD1096}"/>
          </ac:spMkLst>
        </pc:spChg>
        <pc:spChg chg="mod">
          <ac:chgData name="林 明锋" userId="df5b4b9bac279175" providerId="LiveId" clId="{CD95FE0C-0B04-43E2-841A-448B165D0080}" dt="2022-07-26T06:23:29.480" v="746"/>
          <ac:spMkLst>
            <pc:docMk/>
            <pc:sldMk cId="2766592107" sldId="394"/>
            <ac:spMk id="17" creationId="{77CF02E8-D21A-C5BF-605F-8177019FBA48}"/>
          </ac:spMkLst>
        </pc:spChg>
        <pc:spChg chg="mod">
          <ac:chgData name="林 明锋" userId="df5b4b9bac279175" providerId="LiveId" clId="{CD95FE0C-0B04-43E2-841A-448B165D0080}" dt="2022-07-26T06:23:29.480" v="746"/>
          <ac:spMkLst>
            <pc:docMk/>
            <pc:sldMk cId="2766592107" sldId="394"/>
            <ac:spMk id="18" creationId="{084B55CD-E3C0-19DF-E7BE-995B2F9F2C65}"/>
          </ac:spMkLst>
        </pc:spChg>
        <pc:spChg chg="mod">
          <ac:chgData name="林 明锋" userId="df5b4b9bac279175" providerId="LiveId" clId="{CD95FE0C-0B04-43E2-841A-448B165D0080}" dt="2022-07-26T06:24:09.537" v="759"/>
          <ac:spMkLst>
            <pc:docMk/>
            <pc:sldMk cId="2766592107" sldId="394"/>
            <ac:spMk id="20" creationId="{AE3B4D17-0D13-2529-FD22-2F30BB512D2F}"/>
          </ac:spMkLst>
        </pc:spChg>
        <pc:spChg chg="mod">
          <ac:chgData name="林 明锋" userId="df5b4b9bac279175" providerId="LiveId" clId="{CD95FE0C-0B04-43E2-841A-448B165D0080}" dt="2022-07-26T12:31:57.960" v="3407"/>
          <ac:spMkLst>
            <pc:docMk/>
            <pc:sldMk cId="2766592107" sldId="394"/>
            <ac:spMk id="21" creationId="{00FDCC47-74DC-EC48-2A1E-FA266B40E14D}"/>
          </ac:spMkLst>
        </pc:spChg>
        <pc:spChg chg="add del mod">
          <ac:chgData name="林 明锋" userId="df5b4b9bac279175" providerId="LiveId" clId="{CD95FE0C-0B04-43E2-841A-448B165D0080}" dt="2022-07-26T12:55:16.220" v="3880" actId="478"/>
          <ac:spMkLst>
            <pc:docMk/>
            <pc:sldMk cId="2766592107" sldId="394"/>
            <ac:spMk id="28" creationId="{5FF6E786-9EEB-25E3-FBEA-184749480215}"/>
          </ac:spMkLst>
        </pc:spChg>
        <pc:spChg chg="mod">
          <ac:chgData name="林 明锋" userId="df5b4b9bac279175" providerId="LiveId" clId="{CD95FE0C-0B04-43E2-841A-448B165D0080}" dt="2022-07-26T12:18:26.077" v="3280" actId="14100"/>
          <ac:spMkLst>
            <pc:docMk/>
            <pc:sldMk cId="2766592107" sldId="394"/>
            <ac:spMk id="33" creationId="{604E00DF-8D89-1CA6-9FFD-D0F57F3837C8}"/>
          </ac:spMkLst>
        </pc:spChg>
        <pc:grpChg chg="add del mod">
          <ac:chgData name="林 明锋" userId="df5b4b9bac279175" providerId="LiveId" clId="{CD95FE0C-0B04-43E2-841A-448B165D0080}" dt="2022-07-26T06:23:14.476" v="736" actId="478"/>
          <ac:grpSpMkLst>
            <pc:docMk/>
            <pc:sldMk cId="2766592107" sldId="394"/>
            <ac:grpSpMk id="13" creationId="{04501721-5D61-AB11-8EC4-ECF77D27F19E}"/>
          </ac:grpSpMkLst>
        </pc:grpChg>
        <pc:grpChg chg="add del mod">
          <ac:chgData name="林 明锋" userId="df5b4b9bac279175" providerId="LiveId" clId="{CD95FE0C-0B04-43E2-841A-448B165D0080}" dt="2022-07-26T06:23:57.341" v="750" actId="478"/>
          <ac:grpSpMkLst>
            <pc:docMk/>
            <pc:sldMk cId="2766592107" sldId="394"/>
            <ac:grpSpMk id="16" creationId="{87420876-4B67-F8BD-D6F7-AD65F23CD530}"/>
          </ac:grpSpMkLst>
        </pc:grpChg>
        <pc:grpChg chg="add mod ord">
          <ac:chgData name="林 明锋" userId="df5b4b9bac279175" providerId="LiveId" clId="{CD95FE0C-0B04-43E2-841A-448B165D0080}" dt="2022-07-26T12:55:10.624" v="3879" actId="166"/>
          <ac:grpSpMkLst>
            <pc:docMk/>
            <pc:sldMk cId="2766592107" sldId="394"/>
            <ac:grpSpMk id="19" creationId="{8C38E75F-76A7-2A13-A80E-263071F70DF3}"/>
          </ac:grpSpMkLst>
        </pc:grpChg>
        <pc:picChg chg="add del mod">
          <ac:chgData name="林 明锋" userId="df5b4b9bac279175" providerId="LiveId" clId="{CD95FE0C-0B04-43E2-841A-448B165D0080}" dt="2022-07-26T12:17:27.380" v="3236" actId="478"/>
          <ac:picMkLst>
            <pc:docMk/>
            <pc:sldMk cId="2766592107" sldId="394"/>
            <ac:picMk id="3" creationId="{39C59A92-0808-9F6E-7077-543CE699B5CA}"/>
          </ac:picMkLst>
        </pc:picChg>
        <pc:picChg chg="del">
          <ac:chgData name="林 明锋" userId="df5b4b9bac279175" providerId="LiveId" clId="{CD95FE0C-0B04-43E2-841A-448B165D0080}" dt="2022-07-26T06:39:17.452" v="840" actId="478"/>
          <ac:picMkLst>
            <pc:docMk/>
            <pc:sldMk cId="2766592107" sldId="394"/>
            <ac:picMk id="4" creationId="{925AC84D-256C-4D42-690B-AC6EFD14B2AB}"/>
          </ac:picMkLst>
        </pc:picChg>
        <pc:picChg chg="add del mod">
          <ac:chgData name="林 明锋" userId="df5b4b9bac279175" providerId="LiveId" clId="{CD95FE0C-0B04-43E2-841A-448B165D0080}" dt="2022-07-26T04:09:16.016" v="102" actId="478"/>
          <ac:picMkLst>
            <pc:docMk/>
            <pc:sldMk cId="2766592107" sldId="394"/>
            <ac:picMk id="13" creationId="{9A0F26FB-A501-4AEA-5066-37617CDA425D}"/>
          </ac:picMkLst>
        </pc:picChg>
        <pc:picChg chg="add del mod">
          <ac:chgData name="林 明锋" userId="df5b4b9bac279175" providerId="LiveId" clId="{CD95FE0C-0B04-43E2-841A-448B165D0080}" dt="2022-07-26T06:39:40.108" v="867" actId="478"/>
          <ac:picMkLst>
            <pc:docMk/>
            <pc:sldMk cId="2766592107" sldId="394"/>
            <ac:picMk id="22" creationId="{E6D40825-FB9A-BE9F-3409-5234173F49B5}"/>
          </ac:picMkLst>
        </pc:picChg>
        <pc:picChg chg="add del mod ord">
          <ac:chgData name="林 明锋" userId="df5b4b9bac279175" providerId="LiveId" clId="{CD95FE0C-0B04-43E2-841A-448B165D0080}" dt="2022-07-26T06:43:16.604" v="910" actId="478"/>
          <ac:picMkLst>
            <pc:docMk/>
            <pc:sldMk cId="2766592107" sldId="394"/>
            <ac:picMk id="23" creationId="{AE49B001-B61C-9840-2C98-ADE8BB58FE7B}"/>
          </ac:picMkLst>
        </pc:picChg>
        <pc:picChg chg="add del mod ord">
          <ac:chgData name="林 明锋" userId="df5b4b9bac279175" providerId="LiveId" clId="{CD95FE0C-0B04-43E2-841A-448B165D0080}" dt="2022-07-26T08:15:50.854" v="1766" actId="478"/>
          <ac:picMkLst>
            <pc:docMk/>
            <pc:sldMk cId="2766592107" sldId="394"/>
            <ac:picMk id="24" creationId="{82CC7585-938D-CE3D-811C-79AE3519403F}"/>
          </ac:picMkLst>
        </pc:picChg>
        <pc:picChg chg="add mod ord modCrop">
          <ac:chgData name="林 明锋" userId="df5b4b9bac279175" providerId="LiveId" clId="{CD95FE0C-0B04-43E2-841A-448B165D0080}" dt="2022-07-26T12:18:08.296" v="3244" actId="171"/>
          <ac:picMkLst>
            <pc:docMk/>
            <pc:sldMk cId="2766592107" sldId="394"/>
            <ac:picMk id="27" creationId="{FAAA2F4F-CC8A-1F05-BD05-6991955743E8}"/>
          </ac:picMkLst>
        </pc:picChg>
      </pc:sldChg>
      <pc:sldChg chg="addSp delSp modSp add del mod modTransition delAnim modAnim">
        <pc:chgData name="林 明锋" userId="df5b4b9bac279175" providerId="LiveId" clId="{CD95FE0C-0B04-43E2-841A-448B165D0080}" dt="2022-07-26T14:04:17.447" v="4321"/>
        <pc:sldMkLst>
          <pc:docMk/>
          <pc:sldMk cId="3381777831" sldId="396"/>
        </pc:sldMkLst>
        <pc:spChg chg="mod ord">
          <ac:chgData name="林 明锋" userId="df5b4b9bac279175" providerId="LiveId" clId="{CD95FE0C-0B04-43E2-841A-448B165D0080}" dt="2022-07-26T12:20:20.665" v="3313" actId="14100"/>
          <ac:spMkLst>
            <pc:docMk/>
            <pc:sldMk cId="3381777831" sldId="396"/>
            <ac:spMk id="13" creationId="{039A5EF2-9A7C-206A-9BBC-5816A5E6D10D}"/>
          </ac:spMkLst>
        </pc:spChg>
        <pc:spChg chg="del mod topLvl">
          <ac:chgData name="林 明锋" userId="df5b4b9bac279175" providerId="LiveId" clId="{CD95FE0C-0B04-43E2-841A-448B165D0080}" dt="2022-07-26T06:23:16.340" v="737" actId="478"/>
          <ac:spMkLst>
            <pc:docMk/>
            <pc:sldMk cId="3381777831" sldId="396"/>
            <ac:spMk id="15" creationId="{99902BD9-9424-76A9-0912-AB0DCE7548B3}"/>
          </ac:spMkLst>
        </pc:spChg>
        <pc:spChg chg="del mod topLvl">
          <ac:chgData name="林 明锋" userId="df5b4b9bac279175" providerId="LiveId" clId="{CD95FE0C-0B04-43E2-841A-448B165D0080}" dt="2022-07-26T06:23:17.180" v="738" actId="478"/>
          <ac:spMkLst>
            <pc:docMk/>
            <pc:sldMk cId="3381777831" sldId="396"/>
            <ac:spMk id="16" creationId="{79E927A5-2FD0-CDAF-F930-CE3E1E4854E6}"/>
          </ac:spMkLst>
        </pc:spChg>
        <pc:spChg chg="mod">
          <ac:chgData name="林 明锋" userId="df5b4b9bac279175" providerId="LiveId" clId="{CD95FE0C-0B04-43E2-841A-448B165D0080}" dt="2022-07-26T06:23:28.129" v="745"/>
          <ac:spMkLst>
            <pc:docMk/>
            <pc:sldMk cId="3381777831" sldId="396"/>
            <ac:spMk id="18" creationId="{B54C7FF9-8AD2-EFA5-37E4-C47C418FF2C1}"/>
          </ac:spMkLst>
        </pc:spChg>
        <pc:spChg chg="mod">
          <ac:chgData name="林 明锋" userId="df5b4b9bac279175" providerId="LiveId" clId="{CD95FE0C-0B04-43E2-841A-448B165D0080}" dt="2022-07-26T06:23:28.129" v="745"/>
          <ac:spMkLst>
            <pc:docMk/>
            <pc:sldMk cId="3381777831" sldId="396"/>
            <ac:spMk id="19" creationId="{C94F274F-DC96-E1F3-6A09-462D320312F5}"/>
          </ac:spMkLst>
        </pc:spChg>
        <pc:spChg chg="mod">
          <ac:chgData name="林 明锋" userId="df5b4b9bac279175" providerId="LiveId" clId="{CD95FE0C-0B04-43E2-841A-448B165D0080}" dt="2022-07-26T06:24:08.721" v="758"/>
          <ac:spMkLst>
            <pc:docMk/>
            <pc:sldMk cId="3381777831" sldId="396"/>
            <ac:spMk id="21" creationId="{58972652-8668-5F69-5AB7-9C61580EEF23}"/>
          </ac:spMkLst>
        </pc:spChg>
        <pc:spChg chg="mod">
          <ac:chgData name="林 明锋" userId="df5b4b9bac279175" providerId="LiveId" clId="{CD95FE0C-0B04-43E2-841A-448B165D0080}" dt="2022-07-26T12:32:00.128" v="3408"/>
          <ac:spMkLst>
            <pc:docMk/>
            <pc:sldMk cId="3381777831" sldId="396"/>
            <ac:spMk id="22" creationId="{FFE9F4D3-B294-098A-B2DA-86FE230B81AB}"/>
          </ac:spMkLst>
        </pc:spChg>
        <pc:spChg chg="add mod ord">
          <ac:chgData name="林 明锋" userId="df5b4b9bac279175" providerId="LiveId" clId="{CD95FE0C-0B04-43E2-841A-448B165D0080}" dt="2022-07-26T12:20:34.907" v="3317" actId="14100"/>
          <ac:spMkLst>
            <pc:docMk/>
            <pc:sldMk cId="3381777831" sldId="396"/>
            <ac:spMk id="26" creationId="{5C8DDE4F-DEA3-08A0-0D78-0B96E0578902}"/>
          </ac:spMkLst>
        </pc:spChg>
        <pc:spChg chg="add del mod">
          <ac:chgData name="林 明锋" userId="df5b4b9bac279175" providerId="LiveId" clId="{CD95FE0C-0B04-43E2-841A-448B165D0080}" dt="2022-07-26T12:55:32.413" v="3883" actId="478"/>
          <ac:spMkLst>
            <pc:docMk/>
            <pc:sldMk cId="3381777831" sldId="396"/>
            <ac:spMk id="29" creationId="{2ED95429-E2E6-BF2D-4E22-3A0A6D87A2C2}"/>
          </ac:spMkLst>
        </pc:spChg>
        <pc:spChg chg="add mod">
          <ac:chgData name="林 明锋" userId="df5b4b9bac279175" providerId="LiveId" clId="{CD95FE0C-0B04-43E2-841A-448B165D0080}" dt="2022-07-26T13:51:41.357" v="4311" actId="14100"/>
          <ac:spMkLst>
            <pc:docMk/>
            <pc:sldMk cId="3381777831" sldId="396"/>
            <ac:spMk id="30" creationId="{0886AD3B-8AE5-6ECE-6481-AE6A4134335E}"/>
          </ac:spMkLst>
        </pc:spChg>
        <pc:grpChg chg="add del mod">
          <ac:chgData name="林 明锋" userId="df5b4b9bac279175" providerId="LiveId" clId="{CD95FE0C-0B04-43E2-841A-448B165D0080}" dt="2022-07-26T06:23:16.340" v="737" actId="478"/>
          <ac:grpSpMkLst>
            <pc:docMk/>
            <pc:sldMk cId="3381777831" sldId="396"/>
            <ac:grpSpMk id="14" creationId="{C75E7AD8-8278-45CB-1A3B-24C6482AEE1A}"/>
          </ac:grpSpMkLst>
        </pc:grpChg>
        <pc:grpChg chg="add del mod">
          <ac:chgData name="林 明锋" userId="df5b4b9bac279175" providerId="LiveId" clId="{CD95FE0C-0B04-43E2-841A-448B165D0080}" dt="2022-07-26T06:23:58.492" v="751" actId="478"/>
          <ac:grpSpMkLst>
            <pc:docMk/>
            <pc:sldMk cId="3381777831" sldId="396"/>
            <ac:grpSpMk id="17" creationId="{70A3B849-839E-AD4A-14C0-6B1AD88F75DB}"/>
          </ac:grpSpMkLst>
        </pc:grpChg>
        <pc:grpChg chg="add mod ord">
          <ac:chgData name="林 明锋" userId="df5b4b9bac279175" providerId="LiveId" clId="{CD95FE0C-0B04-43E2-841A-448B165D0080}" dt="2022-07-26T12:55:26.962" v="3882" actId="166"/>
          <ac:grpSpMkLst>
            <pc:docMk/>
            <pc:sldMk cId="3381777831" sldId="396"/>
            <ac:grpSpMk id="20" creationId="{F49783D8-0657-DB97-C94E-9109FD5B9D72}"/>
          </ac:grpSpMkLst>
        </pc:grpChg>
        <pc:picChg chg="add del mod">
          <ac:chgData name="林 明锋" userId="df5b4b9bac279175" providerId="LiveId" clId="{CD95FE0C-0B04-43E2-841A-448B165D0080}" dt="2022-07-26T12:19:27.796" v="3281" actId="478"/>
          <ac:picMkLst>
            <pc:docMk/>
            <pc:sldMk cId="3381777831" sldId="396"/>
            <ac:picMk id="3" creationId="{533EAB40-EA00-E4BA-388D-EE22EA92DF5F}"/>
          </ac:picMkLst>
        </pc:picChg>
        <pc:picChg chg="del">
          <ac:chgData name="林 明锋" userId="df5b4b9bac279175" providerId="LiveId" clId="{CD95FE0C-0B04-43E2-841A-448B165D0080}" dt="2022-07-26T06:40:22.268" v="878" actId="478"/>
          <ac:picMkLst>
            <pc:docMk/>
            <pc:sldMk cId="3381777831" sldId="396"/>
            <ac:picMk id="4" creationId="{925AC84D-256C-4D42-690B-AC6EFD14B2AB}"/>
          </ac:picMkLst>
        </pc:picChg>
        <pc:picChg chg="add del mod">
          <ac:chgData name="林 明锋" userId="df5b4b9bac279175" providerId="LiveId" clId="{CD95FE0C-0B04-43E2-841A-448B165D0080}" dt="2022-07-26T04:09:20.012" v="105" actId="478"/>
          <ac:picMkLst>
            <pc:docMk/>
            <pc:sldMk cId="3381777831" sldId="396"/>
            <ac:picMk id="14" creationId="{C10CCFAF-5B0E-4A5B-DB85-8877880CE470}"/>
          </ac:picMkLst>
        </pc:picChg>
        <pc:picChg chg="add del mod ord">
          <ac:chgData name="林 明锋" userId="df5b4b9bac279175" providerId="LiveId" clId="{CD95FE0C-0B04-43E2-841A-448B165D0080}" dt="2022-07-26T06:42:25.412" v="898" actId="478"/>
          <ac:picMkLst>
            <pc:docMk/>
            <pc:sldMk cId="3381777831" sldId="396"/>
            <ac:picMk id="23" creationId="{790ABFBB-5237-EA79-13AB-2B12457E0A86}"/>
          </ac:picMkLst>
        </pc:picChg>
        <pc:picChg chg="add del mod ord">
          <ac:chgData name="林 明锋" userId="df5b4b9bac279175" providerId="LiveId" clId="{CD95FE0C-0B04-43E2-841A-448B165D0080}" dt="2022-07-26T06:42:50.996" v="903" actId="478"/>
          <ac:picMkLst>
            <pc:docMk/>
            <pc:sldMk cId="3381777831" sldId="396"/>
            <ac:picMk id="24" creationId="{EBE2306B-57FB-EDCB-A964-E3E23562C449}"/>
          </ac:picMkLst>
        </pc:picChg>
        <pc:picChg chg="add del mod ord">
          <ac:chgData name="林 明锋" userId="df5b4b9bac279175" providerId="LiveId" clId="{CD95FE0C-0B04-43E2-841A-448B165D0080}" dt="2022-07-26T08:15:35.965" v="1754" actId="478"/>
          <ac:picMkLst>
            <pc:docMk/>
            <pc:sldMk cId="3381777831" sldId="396"/>
            <ac:picMk id="25" creationId="{D613A1A2-2044-BCB8-626A-49ECFA062C4F}"/>
          </ac:picMkLst>
        </pc:picChg>
        <pc:picChg chg="add mod modCrop">
          <ac:chgData name="林 明锋" userId="df5b4b9bac279175" providerId="LiveId" clId="{CD95FE0C-0B04-43E2-841A-448B165D0080}" dt="2022-07-26T12:20:10.551" v="3288" actId="1076"/>
          <ac:picMkLst>
            <pc:docMk/>
            <pc:sldMk cId="3381777831" sldId="396"/>
            <ac:picMk id="28" creationId="{FA1CD4AC-6780-C22C-8C5F-0E57CB2B7C4C}"/>
          </ac:picMkLst>
        </pc:picChg>
      </pc:sldChg>
      <pc:sldChg chg="addSp delSp modSp mod modTransition delAnim modAnim">
        <pc:chgData name="林 明锋" userId="df5b4b9bac279175" providerId="LiveId" clId="{CD95FE0C-0B04-43E2-841A-448B165D0080}" dt="2022-07-26T12:59:44.072" v="4249" actId="14100"/>
        <pc:sldMkLst>
          <pc:docMk/>
          <pc:sldMk cId="4223490443" sldId="397"/>
        </pc:sldMkLst>
        <pc:spChg chg="mod">
          <ac:chgData name="林 明锋" userId="df5b4b9bac279175" providerId="LiveId" clId="{CD95FE0C-0B04-43E2-841A-448B165D0080}" dt="2022-07-26T06:22:47.768" v="726"/>
          <ac:spMkLst>
            <pc:docMk/>
            <pc:sldMk cId="4223490443" sldId="397"/>
            <ac:spMk id="14" creationId="{182F221B-25F9-604F-5F92-D6E762486926}"/>
          </ac:spMkLst>
        </pc:spChg>
        <pc:spChg chg="mod">
          <ac:chgData name="林 明锋" userId="df5b4b9bac279175" providerId="LiveId" clId="{CD95FE0C-0B04-43E2-841A-448B165D0080}" dt="2022-07-26T06:22:47.768" v="726"/>
          <ac:spMkLst>
            <pc:docMk/>
            <pc:sldMk cId="4223490443" sldId="397"/>
            <ac:spMk id="15" creationId="{6121CCF1-5357-7A74-7E4B-15D3A530EFCA}"/>
          </ac:spMkLst>
        </pc:spChg>
        <pc:spChg chg="mod">
          <ac:chgData name="林 明锋" userId="df5b4b9bac279175" providerId="LiveId" clId="{CD95FE0C-0B04-43E2-841A-448B165D0080}" dt="2022-07-26T06:23:26.816" v="744"/>
          <ac:spMkLst>
            <pc:docMk/>
            <pc:sldMk cId="4223490443" sldId="397"/>
            <ac:spMk id="17" creationId="{512A9866-4ABF-690D-110C-B65F5FB972DD}"/>
          </ac:spMkLst>
        </pc:spChg>
        <pc:spChg chg="mod">
          <ac:chgData name="林 明锋" userId="df5b4b9bac279175" providerId="LiveId" clId="{CD95FE0C-0B04-43E2-841A-448B165D0080}" dt="2022-07-26T06:23:26.816" v="744"/>
          <ac:spMkLst>
            <pc:docMk/>
            <pc:sldMk cId="4223490443" sldId="397"/>
            <ac:spMk id="18" creationId="{17719688-85B6-C53E-F6C6-22488ABB6A2C}"/>
          </ac:spMkLst>
        </pc:spChg>
        <pc:spChg chg="mod">
          <ac:chgData name="林 明锋" userId="df5b4b9bac279175" providerId="LiveId" clId="{CD95FE0C-0B04-43E2-841A-448B165D0080}" dt="2022-07-26T06:24:08.089" v="757"/>
          <ac:spMkLst>
            <pc:docMk/>
            <pc:sldMk cId="4223490443" sldId="397"/>
            <ac:spMk id="20" creationId="{853C7632-2E89-5FF7-7CBF-E4058062FC3B}"/>
          </ac:spMkLst>
        </pc:spChg>
        <pc:spChg chg="mod">
          <ac:chgData name="林 明锋" userId="df5b4b9bac279175" providerId="LiveId" clId="{CD95FE0C-0B04-43E2-841A-448B165D0080}" dt="2022-07-26T12:32:17.175" v="3415"/>
          <ac:spMkLst>
            <pc:docMk/>
            <pc:sldMk cId="4223490443" sldId="397"/>
            <ac:spMk id="21" creationId="{089CC2A4-ED41-7520-3E0A-E5C03FB2E04E}"/>
          </ac:spMkLst>
        </pc:spChg>
        <pc:spChg chg="mod">
          <ac:chgData name="林 明锋" userId="df5b4b9bac279175" providerId="LiveId" clId="{CD95FE0C-0B04-43E2-841A-448B165D0080}" dt="2022-07-26T12:59:44.072" v="4249" actId="14100"/>
          <ac:spMkLst>
            <pc:docMk/>
            <pc:sldMk cId="4223490443" sldId="397"/>
            <ac:spMk id="33" creationId="{604E00DF-8D89-1CA6-9FFD-D0F57F3837C8}"/>
          </ac:spMkLst>
        </pc:spChg>
        <pc:grpChg chg="add del mod">
          <ac:chgData name="林 明锋" userId="df5b4b9bac279175" providerId="LiveId" clId="{CD95FE0C-0B04-43E2-841A-448B165D0080}" dt="2022-07-26T06:23:18.254" v="739" actId="478"/>
          <ac:grpSpMkLst>
            <pc:docMk/>
            <pc:sldMk cId="4223490443" sldId="397"/>
            <ac:grpSpMk id="13" creationId="{DAC86E02-6A80-D8E2-01D2-B75182F7CD01}"/>
          </ac:grpSpMkLst>
        </pc:grpChg>
        <pc:grpChg chg="add del mod">
          <ac:chgData name="林 明锋" userId="df5b4b9bac279175" providerId="LiveId" clId="{CD95FE0C-0B04-43E2-841A-448B165D0080}" dt="2022-07-26T06:23:59.524" v="752" actId="478"/>
          <ac:grpSpMkLst>
            <pc:docMk/>
            <pc:sldMk cId="4223490443" sldId="397"/>
            <ac:grpSpMk id="16" creationId="{2EF3C7D1-D78A-6593-E428-0BA77C188A18}"/>
          </ac:grpSpMkLst>
        </pc:grpChg>
        <pc:grpChg chg="add mod">
          <ac:chgData name="林 明锋" userId="df5b4b9bac279175" providerId="LiveId" clId="{CD95FE0C-0B04-43E2-841A-448B165D0080}" dt="2022-07-26T06:24:08.089" v="757"/>
          <ac:grpSpMkLst>
            <pc:docMk/>
            <pc:sldMk cId="4223490443" sldId="397"/>
            <ac:grpSpMk id="19" creationId="{7D8A7F52-1D0C-C548-C69F-CCF9C58465BE}"/>
          </ac:grpSpMkLst>
        </pc:grpChg>
        <pc:picChg chg="add del mod ord">
          <ac:chgData name="林 明锋" userId="df5b4b9bac279175" providerId="LiveId" clId="{CD95FE0C-0B04-43E2-841A-448B165D0080}" dt="2022-07-26T08:16:00.422" v="1770" actId="478"/>
          <ac:picMkLst>
            <pc:docMk/>
            <pc:sldMk cId="4223490443" sldId="397"/>
            <ac:picMk id="3" creationId="{78022C7C-921A-36C9-3596-B45518B3B556}"/>
          </ac:picMkLst>
        </pc:picChg>
        <pc:picChg chg="del">
          <ac:chgData name="林 明锋" userId="df5b4b9bac279175" providerId="LiveId" clId="{CD95FE0C-0B04-43E2-841A-448B165D0080}" dt="2022-07-26T06:42:06.821" v="891" actId="478"/>
          <ac:picMkLst>
            <pc:docMk/>
            <pc:sldMk cId="4223490443" sldId="397"/>
            <ac:picMk id="4" creationId="{925AC84D-256C-4D42-690B-AC6EFD14B2AB}"/>
          </ac:picMkLst>
        </pc:picChg>
        <pc:picChg chg="add del mod">
          <ac:chgData name="林 明锋" userId="df5b4b9bac279175" providerId="LiveId" clId="{CD95FE0C-0B04-43E2-841A-448B165D0080}" dt="2022-07-26T12:58:44.012" v="4231" actId="478"/>
          <ac:picMkLst>
            <pc:docMk/>
            <pc:sldMk cId="4223490443" sldId="397"/>
            <ac:picMk id="6" creationId="{AF3A1978-5A91-4B6A-D8D3-1A026E525C55}"/>
          </ac:picMkLst>
        </pc:picChg>
        <pc:picChg chg="add del mod">
          <ac:chgData name="林 明锋" userId="df5b4b9bac279175" providerId="LiveId" clId="{CD95FE0C-0B04-43E2-841A-448B165D0080}" dt="2022-07-26T04:09:21.461" v="106" actId="478"/>
          <ac:picMkLst>
            <pc:docMk/>
            <pc:sldMk cId="4223490443" sldId="397"/>
            <ac:picMk id="13" creationId="{0D2DE75D-BE9E-74D1-9D22-500C4B6501FC}"/>
          </ac:picMkLst>
        </pc:picChg>
        <pc:picChg chg="add del mod modCrop">
          <ac:chgData name="林 明锋" userId="df5b4b9bac279175" providerId="LiveId" clId="{CD95FE0C-0B04-43E2-841A-448B165D0080}" dt="2022-07-26T12:59:26.868" v="4244" actId="478"/>
          <ac:picMkLst>
            <pc:docMk/>
            <pc:sldMk cId="4223490443" sldId="397"/>
            <ac:picMk id="26" creationId="{57E51064-E166-A46B-F531-06924FB8BD43}"/>
          </ac:picMkLst>
        </pc:picChg>
        <pc:picChg chg="add mod">
          <ac:chgData name="林 明锋" userId="df5b4b9bac279175" providerId="LiveId" clId="{CD95FE0C-0B04-43E2-841A-448B165D0080}" dt="2022-07-26T12:59:36.737" v="4246" actId="1076"/>
          <ac:picMkLst>
            <pc:docMk/>
            <pc:sldMk cId="4223490443" sldId="397"/>
            <ac:picMk id="27" creationId="{01889AB2-E0C4-9D3C-5456-FCDE94F2A689}"/>
          </ac:picMkLst>
        </pc:picChg>
      </pc:sldChg>
      <pc:sldChg chg="addSp delSp modSp mod modTransition delAnim modAnim">
        <pc:chgData name="林 明锋" userId="df5b4b9bac279175" providerId="LiveId" clId="{CD95FE0C-0B04-43E2-841A-448B165D0080}" dt="2022-07-26T13:00:40.081" v="4265"/>
        <pc:sldMkLst>
          <pc:docMk/>
          <pc:sldMk cId="3857095691" sldId="398"/>
        </pc:sldMkLst>
        <pc:spChg chg="add mod">
          <ac:chgData name="林 明锋" userId="df5b4b9bac279175" providerId="LiveId" clId="{CD95FE0C-0B04-43E2-841A-448B165D0080}" dt="2022-07-26T12:59:56.945" v="4250" actId="1076"/>
          <ac:spMkLst>
            <pc:docMk/>
            <pc:sldMk cId="3857095691" sldId="398"/>
            <ac:spMk id="2" creationId="{4F6D42F1-FFA6-53DF-6296-B02AEFBF4212}"/>
          </ac:spMkLst>
        </pc:spChg>
        <pc:spChg chg="mod">
          <ac:chgData name="林 明锋" userId="df5b4b9bac279175" providerId="LiveId" clId="{CD95FE0C-0B04-43E2-841A-448B165D0080}" dt="2022-07-26T06:22:48.808" v="727"/>
          <ac:spMkLst>
            <pc:docMk/>
            <pc:sldMk cId="3857095691" sldId="398"/>
            <ac:spMk id="13" creationId="{5E105A82-E882-054E-1D80-7CCEAC471FEE}"/>
          </ac:spMkLst>
        </pc:spChg>
        <pc:spChg chg="mod">
          <ac:chgData name="林 明锋" userId="df5b4b9bac279175" providerId="LiveId" clId="{CD95FE0C-0B04-43E2-841A-448B165D0080}" dt="2022-07-26T06:22:48.808" v="727"/>
          <ac:spMkLst>
            <pc:docMk/>
            <pc:sldMk cId="3857095691" sldId="398"/>
            <ac:spMk id="14" creationId="{E0DDA8EE-F661-8DB6-B711-F909DD0585A2}"/>
          </ac:spMkLst>
        </pc:spChg>
        <pc:spChg chg="mod">
          <ac:chgData name="林 明锋" userId="df5b4b9bac279175" providerId="LiveId" clId="{CD95FE0C-0B04-43E2-841A-448B165D0080}" dt="2022-07-26T06:23:25.800" v="743"/>
          <ac:spMkLst>
            <pc:docMk/>
            <pc:sldMk cId="3857095691" sldId="398"/>
            <ac:spMk id="16" creationId="{F3A4A7B9-CDF2-97D1-7F9E-B5DDFEC05755}"/>
          </ac:spMkLst>
        </pc:spChg>
        <pc:spChg chg="mod">
          <ac:chgData name="林 明锋" userId="df5b4b9bac279175" providerId="LiveId" clId="{CD95FE0C-0B04-43E2-841A-448B165D0080}" dt="2022-07-26T06:23:25.800" v="743"/>
          <ac:spMkLst>
            <pc:docMk/>
            <pc:sldMk cId="3857095691" sldId="398"/>
            <ac:spMk id="17" creationId="{F9CBB79A-CC3E-ADF4-7036-5235F8E097B7}"/>
          </ac:spMkLst>
        </pc:spChg>
        <pc:spChg chg="mod">
          <ac:chgData name="林 明锋" userId="df5b4b9bac279175" providerId="LiveId" clId="{CD95FE0C-0B04-43E2-841A-448B165D0080}" dt="2022-07-26T06:24:07.384" v="756"/>
          <ac:spMkLst>
            <pc:docMk/>
            <pc:sldMk cId="3857095691" sldId="398"/>
            <ac:spMk id="19" creationId="{95EA7CB1-884E-3C5B-E99D-2E94A5A73C94}"/>
          </ac:spMkLst>
        </pc:spChg>
        <pc:spChg chg="mod">
          <ac:chgData name="林 明锋" userId="df5b4b9bac279175" providerId="LiveId" clId="{CD95FE0C-0B04-43E2-841A-448B165D0080}" dt="2022-07-26T12:32:19.247" v="3416"/>
          <ac:spMkLst>
            <pc:docMk/>
            <pc:sldMk cId="3857095691" sldId="398"/>
            <ac:spMk id="20" creationId="{43F0CF1F-63E2-6DB0-73BA-7ECFC49FA69F}"/>
          </ac:spMkLst>
        </pc:spChg>
        <pc:grpChg chg="add del mod">
          <ac:chgData name="林 明锋" userId="df5b4b9bac279175" providerId="LiveId" clId="{CD95FE0C-0B04-43E2-841A-448B165D0080}" dt="2022-07-26T06:23:19.277" v="740" actId="478"/>
          <ac:grpSpMkLst>
            <pc:docMk/>
            <pc:sldMk cId="3857095691" sldId="398"/>
            <ac:grpSpMk id="12" creationId="{B5F1CA89-F24A-DDE8-6345-C30D08E73097}"/>
          </ac:grpSpMkLst>
        </pc:grpChg>
        <pc:grpChg chg="add del mod">
          <ac:chgData name="林 明锋" userId="df5b4b9bac279175" providerId="LiveId" clId="{CD95FE0C-0B04-43E2-841A-448B165D0080}" dt="2022-07-26T06:24:00.613" v="753" actId="478"/>
          <ac:grpSpMkLst>
            <pc:docMk/>
            <pc:sldMk cId="3857095691" sldId="398"/>
            <ac:grpSpMk id="15" creationId="{EE2DD16F-1FB6-3DC7-4CBE-814593220212}"/>
          </ac:grpSpMkLst>
        </pc:grpChg>
        <pc:grpChg chg="add mod">
          <ac:chgData name="林 明锋" userId="df5b4b9bac279175" providerId="LiveId" clId="{CD95FE0C-0B04-43E2-841A-448B165D0080}" dt="2022-07-26T06:24:07.384" v="756"/>
          <ac:grpSpMkLst>
            <pc:docMk/>
            <pc:sldMk cId="3857095691" sldId="398"/>
            <ac:grpSpMk id="18" creationId="{94A9B43C-D9AB-1E8A-0299-AE96BDA99845}"/>
          </ac:grpSpMkLst>
        </pc:grpChg>
        <pc:picChg chg="del">
          <ac:chgData name="林 明锋" userId="df5b4b9bac279175" providerId="LiveId" clId="{CD95FE0C-0B04-43E2-841A-448B165D0080}" dt="2022-07-26T06:42:05.220" v="890" actId="478"/>
          <ac:picMkLst>
            <pc:docMk/>
            <pc:sldMk cId="3857095691" sldId="398"/>
            <ac:picMk id="4" creationId="{925AC84D-256C-4D42-690B-AC6EFD14B2AB}"/>
          </ac:picMkLst>
        </pc:picChg>
        <pc:picChg chg="add del mod">
          <ac:chgData name="林 明锋" userId="df5b4b9bac279175" providerId="LiveId" clId="{CD95FE0C-0B04-43E2-841A-448B165D0080}" dt="2022-07-26T04:09:23.380" v="107" actId="478"/>
          <ac:picMkLst>
            <pc:docMk/>
            <pc:sldMk cId="3857095691" sldId="398"/>
            <ac:picMk id="12" creationId="{0A9A6BEB-1F1D-3198-653F-042F5ACBFF1D}"/>
          </ac:picMkLst>
        </pc:picChg>
        <pc:picChg chg="add mod modCrop">
          <ac:chgData name="林 明锋" userId="df5b4b9bac279175" providerId="LiveId" clId="{CD95FE0C-0B04-43E2-841A-448B165D0080}" dt="2022-07-26T13:00:38.587" v="4264" actId="1076"/>
          <ac:picMkLst>
            <pc:docMk/>
            <pc:sldMk cId="3857095691" sldId="398"/>
            <ac:picMk id="22" creationId="{333AACA2-6B31-E9F8-88CC-12899CDB223E}"/>
          </ac:picMkLst>
        </pc:picChg>
      </pc:sldChg>
      <pc:sldChg chg="addSp delSp modSp add mod modTransition delAnim modAnim">
        <pc:chgData name="林 明锋" userId="df5b4b9bac279175" providerId="LiveId" clId="{CD95FE0C-0B04-43E2-841A-448B165D0080}" dt="2022-07-26T14:02:35.493" v="4318"/>
        <pc:sldMkLst>
          <pc:docMk/>
          <pc:sldMk cId="1870254112" sldId="399"/>
        </pc:sldMkLst>
        <pc:spChg chg="mod">
          <ac:chgData name="林 明锋" userId="df5b4b9bac279175" providerId="LiveId" clId="{CD95FE0C-0B04-43E2-841A-448B165D0080}" dt="2022-07-26T06:22:44.216" v="723"/>
          <ac:spMkLst>
            <pc:docMk/>
            <pc:sldMk cId="1870254112" sldId="399"/>
            <ac:spMk id="14" creationId="{0DC95142-0475-5542-3F65-0C589B46685F}"/>
          </ac:spMkLst>
        </pc:spChg>
        <pc:spChg chg="mod">
          <ac:chgData name="林 明锋" userId="df5b4b9bac279175" providerId="LiveId" clId="{CD95FE0C-0B04-43E2-841A-448B165D0080}" dt="2022-07-26T06:22:44.216" v="723"/>
          <ac:spMkLst>
            <pc:docMk/>
            <pc:sldMk cId="1870254112" sldId="399"/>
            <ac:spMk id="15" creationId="{F500B38F-C411-3516-CF33-1379877F2FD8}"/>
          </ac:spMkLst>
        </pc:spChg>
        <pc:spChg chg="mod">
          <ac:chgData name="林 明锋" userId="df5b4b9bac279175" providerId="LiveId" clId="{CD95FE0C-0B04-43E2-841A-448B165D0080}" dt="2022-07-26T06:23:30.993" v="747"/>
          <ac:spMkLst>
            <pc:docMk/>
            <pc:sldMk cId="1870254112" sldId="399"/>
            <ac:spMk id="17" creationId="{845EAC89-B48B-C669-449D-9B65D1EE12C9}"/>
          </ac:spMkLst>
        </pc:spChg>
        <pc:spChg chg="mod">
          <ac:chgData name="林 明锋" userId="df5b4b9bac279175" providerId="LiveId" clId="{CD95FE0C-0B04-43E2-841A-448B165D0080}" dt="2022-07-26T06:23:30.993" v="747"/>
          <ac:spMkLst>
            <pc:docMk/>
            <pc:sldMk cId="1870254112" sldId="399"/>
            <ac:spMk id="18" creationId="{39C8F900-644E-DC40-C3C0-FAC98B87CED7}"/>
          </ac:spMkLst>
        </pc:spChg>
        <pc:spChg chg="mod">
          <ac:chgData name="林 明锋" userId="df5b4b9bac279175" providerId="LiveId" clId="{CD95FE0C-0B04-43E2-841A-448B165D0080}" dt="2022-07-26T06:24:10.569" v="760"/>
          <ac:spMkLst>
            <pc:docMk/>
            <pc:sldMk cId="1870254112" sldId="399"/>
            <ac:spMk id="20" creationId="{45F382CB-250D-4CD8-0262-5B36F66B23CE}"/>
          </ac:spMkLst>
        </pc:spChg>
        <pc:spChg chg="mod">
          <ac:chgData name="林 明锋" userId="df5b4b9bac279175" providerId="LiveId" clId="{CD95FE0C-0B04-43E2-841A-448B165D0080}" dt="2022-07-26T12:31:52.583" v="3405"/>
          <ac:spMkLst>
            <pc:docMk/>
            <pc:sldMk cId="1870254112" sldId="399"/>
            <ac:spMk id="21" creationId="{37225A48-8BFE-F4F4-48C2-4181CA6D9165}"/>
          </ac:spMkLst>
        </pc:spChg>
        <pc:spChg chg="add mod">
          <ac:chgData name="林 明锋" userId="df5b4b9bac279175" providerId="LiveId" clId="{CD95FE0C-0B04-43E2-841A-448B165D0080}" dt="2022-07-26T12:53:51.751" v="3810"/>
          <ac:spMkLst>
            <pc:docMk/>
            <pc:sldMk cId="1870254112" sldId="399"/>
            <ac:spMk id="28" creationId="{7FDFEE8E-D457-CC47-C996-C68B8EE9C188}"/>
          </ac:spMkLst>
        </pc:spChg>
        <pc:spChg chg="mod ord">
          <ac:chgData name="林 明锋" userId="df5b4b9bac279175" providerId="LiveId" clId="{CD95FE0C-0B04-43E2-841A-448B165D0080}" dt="2022-07-26T12:54:05.653" v="3833" actId="1036"/>
          <ac:spMkLst>
            <pc:docMk/>
            <pc:sldMk cId="1870254112" sldId="399"/>
            <ac:spMk id="33" creationId="{604E00DF-8D89-1CA6-9FFD-D0F57F3837C8}"/>
          </ac:spMkLst>
        </pc:spChg>
        <pc:grpChg chg="add del mod">
          <ac:chgData name="林 明锋" userId="df5b4b9bac279175" providerId="LiveId" clId="{CD95FE0C-0B04-43E2-841A-448B165D0080}" dt="2022-07-26T06:23:12.956" v="734" actId="478"/>
          <ac:grpSpMkLst>
            <pc:docMk/>
            <pc:sldMk cId="1870254112" sldId="399"/>
            <ac:grpSpMk id="13" creationId="{15A1EEE2-A5FA-0E82-31E8-29264A7AFF28}"/>
          </ac:grpSpMkLst>
        </pc:grpChg>
        <pc:grpChg chg="add del mod">
          <ac:chgData name="林 明锋" userId="df5b4b9bac279175" providerId="LiveId" clId="{CD95FE0C-0B04-43E2-841A-448B165D0080}" dt="2022-07-26T06:23:55.933" v="749" actId="478"/>
          <ac:grpSpMkLst>
            <pc:docMk/>
            <pc:sldMk cId="1870254112" sldId="399"/>
            <ac:grpSpMk id="16" creationId="{E58C534A-C9B5-F21F-175E-3F434582E2B6}"/>
          </ac:grpSpMkLst>
        </pc:grpChg>
        <pc:grpChg chg="add mod ord">
          <ac:chgData name="林 明锋" userId="df5b4b9bac279175" providerId="LiveId" clId="{CD95FE0C-0B04-43E2-841A-448B165D0080}" dt="2022-07-26T12:53:54.626" v="3811" actId="166"/>
          <ac:grpSpMkLst>
            <pc:docMk/>
            <pc:sldMk cId="1870254112" sldId="399"/>
            <ac:grpSpMk id="19" creationId="{DAB292AC-C3B9-A0C6-C283-03D41315FA1B}"/>
          </ac:grpSpMkLst>
        </pc:grpChg>
        <pc:picChg chg="add del mod">
          <ac:chgData name="林 明锋" userId="df5b4b9bac279175" providerId="LiveId" clId="{CD95FE0C-0B04-43E2-841A-448B165D0080}" dt="2022-07-26T12:09:53.117" v="3104" actId="478"/>
          <ac:picMkLst>
            <pc:docMk/>
            <pc:sldMk cId="1870254112" sldId="399"/>
            <ac:picMk id="3" creationId="{B599F2B3-D2FF-5D5E-4B15-E5E1FE00573B}"/>
          </ac:picMkLst>
        </pc:picChg>
        <pc:picChg chg="del">
          <ac:chgData name="林 明锋" userId="df5b4b9bac279175" providerId="LiveId" clId="{CD95FE0C-0B04-43E2-841A-448B165D0080}" dt="2022-07-26T06:38:32.460" v="783" actId="478"/>
          <ac:picMkLst>
            <pc:docMk/>
            <pc:sldMk cId="1870254112" sldId="399"/>
            <ac:picMk id="4" creationId="{925AC84D-256C-4D42-690B-AC6EFD14B2AB}"/>
          </ac:picMkLst>
        </pc:picChg>
        <pc:picChg chg="add del mod">
          <ac:chgData name="林 明锋" userId="df5b4b9bac279175" providerId="LiveId" clId="{CD95FE0C-0B04-43E2-841A-448B165D0080}" dt="2022-07-26T04:09:15.011" v="101" actId="478"/>
          <ac:picMkLst>
            <pc:docMk/>
            <pc:sldMk cId="1870254112" sldId="399"/>
            <ac:picMk id="13" creationId="{0AE38DA6-1E30-E7CD-BDDC-F1B594DCA44D}"/>
          </ac:picMkLst>
        </pc:picChg>
        <pc:picChg chg="add del mod ord">
          <ac:chgData name="林 明锋" userId="df5b4b9bac279175" providerId="LiveId" clId="{CD95FE0C-0B04-43E2-841A-448B165D0080}" dt="2022-07-26T06:43:45.660" v="916" actId="478"/>
          <ac:picMkLst>
            <pc:docMk/>
            <pc:sldMk cId="1870254112" sldId="399"/>
            <ac:picMk id="22" creationId="{E50B24D6-D703-D78A-3A30-8261BC2F4BB5}"/>
          </ac:picMkLst>
        </pc:picChg>
        <pc:picChg chg="add del mod">
          <ac:chgData name="林 明锋" userId="df5b4b9bac279175" providerId="LiveId" clId="{CD95FE0C-0B04-43E2-841A-448B165D0080}" dt="2022-07-26T08:15:47.462" v="1762" actId="478"/>
          <ac:picMkLst>
            <pc:docMk/>
            <pc:sldMk cId="1870254112" sldId="399"/>
            <ac:picMk id="23" creationId="{AC59F7A3-D3FC-2157-2DB9-B156BC0E2357}"/>
          </ac:picMkLst>
        </pc:picChg>
        <pc:picChg chg="add del mod">
          <ac:chgData name="林 明锋" userId="df5b4b9bac279175" providerId="LiveId" clId="{CD95FE0C-0B04-43E2-841A-448B165D0080}" dt="2022-07-26T12:10:37.724" v="3145" actId="478"/>
          <ac:picMkLst>
            <pc:docMk/>
            <pc:sldMk cId="1870254112" sldId="399"/>
            <ac:picMk id="26" creationId="{332D666C-95E1-E924-BD2B-6AF3FAE6A716}"/>
          </ac:picMkLst>
        </pc:picChg>
        <pc:picChg chg="add mod ord">
          <ac:chgData name="林 明锋" userId="df5b4b9bac279175" providerId="LiveId" clId="{CD95FE0C-0B04-43E2-841A-448B165D0080}" dt="2022-07-26T12:54:00.877" v="3821" actId="1036"/>
          <ac:picMkLst>
            <pc:docMk/>
            <pc:sldMk cId="1870254112" sldId="399"/>
            <ac:picMk id="27" creationId="{B4D1B293-2C9B-B73C-D894-0DD04E89A61A}"/>
          </ac:picMkLst>
        </pc:picChg>
      </pc:sldChg>
      <pc:sldChg chg="addSp delSp modSp add mod modTransition modAnim">
        <pc:chgData name="林 明锋" userId="df5b4b9bac279175" providerId="LiveId" clId="{CD95FE0C-0B04-43E2-841A-448B165D0080}" dt="2022-07-26T12:53:21.901" v="3782" actId="20577"/>
        <pc:sldMkLst>
          <pc:docMk/>
          <pc:sldMk cId="2984745599" sldId="400"/>
        </pc:sldMkLst>
        <pc:spChg chg="add del mod">
          <ac:chgData name="林 明锋" userId="df5b4b9bac279175" providerId="LiveId" clId="{CD95FE0C-0B04-43E2-841A-448B165D0080}" dt="2022-07-26T06:14:12.820" v="462" actId="478"/>
          <ac:spMkLst>
            <pc:docMk/>
            <pc:sldMk cId="2984745599" sldId="400"/>
            <ac:spMk id="2" creationId="{511FB115-DD3A-96CE-21E6-10B7580FD6C9}"/>
          </ac:spMkLst>
        </pc:spChg>
        <pc:spChg chg="add mod">
          <ac:chgData name="林 明锋" userId="df5b4b9bac279175" providerId="LiveId" clId="{CD95FE0C-0B04-43E2-841A-448B165D0080}" dt="2022-07-26T07:07:29.666" v="1321" actId="1036"/>
          <ac:spMkLst>
            <pc:docMk/>
            <pc:sldMk cId="2984745599" sldId="400"/>
            <ac:spMk id="10" creationId="{0FA12248-2361-B182-D6F3-1C3CBD6A9403}"/>
          </ac:spMkLst>
        </pc:spChg>
        <pc:spChg chg="mod">
          <ac:chgData name="林 明锋" userId="df5b4b9bac279175" providerId="LiveId" clId="{CD95FE0C-0B04-43E2-841A-448B165D0080}" dt="2022-07-26T06:22:42.841" v="722"/>
          <ac:spMkLst>
            <pc:docMk/>
            <pc:sldMk cId="2984745599" sldId="400"/>
            <ac:spMk id="14" creationId="{78DF223F-BD26-04D7-E9DC-57F18189DCDD}"/>
          </ac:spMkLst>
        </pc:spChg>
        <pc:spChg chg="mod ord">
          <ac:chgData name="林 明锋" userId="df5b4b9bac279175" providerId="LiveId" clId="{CD95FE0C-0B04-43E2-841A-448B165D0080}" dt="2022-07-26T12:30:46.509" v="3392" actId="171"/>
          <ac:spMkLst>
            <pc:docMk/>
            <pc:sldMk cId="2984745599" sldId="400"/>
            <ac:spMk id="15" creationId="{ACCD824B-F739-E79C-A67A-9582A310EEF9}"/>
          </ac:spMkLst>
        </pc:spChg>
        <pc:spChg chg="add mod">
          <ac:chgData name="林 明锋" userId="df5b4b9bac279175" providerId="LiveId" clId="{CD95FE0C-0B04-43E2-841A-448B165D0080}" dt="2022-07-26T08:22:03.958" v="1833" actId="14100"/>
          <ac:spMkLst>
            <pc:docMk/>
            <pc:sldMk cId="2984745599" sldId="400"/>
            <ac:spMk id="25" creationId="{CFCC4E50-F005-6DB8-1D9C-8E80D559654A}"/>
          </ac:spMkLst>
        </pc:spChg>
        <pc:spChg chg="add mod ord">
          <ac:chgData name="林 明锋" userId="df5b4b9bac279175" providerId="LiveId" clId="{CD95FE0C-0B04-43E2-841A-448B165D0080}" dt="2022-07-26T07:04:07.581" v="1176" actId="1035"/>
          <ac:spMkLst>
            <pc:docMk/>
            <pc:sldMk cId="2984745599" sldId="400"/>
            <ac:spMk id="26" creationId="{CD491591-0CBE-748E-9A34-83511A044C6A}"/>
          </ac:spMkLst>
        </pc:spChg>
        <pc:spChg chg="add mod ord">
          <ac:chgData name="林 明锋" userId="df5b4b9bac279175" providerId="LiveId" clId="{CD95FE0C-0B04-43E2-841A-448B165D0080}" dt="2022-07-26T08:21:28.127" v="1828" actId="1035"/>
          <ac:spMkLst>
            <pc:docMk/>
            <pc:sldMk cId="2984745599" sldId="400"/>
            <ac:spMk id="27" creationId="{16220FE9-F089-738D-C0CD-F4DFA2074FBC}"/>
          </ac:spMkLst>
        </pc:spChg>
        <pc:spChg chg="add mod">
          <ac:chgData name="林 明锋" userId="df5b4b9bac279175" providerId="LiveId" clId="{CD95FE0C-0B04-43E2-841A-448B165D0080}" dt="2022-07-26T11:43:24.159" v="2949" actId="14100"/>
          <ac:spMkLst>
            <pc:docMk/>
            <pc:sldMk cId="2984745599" sldId="400"/>
            <ac:spMk id="29" creationId="{BB021895-2979-ABCD-20DD-5BAF4A6AEED6}"/>
          </ac:spMkLst>
        </pc:spChg>
        <pc:spChg chg="add mod">
          <ac:chgData name="林 明锋" userId="df5b4b9bac279175" providerId="LiveId" clId="{CD95FE0C-0B04-43E2-841A-448B165D0080}" dt="2022-07-26T12:31:12.792" v="3400" actId="1076"/>
          <ac:spMkLst>
            <pc:docMk/>
            <pc:sldMk cId="2984745599" sldId="400"/>
            <ac:spMk id="30" creationId="{CD87AD8A-BAD8-F2DC-7E7A-97AA48B1021F}"/>
          </ac:spMkLst>
        </pc:spChg>
        <pc:spChg chg="add mod">
          <ac:chgData name="林 明锋" userId="df5b4b9bac279175" providerId="LiveId" clId="{CD95FE0C-0B04-43E2-841A-448B165D0080}" dt="2022-07-26T11:42:28.184" v="2910" actId="1076"/>
          <ac:spMkLst>
            <pc:docMk/>
            <pc:sldMk cId="2984745599" sldId="400"/>
            <ac:spMk id="35" creationId="{5E2F9C0D-FAF2-21D2-AF40-863CFA89EB59}"/>
          </ac:spMkLst>
        </pc:spChg>
        <pc:spChg chg="add mod">
          <ac:chgData name="林 明锋" userId="df5b4b9bac279175" providerId="LiveId" clId="{CD95FE0C-0B04-43E2-841A-448B165D0080}" dt="2022-07-26T11:43:16.727" v="2945" actId="113"/>
          <ac:spMkLst>
            <pc:docMk/>
            <pc:sldMk cId="2984745599" sldId="400"/>
            <ac:spMk id="36" creationId="{658F7F46-EE4F-47FF-20EA-FDB1A561996B}"/>
          </ac:spMkLst>
        </pc:spChg>
        <pc:spChg chg="add mod ord">
          <ac:chgData name="林 明锋" userId="df5b4b9bac279175" providerId="LiveId" clId="{CD95FE0C-0B04-43E2-841A-448B165D0080}" dt="2022-07-26T12:53:21.901" v="3782" actId="20577"/>
          <ac:spMkLst>
            <pc:docMk/>
            <pc:sldMk cId="2984745599" sldId="400"/>
            <ac:spMk id="37" creationId="{B1C0CE83-A504-00D3-1407-D0A26CD9C084}"/>
          </ac:spMkLst>
        </pc:spChg>
        <pc:grpChg chg="add mod ord">
          <ac:chgData name="林 明锋" userId="df5b4b9bac279175" providerId="LiveId" clId="{CD95FE0C-0B04-43E2-841A-448B165D0080}" dt="2022-07-26T12:31:01.013" v="3397" actId="166"/>
          <ac:grpSpMkLst>
            <pc:docMk/>
            <pc:sldMk cId="2984745599" sldId="400"/>
            <ac:grpSpMk id="13" creationId="{7EF60DA9-9435-ED57-9B11-5C161A7715DB}"/>
          </ac:grpSpMkLst>
        </pc:grpChg>
        <pc:picChg chg="del">
          <ac:chgData name="林 明锋" userId="df5b4b9bac279175" providerId="LiveId" clId="{CD95FE0C-0B04-43E2-841A-448B165D0080}" dt="2022-07-26T06:36:46.244" v="761" actId="478"/>
          <ac:picMkLst>
            <pc:docMk/>
            <pc:sldMk cId="2984745599" sldId="400"/>
            <ac:picMk id="4" creationId="{925AC84D-256C-4D42-690B-AC6EFD14B2AB}"/>
          </ac:picMkLst>
        </pc:picChg>
        <pc:picChg chg="add del mod">
          <ac:chgData name="林 明锋" userId="df5b4b9bac279175" providerId="LiveId" clId="{CD95FE0C-0B04-43E2-841A-448B165D0080}" dt="2022-07-26T06:37:07.803" v="766" actId="478"/>
          <ac:picMkLst>
            <pc:docMk/>
            <pc:sldMk cId="2984745599" sldId="400"/>
            <ac:picMk id="5" creationId="{4EAB533E-BBA1-1835-8F6B-F0A0CE74AA92}"/>
          </ac:picMkLst>
        </pc:picChg>
        <pc:picChg chg="add del mod">
          <ac:chgData name="林 明锋" userId="df5b4b9bac279175" providerId="LiveId" clId="{CD95FE0C-0B04-43E2-841A-448B165D0080}" dt="2022-07-26T06:54:11.957" v="958" actId="478"/>
          <ac:picMkLst>
            <pc:docMk/>
            <pc:sldMk cId="2984745599" sldId="400"/>
            <ac:picMk id="7" creationId="{3EC8BF6D-3456-FE99-4E7F-A3920FE2A774}"/>
          </ac:picMkLst>
        </pc:picChg>
        <pc:picChg chg="add del mod">
          <ac:chgData name="林 明锋" userId="df5b4b9bac279175" providerId="LiveId" clId="{CD95FE0C-0B04-43E2-841A-448B165D0080}" dt="2022-07-26T08:18:09.686" v="1774" actId="478"/>
          <ac:picMkLst>
            <pc:docMk/>
            <pc:sldMk cId="2984745599" sldId="400"/>
            <ac:picMk id="9" creationId="{D55493FB-07AF-7572-2090-F55FBDB57A85}"/>
          </ac:picMkLst>
        </pc:picChg>
        <pc:picChg chg="add del mod">
          <ac:chgData name="林 明锋" userId="df5b4b9bac279175" providerId="LiveId" clId="{CD95FE0C-0B04-43E2-841A-448B165D0080}" dt="2022-07-26T08:19:06.038" v="1790" actId="478"/>
          <ac:picMkLst>
            <pc:docMk/>
            <pc:sldMk cId="2984745599" sldId="400"/>
            <ac:picMk id="16" creationId="{716B9196-E09D-2060-5F34-0E42E66853F3}"/>
          </ac:picMkLst>
        </pc:picChg>
        <pc:picChg chg="add mod ord">
          <ac:chgData name="林 明锋" userId="df5b4b9bac279175" providerId="LiveId" clId="{CD95FE0C-0B04-43E2-841A-448B165D0080}" dt="2022-07-26T08:20:25.118" v="1820" actId="34135"/>
          <ac:picMkLst>
            <pc:docMk/>
            <pc:sldMk cId="2984745599" sldId="400"/>
            <ac:picMk id="18" creationId="{646BF0F3-BC8B-768C-AC25-A050BBD704D2}"/>
          </ac:picMkLst>
        </pc:picChg>
        <pc:picChg chg="add del mod">
          <ac:chgData name="林 明锋" userId="df5b4b9bac279175" providerId="LiveId" clId="{CD95FE0C-0B04-43E2-841A-448B165D0080}" dt="2022-07-26T06:43:52.502" v="920"/>
          <ac:picMkLst>
            <pc:docMk/>
            <pc:sldMk cId="2984745599" sldId="400"/>
            <ac:picMk id="20" creationId="{04922E15-3AFC-C7A9-920C-FCE534ED88B7}"/>
          </ac:picMkLst>
        </pc:picChg>
        <pc:picChg chg="add del mod">
          <ac:chgData name="林 明锋" userId="df5b4b9bac279175" providerId="LiveId" clId="{CD95FE0C-0B04-43E2-841A-448B165D0080}" dt="2022-07-26T06:47:21.289" v="944"/>
          <ac:picMkLst>
            <pc:docMk/>
            <pc:sldMk cId="2984745599" sldId="400"/>
            <ac:picMk id="21" creationId="{577FE2F2-E42C-1A7E-8C23-3A5C28269112}"/>
          </ac:picMkLst>
        </pc:picChg>
        <pc:picChg chg="del">
          <ac:chgData name="林 明锋" userId="df5b4b9bac279175" providerId="LiveId" clId="{CD95FE0C-0B04-43E2-841A-448B165D0080}" dt="2022-07-26T12:31:10.116" v="3399" actId="478"/>
          <ac:picMkLst>
            <pc:docMk/>
            <pc:sldMk cId="2984745599" sldId="400"/>
            <ac:picMk id="127" creationId="{14705DD9-1D21-253E-498C-E3530A0B41C0}"/>
          </ac:picMkLst>
        </pc:picChg>
      </pc:sldChg>
      <pc:sldChg chg="addSp delSp modSp add mod modTransition modAnim">
        <pc:chgData name="林 明锋" userId="df5b4b9bac279175" providerId="LiveId" clId="{CD95FE0C-0B04-43E2-841A-448B165D0080}" dt="2022-07-26T13:48:31.961" v="4310" actId="14100"/>
        <pc:sldMkLst>
          <pc:docMk/>
          <pc:sldMk cId="665045759" sldId="401"/>
        </pc:sldMkLst>
        <pc:spChg chg="add mod">
          <ac:chgData name="林 明锋" userId="df5b4b9bac279175" providerId="LiveId" clId="{CD95FE0C-0B04-43E2-841A-448B165D0080}" dt="2022-07-26T11:31:45.014" v="2779" actId="404"/>
          <ac:spMkLst>
            <pc:docMk/>
            <pc:sldMk cId="665045759" sldId="401"/>
            <ac:spMk id="2" creationId="{E0225689-6780-FE3F-8433-0518FC347E1A}"/>
          </ac:spMkLst>
        </pc:spChg>
        <pc:spChg chg="del">
          <ac:chgData name="林 明锋" userId="df5b4b9bac279175" providerId="LiveId" clId="{CD95FE0C-0B04-43E2-841A-448B165D0080}" dt="2022-07-26T05:44:02.595" v="274" actId="478"/>
          <ac:spMkLst>
            <pc:docMk/>
            <pc:sldMk cId="665045759" sldId="401"/>
            <ac:spMk id="9" creationId="{51C32D7A-E5F8-F81E-A8AA-ACE578747ED0}"/>
          </ac:spMkLst>
        </pc:spChg>
        <pc:spChg chg="add mod">
          <ac:chgData name="林 明锋" userId="df5b4b9bac279175" providerId="LiveId" clId="{CD95FE0C-0B04-43E2-841A-448B165D0080}" dt="2022-07-26T11:31:41.741" v="2778" actId="404"/>
          <ac:spMkLst>
            <pc:docMk/>
            <pc:sldMk cId="665045759" sldId="401"/>
            <ac:spMk id="20" creationId="{C528A4BF-ED68-78CB-CD64-7E448A2B0B4F}"/>
          </ac:spMkLst>
        </pc:spChg>
        <pc:spChg chg="add mod">
          <ac:chgData name="林 明锋" userId="df5b4b9bac279175" providerId="LiveId" clId="{CD95FE0C-0B04-43E2-841A-448B165D0080}" dt="2022-07-26T11:19:25.851" v="2440" actId="1037"/>
          <ac:spMkLst>
            <pc:docMk/>
            <pc:sldMk cId="665045759" sldId="401"/>
            <ac:spMk id="22" creationId="{581B95A4-5C37-4692-8301-CBFF5BBA2712}"/>
          </ac:spMkLst>
        </pc:spChg>
        <pc:spChg chg="mod">
          <ac:chgData name="林 明锋" userId="df5b4b9bac279175" providerId="LiveId" clId="{CD95FE0C-0B04-43E2-841A-448B165D0080}" dt="2022-07-26T13:48:31.961" v="4310" actId="14100"/>
          <ac:spMkLst>
            <pc:docMk/>
            <pc:sldMk cId="665045759" sldId="401"/>
            <ac:spMk id="26" creationId="{4A276B46-B15E-8D9E-5511-6C4E46C3CA60}"/>
          </ac:spMkLst>
        </pc:spChg>
        <pc:spChg chg="del">
          <ac:chgData name="林 明锋" userId="df5b4b9bac279175" providerId="LiveId" clId="{CD95FE0C-0B04-43E2-841A-448B165D0080}" dt="2022-07-26T05:44:01.476" v="273" actId="478"/>
          <ac:spMkLst>
            <pc:docMk/>
            <pc:sldMk cId="665045759" sldId="401"/>
            <ac:spMk id="28" creationId="{46B67BC5-4F25-5677-EFFF-DEBFA55BC8A9}"/>
          </ac:spMkLst>
        </pc:spChg>
        <pc:spChg chg="add mod">
          <ac:chgData name="林 明锋" userId="df5b4b9bac279175" providerId="LiveId" clId="{CD95FE0C-0B04-43E2-841A-448B165D0080}" dt="2022-07-26T11:19:25.851" v="2440" actId="1037"/>
          <ac:spMkLst>
            <pc:docMk/>
            <pc:sldMk cId="665045759" sldId="401"/>
            <ac:spMk id="37" creationId="{ED1CEBB2-3503-C33B-2587-D55EF809FCC8}"/>
          </ac:spMkLst>
        </pc:spChg>
        <pc:spChg chg="add mod">
          <ac:chgData name="林 明锋" userId="df5b4b9bac279175" providerId="LiveId" clId="{CD95FE0C-0B04-43E2-841A-448B165D0080}" dt="2022-07-26T11:19:25.851" v="2440" actId="1037"/>
          <ac:spMkLst>
            <pc:docMk/>
            <pc:sldMk cId="665045759" sldId="401"/>
            <ac:spMk id="47" creationId="{BFC0598B-7AE4-B26C-5BD1-001B50ADDF93}"/>
          </ac:spMkLst>
        </pc:spChg>
        <pc:spChg chg="add del mod">
          <ac:chgData name="林 明锋" userId="df5b4b9bac279175" providerId="LiveId" clId="{CD95FE0C-0B04-43E2-841A-448B165D0080}" dt="2022-07-26T11:18:56.539" v="2379" actId="478"/>
          <ac:spMkLst>
            <pc:docMk/>
            <pc:sldMk cId="665045759" sldId="401"/>
            <ac:spMk id="73" creationId="{AE0B2D1E-E475-15B9-025F-17AA7668E897}"/>
          </ac:spMkLst>
        </pc:spChg>
        <pc:spChg chg="add del">
          <ac:chgData name="林 明锋" userId="df5b4b9bac279175" providerId="LiveId" clId="{CD95FE0C-0B04-43E2-841A-448B165D0080}" dt="2022-07-26T11:18:53.323" v="2378" actId="478"/>
          <ac:spMkLst>
            <pc:docMk/>
            <pc:sldMk cId="665045759" sldId="401"/>
            <ac:spMk id="84" creationId="{94AD9CE3-026B-75A8-4D99-7703F1974E3A}"/>
          </ac:spMkLst>
        </pc:spChg>
        <pc:spChg chg="add mod">
          <ac:chgData name="林 明锋" userId="df5b4b9bac279175" providerId="LiveId" clId="{CD95FE0C-0B04-43E2-841A-448B165D0080}" dt="2022-07-26T11:19:19.090" v="2419" actId="122"/>
          <ac:spMkLst>
            <pc:docMk/>
            <pc:sldMk cId="665045759" sldId="401"/>
            <ac:spMk id="86" creationId="{FAF21506-C465-0938-B399-35D1FDB56E4E}"/>
          </ac:spMkLst>
        </pc:spChg>
        <pc:spChg chg="add del mod">
          <ac:chgData name="林 明锋" userId="df5b4b9bac279175" providerId="LiveId" clId="{CD95FE0C-0B04-43E2-841A-448B165D0080}" dt="2022-07-26T12:26:19.564" v="3364" actId="478"/>
          <ac:spMkLst>
            <pc:docMk/>
            <pc:sldMk cId="665045759" sldId="401"/>
            <ac:spMk id="87" creationId="{5692AA45-8398-85FB-1327-DAE505DA66AE}"/>
          </ac:spMkLst>
        </pc:spChg>
        <pc:spChg chg="add mod ord">
          <ac:chgData name="林 明锋" userId="df5b4b9bac279175" providerId="LiveId" clId="{CD95FE0C-0B04-43E2-841A-448B165D0080}" dt="2022-07-26T12:27:29.845" v="3379" actId="1035"/>
          <ac:spMkLst>
            <pc:docMk/>
            <pc:sldMk cId="665045759" sldId="401"/>
            <ac:spMk id="88" creationId="{09CBFE69-81B2-787B-F6ED-E2D94A2B3B36}"/>
          </ac:spMkLst>
        </pc:spChg>
        <pc:grpChg chg="ord">
          <ac:chgData name="林 明锋" userId="df5b4b9bac279175" providerId="LiveId" clId="{CD95FE0C-0B04-43E2-841A-448B165D0080}" dt="2022-07-26T11:30:03.882" v="2709" actId="166"/>
          <ac:grpSpMkLst>
            <pc:docMk/>
            <pc:sldMk cId="665045759" sldId="401"/>
            <ac:grpSpMk id="13" creationId="{272A78C8-2A53-F186-5C15-6551A2B1C33B}"/>
          </ac:grpSpMkLst>
        </pc:grpChg>
        <pc:cxnChg chg="add del mod">
          <ac:chgData name="林 明锋" userId="df5b4b9bac279175" providerId="LiveId" clId="{CD95FE0C-0B04-43E2-841A-448B165D0080}" dt="2022-07-26T06:17:37.836" v="575" actId="478"/>
          <ac:cxnSpMkLst>
            <pc:docMk/>
            <pc:sldMk cId="665045759" sldId="401"/>
            <ac:cxnSpMk id="4" creationId="{A1AE1B7A-E43A-5313-845A-DB97C59546A9}"/>
          </ac:cxnSpMkLst>
        </pc:cxnChg>
        <pc:cxnChg chg="add mod">
          <ac:chgData name="林 明锋" userId="df5b4b9bac279175" providerId="LiveId" clId="{CD95FE0C-0B04-43E2-841A-448B165D0080}" dt="2022-07-26T11:19:25.851" v="2440" actId="1037"/>
          <ac:cxnSpMkLst>
            <pc:docMk/>
            <pc:sldMk cId="665045759" sldId="401"/>
            <ac:cxnSpMk id="18" creationId="{1AB0D91F-2452-58A1-E028-E708CF11A214}"/>
          </ac:cxnSpMkLst>
        </pc:cxnChg>
        <pc:cxnChg chg="add mod">
          <ac:chgData name="林 明锋" userId="df5b4b9bac279175" providerId="LiveId" clId="{CD95FE0C-0B04-43E2-841A-448B165D0080}" dt="2022-07-26T11:19:25.851" v="2440" actId="1037"/>
          <ac:cxnSpMkLst>
            <pc:docMk/>
            <pc:sldMk cId="665045759" sldId="401"/>
            <ac:cxnSpMk id="29" creationId="{729EA7F9-7BAE-3149-789F-C5C62839CBC8}"/>
          </ac:cxnSpMkLst>
        </pc:cxnChg>
        <pc:cxnChg chg="add mod">
          <ac:chgData name="林 明锋" userId="df5b4b9bac279175" providerId="LiveId" clId="{CD95FE0C-0B04-43E2-841A-448B165D0080}" dt="2022-07-26T11:19:25.851" v="2440" actId="1037"/>
          <ac:cxnSpMkLst>
            <pc:docMk/>
            <pc:sldMk cId="665045759" sldId="401"/>
            <ac:cxnSpMk id="33" creationId="{218C98CE-FCC3-1CF8-BD50-006716350CF3}"/>
          </ac:cxnSpMkLst>
        </pc:cxnChg>
        <pc:cxnChg chg="add del mod">
          <ac:chgData name="林 明锋" userId="df5b4b9bac279175" providerId="LiveId" clId="{CD95FE0C-0B04-43E2-841A-448B165D0080}" dt="2022-07-26T06:19:11.764" v="609" actId="478"/>
          <ac:cxnSpMkLst>
            <pc:docMk/>
            <pc:sldMk cId="665045759" sldId="401"/>
            <ac:cxnSpMk id="36" creationId="{B4A22C84-162A-EA64-7726-5836E64F7E0C}"/>
          </ac:cxnSpMkLst>
        </pc:cxnChg>
        <pc:cxnChg chg="add mod">
          <ac:chgData name="林 明锋" userId="df5b4b9bac279175" providerId="LiveId" clId="{CD95FE0C-0B04-43E2-841A-448B165D0080}" dt="2022-07-26T11:19:25.851" v="2440" actId="1037"/>
          <ac:cxnSpMkLst>
            <pc:docMk/>
            <pc:sldMk cId="665045759" sldId="401"/>
            <ac:cxnSpMk id="39" creationId="{EDE58852-D363-780D-9914-FFB0649FA3F5}"/>
          </ac:cxnSpMkLst>
        </pc:cxnChg>
      </pc:sldChg>
      <pc:sldChg chg="add del">
        <pc:chgData name="林 明锋" userId="df5b4b9bac279175" providerId="LiveId" clId="{CD95FE0C-0B04-43E2-841A-448B165D0080}" dt="2022-07-26T07:55:27.677" v="1740" actId="47"/>
        <pc:sldMkLst>
          <pc:docMk/>
          <pc:sldMk cId="1528873169" sldId="402"/>
        </pc:sldMkLst>
      </pc:sldChg>
      <pc:sldChg chg="addSp delSp modSp add mod modTransition modAnim">
        <pc:chgData name="林 明锋" userId="df5b4b9bac279175" providerId="LiveId" clId="{CD95FE0C-0B04-43E2-841A-448B165D0080}" dt="2022-07-26T14:02:08.699" v="4315"/>
        <pc:sldMkLst>
          <pc:docMk/>
          <pc:sldMk cId="636870026" sldId="403"/>
        </pc:sldMkLst>
        <pc:spChg chg="mod">
          <ac:chgData name="林 明锋" userId="df5b4b9bac279175" providerId="LiveId" clId="{CD95FE0C-0B04-43E2-841A-448B165D0080}" dt="2022-07-26T12:31:50.479" v="3404"/>
          <ac:spMkLst>
            <pc:docMk/>
            <pc:sldMk cId="636870026" sldId="403"/>
            <ac:spMk id="15" creationId="{ACCD824B-F739-E79C-A67A-9582A310EEF9}"/>
          </ac:spMkLst>
        </pc:spChg>
        <pc:spChg chg="add mod">
          <ac:chgData name="林 明锋" userId="df5b4b9bac279175" providerId="LiveId" clId="{CD95FE0C-0B04-43E2-841A-448B165D0080}" dt="2022-07-26T12:53:38.461" v="3799" actId="1035"/>
          <ac:spMkLst>
            <pc:docMk/>
            <pc:sldMk cId="636870026" sldId="403"/>
            <ac:spMk id="19" creationId="{06E514B5-50D4-46ED-7F1A-AE0239FE134B}"/>
          </ac:spMkLst>
        </pc:spChg>
        <pc:grpChg chg="ord">
          <ac:chgData name="林 明锋" userId="df5b4b9bac279175" providerId="LiveId" clId="{CD95FE0C-0B04-43E2-841A-448B165D0080}" dt="2022-07-26T12:53:30.474" v="3784" actId="166"/>
          <ac:grpSpMkLst>
            <pc:docMk/>
            <pc:sldMk cId="636870026" sldId="403"/>
            <ac:grpSpMk id="13" creationId="{7EF60DA9-9435-ED57-9B11-5C161A7715DB}"/>
          </ac:grpSpMkLst>
        </pc:grpChg>
        <pc:picChg chg="add del mod">
          <ac:chgData name="林 明锋" userId="df5b4b9bac279175" providerId="LiveId" clId="{CD95FE0C-0B04-43E2-841A-448B165D0080}" dt="2022-07-26T11:59:43.243" v="3041" actId="478"/>
          <ac:picMkLst>
            <pc:docMk/>
            <pc:sldMk cId="636870026" sldId="403"/>
            <ac:picMk id="3" creationId="{56BDBF5B-CA8E-F190-322C-F9E2EAE3597A}"/>
          </ac:picMkLst>
        </pc:picChg>
        <pc:picChg chg="del">
          <ac:chgData name="林 明锋" userId="df5b4b9bac279175" providerId="LiveId" clId="{CD95FE0C-0B04-43E2-841A-448B165D0080}" dt="2022-07-26T08:15:43.054" v="1758" actId="478"/>
          <ac:picMkLst>
            <pc:docMk/>
            <pc:sldMk cId="636870026" sldId="403"/>
            <ac:picMk id="7" creationId="{3EC8BF6D-3456-FE99-4E7F-A3920FE2A774}"/>
          </ac:picMkLst>
        </pc:picChg>
        <pc:picChg chg="add del mod">
          <ac:chgData name="林 明锋" userId="df5b4b9bac279175" providerId="LiveId" clId="{CD95FE0C-0B04-43E2-841A-448B165D0080}" dt="2022-07-26T11:59:36.092" v="3039"/>
          <ac:picMkLst>
            <pc:docMk/>
            <pc:sldMk cId="636870026" sldId="403"/>
            <ac:picMk id="17" creationId="{49E3CBDA-3828-C5CD-FC15-22B43D361894}"/>
          </ac:picMkLst>
        </pc:picChg>
        <pc:picChg chg="add mod modCrop">
          <ac:chgData name="林 明锋" userId="df5b4b9bac279175" providerId="LiveId" clId="{CD95FE0C-0B04-43E2-841A-448B165D0080}" dt="2022-07-26T12:53:41.548" v="3809" actId="1036"/>
          <ac:picMkLst>
            <pc:docMk/>
            <pc:sldMk cId="636870026" sldId="403"/>
            <ac:picMk id="18" creationId="{86B576AE-BFB2-2050-71F3-9292E000AAC0}"/>
          </ac:picMkLst>
        </pc:picChg>
      </pc:sldChg>
      <pc:sldChg chg="addSp delSp modSp add mod modTransition delAnim modAnim">
        <pc:chgData name="林 明锋" userId="df5b4b9bac279175" providerId="LiveId" clId="{CD95FE0C-0B04-43E2-841A-448B165D0080}" dt="2022-07-26T12:54:29.724" v="3875" actId="14100"/>
        <pc:sldMkLst>
          <pc:docMk/>
          <pc:sldMk cId="222487909" sldId="404"/>
        </pc:sldMkLst>
        <pc:spChg chg="add mod">
          <ac:chgData name="林 明锋" userId="df5b4b9bac279175" providerId="LiveId" clId="{CD95FE0C-0B04-43E2-841A-448B165D0080}" dt="2022-07-26T08:23:19.542" v="1877" actId="14100"/>
          <ac:spMkLst>
            <pc:docMk/>
            <pc:sldMk cId="222487909" sldId="404"/>
            <ac:spMk id="2" creationId="{90129B0C-EF28-5DE0-F596-0E512144EEF6}"/>
          </ac:spMkLst>
        </pc:spChg>
        <pc:spChg chg="add mod">
          <ac:chgData name="林 明锋" userId="df5b4b9bac279175" providerId="LiveId" clId="{CD95FE0C-0B04-43E2-841A-448B165D0080}" dt="2022-07-26T12:15:01.125" v="3233" actId="2085"/>
          <ac:spMkLst>
            <pc:docMk/>
            <pc:sldMk cId="222487909" sldId="404"/>
            <ac:spMk id="4" creationId="{007D3848-49EC-07DA-F1F7-210DD44C15A3}"/>
          </ac:spMkLst>
        </pc:spChg>
        <pc:spChg chg="mod">
          <ac:chgData name="林 明锋" userId="df5b4b9bac279175" providerId="LiveId" clId="{CD95FE0C-0B04-43E2-841A-448B165D0080}" dt="2022-07-26T12:31:55.191" v="3406"/>
          <ac:spMkLst>
            <pc:docMk/>
            <pc:sldMk cId="222487909" sldId="404"/>
            <ac:spMk id="21" creationId="{37225A48-8BFE-F4F4-48C2-4181CA6D9165}"/>
          </ac:spMkLst>
        </pc:spChg>
        <pc:spChg chg="add mod">
          <ac:chgData name="林 明锋" userId="df5b4b9bac279175" providerId="LiveId" clId="{CD95FE0C-0B04-43E2-841A-448B165D0080}" dt="2022-07-26T12:54:29.724" v="3875" actId="14100"/>
          <ac:spMkLst>
            <pc:docMk/>
            <pc:sldMk cId="222487909" sldId="404"/>
            <ac:spMk id="22" creationId="{5854ED66-DE42-EAF3-2D72-71152174FA72}"/>
          </ac:spMkLst>
        </pc:spChg>
        <pc:spChg chg="del">
          <ac:chgData name="林 明锋" userId="df5b4b9bac279175" providerId="LiveId" clId="{CD95FE0C-0B04-43E2-841A-448B165D0080}" dt="2022-07-26T08:22:54.191" v="1836" actId="478"/>
          <ac:spMkLst>
            <pc:docMk/>
            <pc:sldMk cId="222487909" sldId="404"/>
            <ac:spMk id="33" creationId="{604E00DF-8D89-1CA6-9FFD-D0F57F3837C8}"/>
          </ac:spMkLst>
        </pc:spChg>
        <pc:grpChg chg="ord">
          <ac:chgData name="林 明锋" userId="df5b4b9bac279175" providerId="LiveId" clId="{CD95FE0C-0B04-43E2-841A-448B165D0080}" dt="2022-07-26T12:54:18.421" v="3835" actId="166"/>
          <ac:grpSpMkLst>
            <pc:docMk/>
            <pc:sldMk cId="222487909" sldId="404"/>
            <ac:grpSpMk id="19" creationId="{DAB292AC-C3B9-A0C6-C283-03D41315FA1B}"/>
          </ac:grpSpMkLst>
        </pc:grpChg>
        <pc:picChg chg="del">
          <ac:chgData name="林 明锋" userId="df5b4b9bac279175" providerId="LiveId" clId="{CD95FE0C-0B04-43E2-841A-448B165D0080}" dt="2022-07-26T08:22:53.175" v="1835" actId="478"/>
          <ac:picMkLst>
            <pc:docMk/>
            <pc:sldMk cId="222487909" sldId="404"/>
            <ac:picMk id="3" creationId="{B599F2B3-D2FF-5D5E-4B15-E5E1FE00573B}"/>
          </ac:picMkLst>
        </pc:picChg>
        <pc:picChg chg="add mod modCrop">
          <ac:chgData name="林 明锋" userId="df5b4b9bac279175" providerId="LiveId" clId="{CD95FE0C-0B04-43E2-841A-448B165D0080}" dt="2022-07-26T12:14:09.614" v="3226" actId="1076"/>
          <ac:picMkLst>
            <pc:docMk/>
            <pc:sldMk cId="222487909" sldId="404"/>
            <ac:picMk id="17" creationId="{A999F5AE-7962-8BCF-EA4F-6562FDB2E371}"/>
          </ac:picMkLst>
        </pc:picChg>
      </pc:sldChg>
      <pc:sldChg chg="add del">
        <pc:chgData name="林 明锋" userId="df5b4b9bac279175" providerId="LiveId" clId="{CD95FE0C-0B04-43E2-841A-448B165D0080}" dt="2022-07-26T07:55:19.606" v="1739" actId="47"/>
        <pc:sldMkLst>
          <pc:docMk/>
          <pc:sldMk cId="1639966027" sldId="404"/>
        </pc:sldMkLst>
      </pc:sldChg>
      <pc:sldChg chg="addSp delSp modSp add del mod ord modTransition">
        <pc:chgData name="林 明锋" userId="df5b4b9bac279175" providerId="LiveId" clId="{CD95FE0C-0B04-43E2-841A-448B165D0080}" dt="2022-07-26T12:58:02.667" v="4227" actId="47"/>
        <pc:sldMkLst>
          <pc:docMk/>
          <pc:sldMk cId="2956720457" sldId="405"/>
        </pc:sldMkLst>
        <pc:spChg chg="del mod">
          <ac:chgData name="林 明锋" userId="df5b4b9bac279175" providerId="LiveId" clId="{CD95FE0C-0B04-43E2-841A-448B165D0080}" dt="2022-07-26T11:54:43.715" v="3008" actId="478"/>
          <ac:spMkLst>
            <pc:docMk/>
            <pc:sldMk cId="2956720457" sldId="405"/>
            <ac:spMk id="7" creationId="{27C850F5-7B6E-56A3-BEBB-0FAE432DA891}"/>
          </ac:spMkLst>
        </pc:spChg>
        <pc:spChg chg="mod">
          <ac:chgData name="林 明锋" userId="df5b4b9bac279175" providerId="LiveId" clId="{CD95FE0C-0B04-43E2-841A-448B165D0080}" dt="2022-07-26T12:32:12.952" v="3413"/>
          <ac:spMkLst>
            <pc:docMk/>
            <pc:sldMk cId="2956720457" sldId="405"/>
            <ac:spMk id="20" creationId="{E4DCA700-29E2-F4A9-68E5-4B0BADE09E6A}"/>
          </ac:spMkLst>
        </pc:spChg>
        <pc:picChg chg="add mod">
          <ac:chgData name="林 明锋" userId="df5b4b9bac279175" providerId="LiveId" clId="{CD95FE0C-0B04-43E2-841A-448B165D0080}" dt="2022-07-26T10:13:44.632" v="1981" actId="14100"/>
          <ac:picMkLst>
            <pc:docMk/>
            <pc:sldMk cId="2956720457" sldId="405"/>
            <ac:picMk id="3" creationId="{03164537-23AB-4A87-419F-D8F56902BDC5}"/>
          </ac:picMkLst>
        </pc:picChg>
        <pc:picChg chg="add del">
          <ac:chgData name="林 明锋" userId="df5b4b9bac279175" providerId="LiveId" clId="{CD95FE0C-0B04-43E2-841A-448B165D0080}" dt="2022-07-26T11:53:04.283" v="2990" actId="478"/>
          <ac:picMkLst>
            <pc:docMk/>
            <pc:sldMk cId="2956720457" sldId="405"/>
            <ac:picMk id="5" creationId="{C16DBF40-47F5-D427-D09D-E0A40189877F}"/>
          </ac:picMkLst>
        </pc:picChg>
        <pc:picChg chg="mod ord">
          <ac:chgData name="林 明锋" userId="df5b4b9bac279175" providerId="LiveId" clId="{CD95FE0C-0B04-43E2-841A-448B165D0080}" dt="2022-07-26T11:54:55.443" v="3011" actId="1076"/>
          <ac:picMkLst>
            <pc:docMk/>
            <pc:sldMk cId="2956720457" sldId="405"/>
            <ac:picMk id="6" creationId="{C719D7B7-3FAE-B51B-37CE-A972B88FD4CE}"/>
          </ac:picMkLst>
        </pc:picChg>
        <pc:picChg chg="add mod modCrop">
          <ac:chgData name="林 明锋" userId="df5b4b9bac279175" providerId="LiveId" clId="{CD95FE0C-0B04-43E2-841A-448B165D0080}" dt="2022-07-26T11:56:20.780" v="3028" actId="14861"/>
          <ac:picMkLst>
            <pc:docMk/>
            <pc:sldMk cId="2956720457" sldId="405"/>
            <ac:picMk id="21" creationId="{CC410B24-EBCD-98F7-A6F9-C991601F2B96}"/>
          </ac:picMkLst>
        </pc:picChg>
      </pc:sldChg>
      <pc:sldChg chg="addSp delSp modSp add del mod">
        <pc:chgData name="林 明锋" userId="df5b4b9bac279175" providerId="LiveId" clId="{CD95FE0C-0B04-43E2-841A-448B165D0080}" dt="2022-07-26T12:27:57.209" v="3380" actId="47"/>
        <pc:sldMkLst>
          <pc:docMk/>
          <pc:sldMk cId="797834858" sldId="406"/>
        </pc:sldMkLst>
        <pc:picChg chg="del">
          <ac:chgData name="林 明锋" userId="df5b4b9bac279175" providerId="LiveId" clId="{CD95FE0C-0B04-43E2-841A-448B165D0080}" dt="2022-07-26T12:09:48.836" v="3102" actId="478"/>
          <ac:picMkLst>
            <pc:docMk/>
            <pc:sldMk cId="797834858" sldId="406"/>
            <ac:picMk id="3" creationId="{56BDBF5B-CA8E-F190-322C-F9E2EAE3597A}"/>
          </ac:picMkLst>
        </pc:picChg>
        <pc:picChg chg="add del mod">
          <ac:chgData name="林 明锋" userId="df5b4b9bac279175" providerId="LiveId" clId="{CD95FE0C-0B04-43E2-841A-448B165D0080}" dt="2022-07-26T12:10:34.156" v="3143" actId="478"/>
          <ac:picMkLst>
            <pc:docMk/>
            <pc:sldMk cId="797834858" sldId="406"/>
            <ac:picMk id="16" creationId="{81CCC892-E875-BD3E-33EB-E3DE9D859200}"/>
          </ac:picMkLst>
        </pc:picChg>
        <pc:picChg chg="add mod">
          <ac:chgData name="林 明锋" userId="df5b4b9bac279175" providerId="LiveId" clId="{CD95FE0C-0B04-43E2-841A-448B165D0080}" dt="2022-07-26T12:10:35.118" v="3144"/>
          <ac:picMkLst>
            <pc:docMk/>
            <pc:sldMk cId="797834858" sldId="406"/>
            <ac:picMk id="17" creationId="{4125D0FA-6F7C-C29E-B864-8733014EE102}"/>
          </ac:picMkLst>
        </pc:picChg>
      </pc:sldChg>
      <pc:sldChg chg="delSp add del mod">
        <pc:chgData name="林 明锋" userId="df5b4b9bac279175" providerId="LiveId" clId="{CD95FE0C-0B04-43E2-841A-448B165D0080}" dt="2022-07-26T11:57:53.663" v="3034" actId="47"/>
        <pc:sldMkLst>
          <pc:docMk/>
          <pc:sldMk cId="1456086982" sldId="406"/>
        </pc:sldMkLst>
        <pc:spChg chg="del">
          <ac:chgData name="林 明锋" userId="df5b4b9bac279175" providerId="LiveId" clId="{CD95FE0C-0B04-43E2-841A-448B165D0080}" dt="2022-07-26T11:57:33.340" v="3033" actId="478"/>
          <ac:spMkLst>
            <pc:docMk/>
            <pc:sldMk cId="1456086982" sldId="406"/>
            <ac:spMk id="7" creationId="{27C850F5-7B6E-56A3-BEBB-0FAE432DA891}"/>
          </ac:spMkLst>
        </pc:spChg>
      </pc:sldChg>
      <pc:sldChg chg="addSp delSp modSp add mod delAnim">
        <pc:chgData name="林 明锋" userId="df5b4b9bac279175" providerId="LiveId" clId="{CD95FE0C-0B04-43E2-841A-448B165D0080}" dt="2022-07-26T12:54:57.405" v="3877" actId="478"/>
        <pc:sldMkLst>
          <pc:docMk/>
          <pc:sldMk cId="1166926185" sldId="407"/>
        </pc:sldMkLst>
        <pc:spChg chg="add mod">
          <ac:chgData name="林 明锋" userId="df5b4b9bac279175" providerId="LiveId" clId="{CD95FE0C-0B04-43E2-841A-448B165D0080}" dt="2022-07-26T12:36:38.959" v="3484"/>
          <ac:spMkLst>
            <pc:docMk/>
            <pc:sldMk cId="1166926185" sldId="407"/>
            <ac:spMk id="2" creationId="{07A9E6E9-EE2A-3636-8754-81FCCBA506BB}"/>
          </ac:spMkLst>
        </pc:spChg>
        <pc:spChg chg="del">
          <ac:chgData name="林 明锋" userId="df5b4b9bac279175" providerId="LiveId" clId="{CD95FE0C-0B04-43E2-841A-448B165D0080}" dt="2022-07-26T12:21:26.609" v="3322" actId="478"/>
          <ac:spMkLst>
            <pc:docMk/>
            <pc:sldMk cId="1166926185" sldId="407"/>
            <ac:spMk id="13" creationId="{039A5EF2-9A7C-206A-9BBC-5816A5E6D10D}"/>
          </ac:spMkLst>
        </pc:spChg>
        <pc:spChg chg="add del mod">
          <ac:chgData name="林 明锋" userId="df5b4b9bac279175" providerId="LiveId" clId="{CD95FE0C-0B04-43E2-841A-448B165D0080}" dt="2022-07-26T12:54:57.405" v="3877" actId="478"/>
          <ac:spMkLst>
            <pc:docMk/>
            <pc:sldMk cId="1166926185" sldId="407"/>
            <ac:spMk id="19" creationId="{1D0D210D-FAF4-DCC3-3F8B-47694964C99E}"/>
          </ac:spMkLst>
        </pc:spChg>
        <pc:spChg chg="mod">
          <ac:chgData name="林 明锋" userId="df5b4b9bac279175" providerId="LiveId" clId="{CD95FE0C-0B04-43E2-841A-448B165D0080}" dt="2022-07-26T12:32:02.456" v="3409"/>
          <ac:spMkLst>
            <pc:docMk/>
            <pc:sldMk cId="1166926185" sldId="407"/>
            <ac:spMk id="22" creationId="{FFE9F4D3-B294-098A-B2DA-86FE230B81AB}"/>
          </ac:spMkLst>
        </pc:spChg>
        <pc:spChg chg="del">
          <ac:chgData name="林 明锋" userId="df5b4b9bac279175" providerId="LiveId" clId="{CD95FE0C-0B04-43E2-841A-448B165D0080}" dt="2022-07-26T12:21:21.512" v="3320" actId="478"/>
          <ac:spMkLst>
            <pc:docMk/>
            <pc:sldMk cId="1166926185" sldId="407"/>
            <ac:spMk id="26" creationId="{5C8DDE4F-DEA3-08A0-0D78-0B96E0578902}"/>
          </ac:spMkLst>
        </pc:spChg>
        <pc:picChg chg="add mod">
          <ac:chgData name="林 明锋" userId="df5b4b9bac279175" providerId="LiveId" clId="{CD95FE0C-0B04-43E2-841A-448B165D0080}" dt="2022-07-26T12:35:17.584" v="3419" actId="1076"/>
          <ac:picMkLst>
            <pc:docMk/>
            <pc:sldMk cId="1166926185" sldId="407"/>
            <ac:picMk id="17" creationId="{94514338-1F5D-4E2A-DBC2-2281E51628A4}"/>
          </ac:picMkLst>
        </pc:picChg>
        <pc:picChg chg="mod modCrop">
          <ac:chgData name="林 明锋" userId="df5b4b9bac279175" providerId="LiveId" clId="{CD95FE0C-0B04-43E2-841A-448B165D0080}" dt="2022-07-26T12:25:58.550" v="3360" actId="14100"/>
          <ac:picMkLst>
            <pc:docMk/>
            <pc:sldMk cId="1166926185" sldId="407"/>
            <ac:picMk id="28" creationId="{FA1CD4AC-6780-C22C-8C5F-0E57CB2B7C4C}"/>
          </ac:picMkLst>
        </pc:picChg>
      </pc:sldChg>
      <pc:sldChg chg="addSp modSp add mod">
        <pc:chgData name="林 明锋" userId="df5b4b9bac279175" providerId="LiveId" clId="{CD95FE0C-0B04-43E2-841A-448B165D0080}" dt="2022-07-26T12:57:52.092" v="4226" actId="1076"/>
        <pc:sldMkLst>
          <pc:docMk/>
          <pc:sldMk cId="3360704597" sldId="408"/>
        </pc:sldMkLst>
        <pc:spChg chg="add mod">
          <ac:chgData name="林 明锋" userId="df5b4b9bac279175" providerId="LiveId" clId="{CD95FE0C-0B04-43E2-841A-448B165D0080}" dt="2022-07-26T12:24:34.927" v="3350" actId="207"/>
          <ac:spMkLst>
            <pc:docMk/>
            <pc:sldMk cId="3360704597" sldId="408"/>
            <ac:spMk id="2" creationId="{4E672822-56C6-827C-A098-D34DE42E8E47}"/>
          </ac:spMkLst>
        </pc:spChg>
        <pc:spChg chg="add mod">
          <ac:chgData name="林 明锋" userId="df5b4b9bac279175" providerId="LiveId" clId="{CD95FE0C-0B04-43E2-841A-448B165D0080}" dt="2022-07-26T12:57:52.092" v="4226" actId="1076"/>
          <ac:spMkLst>
            <pc:docMk/>
            <pc:sldMk cId="3360704597" sldId="408"/>
            <ac:spMk id="16" creationId="{DD3FCA15-42CF-7BF3-A242-A6C445107457}"/>
          </ac:spMkLst>
        </pc:spChg>
        <pc:spChg chg="mod">
          <ac:chgData name="林 明锋" userId="df5b4b9bac279175" providerId="LiveId" clId="{CD95FE0C-0B04-43E2-841A-448B165D0080}" dt="2022-07-26T12:32:10.688" v="3412"/>
          <ac:spMkLst>
            <pc:docMk/>
            <pc:sldMk cId="3360704597" sldId="408"/>
            <ac:spMk id="22" creationId="{FFE9F4D3-B294-098A-B2DA-86FE230B81AB}"/>
          </ac:spMkLst>
        </pc:spChg>
        <pc:picChg chg="mod modCrop">
          <ac:chgData name="林 明锋" userId="df5b4b9bac279175" providerId="LiveId" clId="{CD95FE0C-0B04-43E2-841A-448B165D0080}" dt="2022-07-26T12:24:20.234" v="3345" actId="1076"/>
          <ac:picMkLst>
            <pc:docMk/>
            <pc:sldMk cId="3360704597" sldId="408"/>
            <ac:picMk id="28" creationId="{FA1CD4AC-6780-C22C-8C5F-0E57CB2B7C4C}"/>
          </ac:picMkLst>
        </pc:picChg>
      </pc:sldChg>
      <pc:sldChg chg="addSp delSp modSp add mod">
        <pc:chgData name="林 明锋" userId="df5b4b9bac279175" providerId="LiveId" clId="{CD95FE0C-0B04-43E2-841A-448B165D0080}" dt="2022-07-26T12:58:26.237" v="4230" actId="478"/>
        <pc:sldMkLst>
          <pc:docMk/>
          <pc:sldMk cId="2685273527" sldId="409"/>
        </pc:sldMkLst>
        <pc:spChg chg="add mod">
          <ac:chgData name="林 明锋" userId="df5b4b9bac279175" providerId="LiveId" clId="{CD95FE0C-0B04-43E2-841A-448B165D0080}" dt="2022-07-26T12:57:44.293" v="4224" actId="1038"/>
          <ac:spMkLst>
            <pc:docMk/>
            <pc:sldMk cId="2685273527" sldId="409"/>
            <ac:spMk id="16" creationId="{5A073714-7235-747C-2047-1804301E58C0}"/>
          </ac:spMkLst>
        </pc:spChg>
        <pc:spChg chg="mod">
          <ac:chgData name="林 明锋" userId="df5b4b9bac279175" providerId="LiveId" clId="{CD95FE0C-0B04-43E2-841A-448B165D0080}" dt="2022-07-26T12:32:07.376" v="3411"/>
          <ac:spMkLst>
            <pc:docMk/>
            <pc:sldMk cId="2685273527" sldId="409"/>
            <ac:spMk id="22" creationId="{FFE9F4D3-B294-098A-B2DA-86FE230B81AB}"/>
          </ac:spMkLst>
        </pc:spChg>
        <pc:picChg chg="add mod">
          <ac:chgData name="林 明锋" userId="df5b4b9bac279175" providerId="LiveId" clId="{CD95FE0C-0B04-43E2-841A-448B165D0080}" dt="2022-07-26T12:23:48.774" v="3344"/>
          <ac:picMkLst>
            <pc:docMk/>
            <pc:sldMk cId="2685273527" sldId="409"/>
            <ac:picMk id="15" creationId="{A94F211B-267A-9435-53EF-B06959E769BC}"/>
          </ac:picMkLst>
        </pc:picChg>
        <pc:picChg chg="add del mod">
          <ac:chgData name="林 明锋" userId="df5b4b9bac279175" providerId="LiveId" clId="{CD95FE0C-0B04-43E2-841A-448B165D0080}" dt="2022-07-26T12:58:26.237" v="4230" actId="478"/>
          <ac:picMkLst>
            <pc:docMk/>
            <pc:sldMk cId="2685273527" sldId="409"/>
            <ac:picMk id="17" creationId="{D2A6471A-8D9C-5BDD-DBDE-C74FBD01C3B5}"/>
          </ac:picMkLst>
        </pc:picChg>
        <pc:picChg chg="del">
          <ac:chgData name="林 明锋" userId="df5b4b9bac279175" providerId="LiveId" clId="{CD95FE0C-0B04-43E2-841A-448B165D0080}" dt="2022-07-26T12:23:44.940" v="3343" actId="478"/>
          <ac:picMkLst>
            <pc:docMk/>
            <pc:sldMk cId="2685273527" sldId="409"/>
            <ac:picMk id="28" creationId="{FA1CD4AC-6780-C22C-8C5F-0E57CB2B7C4C}"/>
          </ac:picMkLst>
        </pc:picChg>
      </pc:sldChg>
      <pc:sldChg chg="addSp modSp add mod">
        <pc:chgData name="林 明锋" userId="df5b4b9bac279175" providerId="LiveId" clId="{CD95FE0C-0B04-43E2-841A-448B165D0080}" dt="2022-07-26T12:52:14.879" v="3701" actId="1076"/>
        <pc:sldMkLst>
          <pc:docMk/>
          <pc:sldMk cId="2239530006" sldId="410"/>
        </pc:sldMkLst>
        <pc:spChg chg="add mod">
          <ac:chgData name="林 明锋" userId="df5b4b9bac279175" providerId="LiveId" clId="{CD95FE0C-0B04-43E2-841A-448B165D0080}" dt="2022-07-26T12:51:47.841" v="3688" actId="1076"/>
          <ac:spMkLst>
            <pc:docMk/>
            <pc:sldMk cId="2239530006" sldId="410"/>
            <ac:spMk id="2" creationId="{19024052-9358-69C0-CB6B-70A0ED377945}"/>
          </ac:spMkLst>
        </pc:spChg>
        <pc:spChg chg="mod">
          <ac:chgData name="林 明锋" userId="df5b4b9bac279175" providerId="LiveId" clId="{CD95FE0C-0B04-43E2-841A-448B165D0080}" dt="2022-07-26T12:32:04.663" v="3410"/>
          <ac:spMkLst>
            <pc:docMk/>
            <pc:sldMk cId="2239530006" sldId="410"/>
            <ac:spMk id="22" creationId="{FFE9F4D3-B294-098A-B2DA-86FE230B81AB}"/>
          </ac:spMkLst>
        </pc:spChg>
        <pc:spChg chg="add mod">
          <ac:chgData name="林 明锋" userId="df5b4b9bac279175" providerId="LiveId" clId="{CD95FE0C-0B04-43E2-841A-448B165D0080}" dt="2022-07-26T12:52:08.574" v="3698" actId="20577"/>
          <ac:spMkLst>
            <pc:docMk/>
            <pc:sldMk cId="2239530006" sldId="410"/>
            <ac:spMk id="23" creationId="{30873FC6-08D6-5A75-DA9E-93620E48FD94}"/>
          </ac:spMkLst>
        </pc:spChg>
        <pc:picChg chg="add mod">
          <ac:chgData name="林 明锋" userId="df5b4b9bac279175" providerId="LiveId" clId="{CD95FE0C-0B04-43E2-841A-448B165D0080}" dt="2022-07-26T12:52:01.651" v="3692" actId="1076"/>
          <ac:picMkLst>
            <pc:docMk/>
            <pc:sldMk cId="2239530006" sldId="410"/>
            <ac:picMk id="4" creationId="{494A8355-3F46-508B-4A4A-B58DD3EAF847}"/>
          </ac:picMkLst>
        </pc:picChg>
        <pc:picChg chg="add mod">
          <ac:chgData name="林 明锋" userId="df5b4b9bac279175" providerId="LiveId" clId="{CD95FE0C-0B04-43E2-841A-448B165D0080}" dt="2022-07-26T12:37:27.243" v="3496" actId="1076"/>
          <ac:picMkLst>
            <pc:docMk/>
            <pc:sldMk cId="2239530006" sldId="410"/>
            <ac:picMk id="16" creationId="{F03076EA-6AAD-3067-3480-9843734CC4F2}"/>
          </ac:picMkLst>
        </pc:picChg>
        <pc:picChg chg="mod">
          <ac:chgData name="林 明锋" userId="df5b4b9bac279175" providerId="LiveId" clId="{CD95FE0C-0B04-43E2-841A-448B165D0080}" dt="2022-07-26T12:52:14.879" v="3701" actId="1076"/>
          <ac:picMkLst>
            <pc:docMk/>
            <pc:sldMk cId="2239530006" sldId="410"/>
            <ac:picMk id="17" creationId="{94514338-1F5D-4E2A-DBC2-2281E51628A4}"/>
          </ac:picMkLst>
        </pc:picChg>
        <pc:picChg chg="mod ord">
          <ac:chgData name="林 明锋" userId="df5b4b9bac279175" providerId="LiveId" clId="{CD95FE0C-0B04-43E2-841A-448B165D0080}" dt="2022-07-26T12:36:45.807" v="3485" actId="167"/>
          <ac:picMkLst>
            <pc:docMk/>
            <pc:sldMk cId="2239530006" sldId="410"/>
            <ac:picMk id="28" creationId="{FA1CD4AC-6780-C22C-8C5F-0E57CB2B7C4C}"/>
          </ac:picMkLst>
        </pc:picChg>
      </pc:sldChg>
      <pc:sldChg chg="addSp delSp modSp add mod">
        <pc:chgData name="林 明锋" userId="df5b4b9bac279175" providerId="LiveId" clId="{CD95FE0C-0B04-43E2-841A-448B165D0080}" dt="2022-07-26T12:57:17.701" v="4131" actId="1037"/>
        <pc:sldMkLst>
          <pc:docMk/>
          <pc:sldMk cId="2428157762" sldId="411"/>
        </pc:sldMkLst>
        <pc:spChg chg="del">
          <ac:chgData name="林 明锋" userId="df5b4b9bac279175" providerId="LiveId" clId="{CD95FE0C-0B04-43E2-841A-448B165D0080}" dt="2022-07-26T12:56:47.124" v="4028" actId="478"/>
          <ac:spMkLst>
            <pc:docMk/>
            <pc:sldMk cId="2428157762" sldId="411"/>
            <ac:spMk id="2" creationId="{19024052-9358-69C0-CB6B-70A0ED377945}"/>
          </ac:spMkLst>
        </pc:spChg>
        <pc:spChg chg="del">
          <ac:chgData name="林 明锋" userId="df5b4b9bac279175" providerId="LiveId" clId="{CD95FE0C-0B04-43E2-841A-448B165D0080}" dt="2022-07-26T12:56:45.485" v="4027" actId="478"/>
          <ac:spMkLst>
            <pc:docMk/>
            <pc:sldMk cId="2428157762" sldId="411"/>
            <ac:spMk id="23" creationId="{30873FC6-08D6-5A75-DA9E-93620E48FD94}"/>
          </ac:spMkLst>
        </pc:spChg>
        <pc:spChg chg="add mod">
          <ac:chgData name="林 明锋" userId="df5b4b9bac279175" providerId="LiveId" clId="{CD95FE0C-0B04-43E2-841A-448B165D0080}" dt="2022-07-26T12:57:17.701" v="4131" actId="1037"/>
          <ac:spMkLst>
            <pc:docMk/>
            <pc:sldMk cId="2428157762" sldId="411"/>
            <ac:spMk id="24" creationId="{72FF5752-D92B-35BC-3FF0-F00218B22486}"/>
          </ac:spMkLst>
        </pc:spChg>
        <pc:picChg chg="del">
          <ac:chgData name="林 明锋" userId="df5b4b9bac279175" providerId="LiveId" clId="{CD95FE0C-0B04-43E2-841A-448B165D0080}" dt="2022-07-26T12:56:44.116" v="4026" actId="478"/>
          <ac:picMkLst>
            <pc:docMk/>
            <pc:sldMk cId="2428157762" sldId="411"/>
            <ac:picMk id="4" creationId="{494A8355-3F46-508B-4A4A-B58DD3EAF847}"/>
          </ac:picMkLst>
        </pc:picChg>
        <pc:picChg chg="del">
          <ac:chgData name="林 明锋" userId="df5b4b9bac279175" providerId="LiveId" clId="{CD95FE0C-0B04-43E2-841A-448B165D0080}" dt="2022-07-26T12:56:43.230" v="4025" actId="478"/>
          <ac:picMkLst>
            <pc:docMk/>
            <pc:sldMk cId="2428157762" sldId="411"/>
            <ac:picMk id="16" creationId="{F03076EA-6AAD-3067-3480-9843734CC4F2}"/>
          </ac:picMkLst>
        </pc:picChg>
        <pc:picChg chg="mod">
          <ac:chgData name="林 明锋" userId="df5b4b9bac279175" providerId="LiveId" clId="{CD95FE0C-0B04-43E2-841A-448B165D0080}" dt="2022-07-26T12:56:56.357" v="4033" actId="1076"/>
          <ac:picMkLst>
            <pc:docMk/>
            <pc:sldMk cId="2428157762" sldId="411"/>
            <ac:picMk id="17" creationId="{94514338-1F5D-4E2A-DBC2-2281E51628A4}"/>
          </ac:picMkLst>
        </pc:picChg>
      </pc:sldChg>
    </pc:docChg>
  </pc:docChgLst>
  <pc:docChgLst>
    <pc:chgData name="林 明锋" userId="df5b4b9bac279175" providerId="LiveId" clId="{60DAA7E0-D1E1-477D-9FBE-55EDC4C884A5}"/>
    <pc:docChg chg="undo custSel addSld delSld modSld sldOrd modMainMaster">
      <pc:chgData name="林 明锋" userId="df5b4b9bac279175" providerId="LiveId" clId="{60DAA7E0-D1E1-477D-9FBE-55EDC4C884A5}" dt="2022-07-25T17:14:15.573" v="355" actId="47"/>
      <pc:docMkLst>
        <pc:docMk/>
      </pc:docMkLst>
      <pc:sldChg chg="addSp delSp modSp del mod modTransition setBg modAnim">
        <pc:chgData name="林 明锋" userId="df5b4b9bac279175" providerId="LiveId" clId="{60DAA7E0-D1E1-477D-9FBE-55EDC4C884A5}" dt="2022-07-25T17:03:54.320" v="318" actId="47"/>
        <pc:sldMkLst>
          <pc:docMk/>
          <pc:sldMk cId="389005943" sldId="386"/>
        </pc:sldMkLst>
        <pc:spChg chg="add del mod">
          <ac:chgData name="林 明锋" userId="df5b4b9bac279175" providerId="LiveId" clId="{60DAA7E0-D1E1-477D-9FBE-55EDC4C884A5}" dt="2022-07-25T16:40:55.380" v="221" actId="478"/>
          <ac:spMkLst>
            <pc:docMk/>
            <pc:sldMk cId="389005943" sldId="386"/>
            <ac:spMk id="5" creationId="{C585B94F-69B0-DC28-4EC4-AE16D6A72E92}"/>
          </ac:spMkLst>
        </pc:spChg>
        <pc:spChg chg="add mod">
          <ac:chgData name="林 明锋" userId="df5b4b9bac279175" providerId="LiveId" clId="{60DAA7E0-D1E1-477D-9FBE-55EDC4C884A5}" dt="2022-07-25T17:03:01.359" v="317" actId="692"/>
          <ac:spMkLst>
            <pc:docMk/>
            <pc:sldMk cId="389005943" sldId="386"/>
            <ac:spMk id="8" creationId="{58E4F3E5-561E-B958-F46E-BE8E28B4A013}"/>
          </ac:spMkLst>
        </pc:spChg>
        <pc:spChg chg="add">
          <ac:chgData name="林 明锋" userId="df5b4b9bac279175" providerId="LiveId" clId="{60DAA7E0-D1E1-477D-9FBE-55EDC4C884A5}" dt="2022-07-25T16:28:48.837" v="11" actId="26606"/>
          <ac:spMkLst>
            <pc:docMk/>
            <pc:sldMk cId="389005943" sldId="386"/>
            <ac:spMk id="133" creationId="{F3060C83-F051-4F0E-ABAD-AA0DFC48B218}"/>
          </ac:spMkLst>
        </pc:spChg>
        <pc:spChg chg="add">
          <ac:chgData name="林 明锋" userId="df5b4b9bac279175" providerId="LiveId" clId="{60DAA7E0-D1E1-477D-9FBE-55EDC4C884A5}" dt="2022-07-25T16:28:48.837" v="11" actId="26606"/>
          <ac:spMkLst>
            <pc:docMk/>
            <pc:sldMk cId="389005943" sldId="386"/>
            <ac:spMk id="135" creationId="{83C98ABE-055B-441F-B07E-44F97F083C39}"/>
          </ac:spMkLst>
        </pc:spChg>
        <pc:spChg chg="add">
          <ac:chgData name="林 明锋" userId="df5b4b9bac279175" providerId="LiveId" clId="{60DAA7E0-D1E1-477D-9FBE-55EDC4C884A5}" dt="2022-07-25T16:28:48.837" v="11" actId="26606"/>
          <ac:spMkLst>
            <pc:docMk/>
            <pc:sldMk cId="389005943" sldId="386"/>
            <ac:spMk id="137" creationId="{29FDB030-9B49-4CED-8CCD-4D99382388AC}"/>
          </ac:spMkLst>
        </pc:spChg>
        <pc:spChg chg="add">
          <ac:chgData name="林 明锋" userId="df5b4b9bac279175" providerId="LiveId" clId="{60DAA7E0-D1E1-477D-9FBE-55EDC4C884A5}" dt="2022-07-25T16:28:48.837" v="11" actId="26606"/>
          <ac:spMkLst>
            <pc:docMk/>
            <pc:sldMk cId="389005943" sldId="386"/>
            <ac:spMk id="139" creationId="{3783CA14-24A1-485C-8B30-D6A5D87987AD}"/>
          </ac:spMkLst>
        </pc:spChg>
        <pc:spChg chg="add">
          <ac:chgData name="林 明锋" userId="df5b4b9bac279175" providerId="LiveId" clId="{60DAA7E0-D1E1-477D-9FBE-55EDC4C884A5}" dt="2022-07-25T16:28:48.837" v="11" actId="26606"/>
          <ac:spMkLst>
            <pc:docMk/>
            <pc:sldMk cId="389005943" sldId="386"/>
            <ac:spMk id="141" creationId="{9A97C86A-04D6-40F7-AE84-31AB43E6A846}"/>
          </ac:spMkLst>
        </pc:spChg>
        <pc:spChg chg="add">
          <ac:chgData name="林 明锋" userId="df5b4b9bac279175" providerId="LiveId" clId="{60DAA7E0-D1E1-477D-9FBE-55EDC4C884A5}" dt="2022-07-25T16:28:48.837" v="11" actId="26606"/>
          <ac:spMkLst>
            <pc:docMk/>
            <pc:sldMk cId="389005943" sldId="386"/>
            <ac:spMk id="143" creationId="{FF9F2414-84E8-453E-B1F3-389FDE8192D9}"/>
          </ac:spMkLst>
        </pc:spChg>
        <pc:spChg chg="add">
          <ac:chgData name="林 明锋" userId="df5b4b9bac279175" providerId="LiveId" clId="{60DAA7E0-D1E1-477D-9FBE-55EDC4C884A5}" dt="2022-07-25T16:28:48.837" v="11" actId="26606"/>
          <ac:spMkLst>
            <pc:docMk/>
            <pc:sldMk cId="389005943" sldId="386"/>
            <ac:spMk id="145" creationId="{3ECA69A1-7536-43AC-85EF-C7106179F5ED}"/>
          </ac:spMkLst>
        </pc:spChg>
        <pc:picChg chg="add mod ord">
          <ac:chgData name="林 明锋" userId="df5b4b9bac279175" providerId="LiveId" clId="{60DAA7E0-D1E1-477D-9FBE-55EDC4C884A5}" dt="2022-07-25T16:45:14.065" v="240" actId="34135"/>
          <ac:picMkLst>
            <pc:docMk/>
            <pc:sldMk cId="389005943" sldId="386"/>
            <ac:picMk id="4" creationId="{925AC84D-256C-4D42-690B-AC6EFD14B2AB}"/>
          </ac:picMkLst>
        </pc:picChg>
        <pc:cxnChg chg="add del mod">
          <ac:chgData name="林 明锋" userId="df5b4b9bac279175" providerId="LiveId" clId="{60DAA7E0-D1E1-477D-9FBE-55EDC4C884A5}" dt="2022-07-25T16:35:52.141" v="41" actId="478"/>
          <ac:cxnSpMkLst>
            <pc:docMk/>
            <pc:sldMk cId="389005943" sldId="386"/>
            <ac:cxnSpMk id="3" creationId="{B69972D8-EFFC-83C9-6CE5-8A5B5AE0F405}"/>
          </ac:cxnSpMkLst>
        </pc:cxnChg>
        <pc:cxnChg chg="add del mod">
          <ac:chgData name="林 明锋" userId="df5b4b9bac279175" providerId="LiveId" clId="{60DAA7E0-D1E1-477D-9FBE-55EDC4C884A5}" dt="2022-07-25T16:44:33.481" v="234" actId="478"/>
          <ac:cxnSpMkLst>
            <pc:docMk/>
            <pc:sldMk cId="389005943" sldId="386"/>
            <ac:cxnSpMk id="7" creationId="{B5633DD3-04CD-9195-4250-DFE3A5B9B0B2}"/>
          </ac:cxnSpMkLst>
        </pc:cxnChg>
        <pc:cxnChg chg="add del mod">
          <ac:chgData name="林 明锋" userId="df5b4b9bac279175" providerId="LiveId" clId="{60DAA7E0-D1E1-477D-9FBE-55EDC4C884A5}" dt="2022-07-25T16:44:31.170" v="233" actId="478"/>
          <ac:cxnSpMkLst>
            <pc:docMk/>
            <pc:sldMk cId="389005943" sldId="386"/>
            <ac:cxnSpMk id="17" creationId="{501ACF5C-43D7-9490-B030-83F350DD8965}"/>
          </ac:cxnSpMkLst>
        </pc:cxnChg>
      </pc:sldChg>
      <pc:sldChg chg="delSp del mod delAnim">
        <pc:chgData name="林 明锋" userId="df5b4b9bac279175" providerId="LiveId" clId="{60DAA7E0-D1E1-477D-9FBE-55EDC4C884A5}" dt="2022-07-25T17:14:15.573" v="355" actId="47"/>
        <pc:sldMkLst>
          <pc:docMk/>
          <pc:sldMk cId="5720451" sldId="387"/>
        </pc:sldMkLst>
        <pc:grpChg chg="del">
          <ac:chgData name="林 明锋" userId="df5b4b9bac279175" providerId="LiveId" clId="{60DAA7E0-D1E1-477D-9FBE-55EDC4C884A5}" dt="2022-07-25T17:14:13.379" v="354" actId="478"/>
          <ac:grpSpMkLst>
            <pc:docMk/>
            <pc:sldMk cId="5720451" sldId="387"/>
            <ac:grpSpMk id="74" creationId="{96F4D655-0BE3-4AB7-81E3-CC20C91B9C41}"/>
          </ac:grpSpMkLst>
        </pc:grpChg>
      </pc:sldChg>
      <pc:sldChg chg="addSp modSp mod setBg">
        <pc:chgData name="林 明锋" userId="df5b4b9bac279175" providerId="LiveId" clId="{60DAA7E0-D1E1-477D-9FBE-55EDC4C884A5}" dt="2022-07-25T16:28:11.583" v="8" actId="1076"/>
        <pc:sldMkLst>
          <pc:docMk/>
          <pc:sldMk cId="2612895712" sldId="388"/>
        </pc:sldMkLst>
        <pc:spChg chg="mod">
          <ac:chgData name="林 明锋" userId="df5b4b9bac279175" providerId="LiveId" clId="{60DAA7E0-D1E1-477D-9FBE-55EDC4C884A5}" dt="2022-07-25T16:28:11.583" v="8" actId="1076"/>
          <ac:spMkLst>
            <pc:docMk/>
            <pc:sldMk cId="2612895712" sldId="388"/>
            <ac:spMk id="128" creationId="{CA826E88-EEAC-B7EA-5EDE-94700ED57B31}"/>
          </ac:spMkLst>
        </pc:spChg>
        <pc:spChg chg="add">
          <ac:chgData name="林 明锋" userId="df5b4b9bac279175" providerId="LiveId" clId="{60DAA7E0-D1E1-477D-9FBE-55EDC4C884A5}" dt="2022-07-25T16:23:28.225" v="5" actId="26606"/>
          <ac:spMkLst>
            <pc:docMk/>
            <pc:sldMk cId="2612895712" sldId="388"/>
            <ac:spMk id="133" creationId="{F3060C83-F051-4F0E-ABAD-AA0DFC48B218}"/>
          </ac:spMkLst>
        </pc:spChg>
        <pc:spChg chg="add">
          <ac:chgData name="林 明锋" userId="df5b4b9bac279175" providerId="LiveId" clId="{60DAA7E0-D1E1-477D-9FBE-55EDC4C884A5}" dt="2022-07-25T16:23:28.225" v="5" actId="26606"/>
          <ac:spMkLst>
            <pc:docMk/>
            <pc:sldMk cId="2612895712" sldId="388"/>
            <ac:spMk id="135" creationId="{83C98ABE-055B-441F-B07E-44F97F083C39}"/>
          </ac:spMkLst>
        </pc:spChg>
        <pc:spChg chg="add">
          <ac:chgData name="林 明锋" userId="df5b4b9bac279175" providerId="LiveId" clId="{60DAA7E0-D1E1-477D-9FBE-55EDC4C884A5}" dt="2022-07-25T16:23:28.225" v="5" actId="26606"/>
          <ac:spMkLst>
            <pc:docMk/>
            <pc:sldMk cId="2612895712" sldId="388"/>
            <ac:spMk id="137" creationId="{29FDB030-9B49-4CED-8CCD-4D99382388AC}"/>
          </ac:spMkLst>
        </pc:spChg>
        <pc:spChg chg="add">
          <ac:chgData name="林 明锋" userId="df5b4b9bac279175" providerId="LiveId" clId="{60DAA7E0-D1E1-477D-9FBE-55EDC4C884A5}" dt="2022-07-25T16:23:28.225" v="5" actId="26606"/>
          <ac:spMkLst>
            <pc:docMk/>
            <pc:sldMk cId="2612895712" sldId="388"/>
            <ac:spMk id="139" creationId="{3783CA14-24A1-485C-8B30-D6A5D87987AD}"/>
          </ac:spMkLst>
        </pc:spChg>
        <pc:spChg chg="add">
          <ac:chgData name="林 明锋" userId="df5b4b9bac279175" providerId="LiveId" clId="{60DAA7E0-D1E1-477D-9FBE-55EDC4C884A5}" dt="2022-07-25T16:23:28.225" v="5" actId="26606"/>
          <ac:spMkLst>
            <pc:docMk/>
            <pc:sldMk cId="2612895712" sldId="388"/>
            <ac:spMk id="141" creationId="{9A97C86A-04D6-40F7-AE84-31AB43E6A846}"/>
          </ac:spMkLst>
        </pc:spChg>
        <pc:spChg chg="add">
          <ac:chgData name="林 明锋" userId="df5b4b9bac279175" providerId="LiveId" clId="{60DAA7E0-D1E1-477D-9FBE-55EDC4C884A5}" dt="2022-07-25T16:23:28.225" v="5" actId="26606"/>
          <ac:spMkLst>
            <pc:docMk/>
            <pc:sldMk cId="2612895712" sldId="388"/>
            <ac:spMk id="143" creationId="{FF9F2414-84E8-453E-B1F3-389FDE8192D9}"/>
          </ac:spMkLst>
        </pc:spChg>
        <pc:spChg chg="add">
          <ac:chgData name="林 明锋" userId="df5b4b9bac279175" providerId="LiveId" clId="{60DAA7E0-D1E1-477D-9FBE-55EDC4C884A5}" dt="2022-07-25T16:23:28.225" v="5" actId="26606"/>
          <ac:spMkLst>
            <pc:docMk/>
            <pc:sldMk cId="2612895712" sldId="388"/>
            <ac:spMk id="145" creationId="{3ECA69A1-7536-43AC-85EF-C7106179F5ED}"/>
          </ac:spMkLst>
        </pc:spChg>
        <pc:picChg chg="add mod ord">
          <ac:chgData name="林 明锋" userId="df5b4b9bac279175" providerId="LiveId" clId="{60DAA7E0-D1E1-477D-9FBE-55EDC4C884A5}" dt="2022-07-25T16:23:28.225" v="5" actId="26606"/>
          <ac:picMkLst>
            <pc:docMk/>
            <pc:sldMk cId="2612895712" sldId="388"/>
            <ac:picMk id="3" creationId="{C352E086-A0B0-1372-EF00-DC1D1D2161CE}"/>
          </ac:picMkLst>
        </pc:picChg>
      </pc:sldChg>
      <pc:sldChg chg="delSp mod">
        <pc:chgData name="林 明锋" userId="df5b4b9bac279175" providerId="LiveId" clId="{60DAA7E0-D1E1-477D-9FBE-55EDC4C884A5}" dt="2022-07-25T16:28:41.865" v="9" actId="21"/>
        <pc:sldMkLst>
          <pc:docMk/>
          <pc:sldMk cId="681785091" sldId="389"/>
        </pc:sldMkLst>
        <pc:picChg chg="del">
          <ac:chgData name="林 明锋" userId="df5b4b9bac279175" providerId="LiveId" clId="{60DAA7E0-D1E1-477D-9FBE-55EDC4C884A5}" dt="2022-07-25T16:28:41.865" v="9" actId="21"/>
          <ac:picMkLst>
            <pc:docMk/>
            <pc:sldMk cId="681785091" sldId="389"/>
            <ac:picMk id="10" creationId="{663882FB-5D27-10FC-6AAA-C81CB9244D7A}"/>
          </ac:picMkLst>
        </pc:picChg>
      </pc:sldChg>
      <pc:sldChg chg="addSp delSp modSp add mod setBg modAnim delDesignElem">
        <pc:chgData name="林 明锋" userId="df5b4b9bac279175" providerId="LiveId" clId="{60DAA7E0-D1E1-477D-9FBE-55EDC4C884A5}" dt="2022-07-25T17:09:15.989" v="339" actId="14100"/>
        <pc:sldMkLst>
          <pc:docMk/>
          <pc:sldMk cId="2848827135" sldId="390"/>
        </pc:sldMkLst>
        <pc:spChg chg="add del mod">
          <ac:chgData name="林 明锋" userId="df5b4b9bac279175" providerId="LiveId" clId="{60DAA7E0-D1E1-477D-9FBE-55EDC4C884A5}" dt="2022-07-25T16:40:58.186" v="222" actId="478"/>
          <ac:spMkLst>
            <pc:docMk/>
            <pc:sldMk cId="2848827135" sldId="390"/>
            <ac:spMk id="31" creationId="{AD5075D7-DB74-B0A2-ECA3-50AF361EAC96}"/>
          </ac:spMkLst>
        </pc:spChg>
        <pc:spChg chg="add del mod">
          <ac:chgData name="林 明锋" userId="df5b4b9bac279175" providerId="LiveId" clId="{60DAA7E0-D1E1-477D-9FBE-55EDC4C884A5}" dt="2022-07-25T16:40:59.090" v="223" actId="478"/>
          <ac:spMkLst>
            <pc:docMk/>
            <pc:sldMk cId="2848827135" sldId="390"/>
            <ac:spMk id="32" creationId="{74CB3370-F931-5B81-0B50-3D81CEA467D0}"/>
          </ac:spMkLst>
        </pc:spChg>
        <pc:spChg chg="add mod">
          <ac:chgData name="林 明锋" userId="df5b4b9bac279175" providerId="LiveId" clId="{60DAA7E0-D1E1-477D-9FBE-55EDC4C884A5}" dt="2022-07-25T17:09:15.989" v="339" actId="14100"/>
          <ac:spMkLst>
            <pc:docMk/>
            <pc:sldMk cId="2848827135" sldId="390"/>
            <ac:spMk id="33" creationId="{604E00DF-8D89-1CA6-9FFD-D0F57F3837C8}"/>
          </ac:spMkLst>
        </pc:spChg>
        <pc:spChg chg="add del">
          <ac:chgData name="林 明锋" userId="df5b4b9bac279175" providerId="LiveId" clId="{60DAA7E0-D1E1-477D-9FBE-55EDC4C884A5}" dt="2022-07-25T16:33:18.589" v="17" actId="26606"/>
          <ac:spMkLst>
            <pc:docMk/>
            <pc:sldMk cId="2848827135" sldId="390"/>
            <ac:spMk id="130" creationId="{569BBA9B-8F4E-4D2B-BEFA-41A475443377}"/>
          </ac:spMkLst>
        </pc:spChg>
        <pc:spChg chg="add del">
          <ac:chgData name="林 明锋" userId="df5b4b9bac279175" providerId="LiveId" clId="{60DAA7E0-D1E1-477D-9FBE-55EDC4C884A5}" dt="2022-07-25T16:33:18.589" v="17" actId="26606"/>
          <ac:spMkLst>
            <pc:docMk/>
            <pc:sldMk cId="2848827135" sldId="390"/>
            <ac:spMk id="131" creationId="{851012D1-8033-40B1-9EC0-91390FFC7403}"/>
          </ac:spMkLst>
        </pc:spChg>
        <pc:spChg chg="add del">
          <ac:chgData name="林 明锋" userId="df5b4b9bac279175" providerId="LiveId" clId="{60DAA7E0-D1E1-477D-9FBE-55EDC4C884A5}" dt="2022-07-25T16:33:18.589" v="17" actId="26606"/>
          <ac:spMkLst>
            <pc:docMk/>
            <pc:sldMk cId="2848827135" sldId="390"/>
            <ac:spMk id="132" creationId="{2E80C965-DB6D-4F81-9E9E-B027384D0BD6}"/>
          </ac:spMkLst>
        </pc:spChg>
        <pc:spChg chg="del">
          <ac:chgData name="林 明锋" userId="df5b4b9bac279175" providerId="LiveId" clId="{60DAA7E0-D1E1-477D-9FBE-55EDC4C884A5}" dt="2022-07-25T16:29:48.405" v="13"/>
          <ac:spMkLst>
            <pc:docMk/>
            <pc:sldMk cId="2848827135" sldId="390"/>
            <ac:spMk id="133" creationId="{F3060C83-F051-4F0E-ABAD-AA0DFC48B218}"/>
          </ac:spMkLst>
        </pc:spChg>
        <pc:spChg chg="add del">
          <ac:chgData name="林 明锋" userId="df5b4b9bac279175" providerId="LiveId" clId="{60DAA7E0-D1E1-477D-9FBE-55EDC4C884A5}" dt="2022-07-25T16:33:18.589" v="17" actId="26606"/>
          <ac:spMkLst>
            <pc:docMk/>
            <pc:sldMk cId="2848827135" sldId="390"/>
            <ac:spMk id="134" creationId="{D291F021-C45C-4D44-A2B8-A789E386CC42}"/>
          </ac:spMkLst>
        </pc:spChg>
        <pc:spChg chg="del">
          <ac:chgData name="林 明锋" userId="df5b4b9bac279175" providerId="LiveId" clId="{60DAA7E0-D1E1-477D-9FBE-55EDC4C884A5}" dt="2022-07-25T16:29:48.405" v="13"/>
          <ac:spMkLst>
            <pc:docMk/>
            <pc:sldMk cId="2848827135" sldId="390"/>
            <ac:spMk id="135" creationId="{83C98ABE-055B-441F-B07E-44F97F083C39}"/>
          </ac:spMkLst>
        </pc:spChg>
        <pc:spChg chg="add">
          <ac:chgData name="林 明锋" userId="df5b4b9bac279175" providerId="LiveId" clId="{60DAA7E0-D1E1-477D-9FBE-55EDC4C884A5}" dt="2022-07-25T16:33:29.374" v="26" actId="26606"/>
          <ac:spMkLst>
            <pc:docMk/>
            <pc:sldMk cId="2848827135" sldId="390"/>
            <ac:spMk id="136" creationId="{F3060C83-F051-4F0E-ABAD-AA0DFC48B218}"/>
          </ac:spMkLst>
        </pc:spChg>
        <pc:spChg chg="del">
          <ac:chgData name="林 明锋" userId="df5b4b9bac279175" providerId="LiveId" clId="{60DAA7E0-D1E1-477D-9FBE-55EDC4C884A5}" dt="2022-07-25T16:29:48.405" v="13"/>
          <ac:spMkLst>
            <pc:docMk/>
            <pc:sldMk cId="2848827135" sldId="390"/>
            <ac:spMk id="137" creationId="{29FDB030-9B49-4CED-8CCD-4D99382388AC}"/>
          </ac:spMkLst>
        </pc:spChg>
        <pc:spChg chg="add del">
          <ac:chgData name="林 明锋" userId="df5b4b9bac279175" providerId="LiveId" clId="{60DAA7E0-D1E1-477D-9FBE-55EDC4C884A5}" dt="2022-07-25T16:33:21.692" v="19" actId="26606"/>
          <ac:spMkLst>
            <pc:docMk/>
            <pc:sldMk cId="2848827135" sldId="390"/>
            <ac:spMk id="138" creationId="{86FF76B9-219D-4469-AF87-0236D29032F1}"/>
          </ac:spMkLst>
        </pc:spChg>
        <pc:spChg chg="del">
          <ac:chgData name="林 明锋" userId="df5b4b9bac279175" providerId="LiveId" clId="{60DAA7E0-D1E1-477D-9FBE-55EDC4C884A5}" dt="2022-07-25T16:29:48.405" v="13"/>
          <ac:spMkLst>
            <pc:docMk/>
            <pc:sldMk cId="2848827135" sldId="390"/>
            <ac:spMk id="139" creationId="{3783CA14-24A1-485C-8B30-D6A5D87987AD}"/>
          </ac:spMkLst>
        </pc:spChg>
        <pc:spChg chg="del">
          <ac:chgData name="林 明锋" userId="df5b4b9bac279175" providerId="LiveId" clId="{60DAA7E0-D1E1-477D-9FBE-55EDC4C884A5}" dt="2022-07-25T16:29:48.405" v="13"/>
          <ac:spMkLst>
            <pc:docMk/>
            <pc:sldMk cId="2848827135" sldId="390"/>
            <ac:spMk id="141" creationId="{9A97C86A-04D6-40F7-AE84-31AB43E6A846}"/>
          </ac:spMkLst>
        </pc:spChg>
        <pc:spChg chg="add">
          <ac:chgData name="林 明锋" userId="df5b4b9bac279175" providerId="LiveId" clId="{60DAA7E0-D1E1-477D-9FBE-55EDC4C884A5}" dt="2022-07-25T16:33:29.374" v="26" actId="26606"/>
          <ac:spMkLst>
            <pc:docMk/>
            <pc:sldMk cId="2848827135" sldId="390"/>
            <ac:spMk id="142" creationId="{83C98ABE-055B-441F-B07E-44F97F083C39}"/>
          </ac:spMkLst>
        </pc:spChg>
        <pc:spChg chg="del">
          <ac:chgData name="林 明锋" userId="df5b4b9bac279175" providerId="LiveId" clId="{60DAA7E0-D1E1-477D-9FBE-55EDC4C884A5}" dt="2022-07-25T16:29:48.405" v="13"/>
          <ac:spMkLst>
            <pc:docMk/>
            <pc:sldMk cId="2848827135" sldId="390"/>
            <ac:spMk id="143" creationId="{FF9F2414-84E8-453E-B1F3-389FDE8192D9}"/>
          </ac:spMkLst>
        </pc:spChg>
        <pc:spChg chg="add del">
          <ac:chgData name="林 明锋" userId="df5b4b9bac279175" providerId="LiveId" clId="{60DAA7E0-D1E1-477D-9FBE-55EDC4C884A5}" dt="2022-07-25T16:33:21.692" v="19" actId="26606"/>
          <ac:spMkLst>
            <pc:docMk/>
            <pc:sldMk cId="2848827135" sldId="390"/>
            <ac:spMk id="144" creationId="{2E80C965-DB6D-4F81-9E9E-B027384D0BD6}"/>
          </ac:spMkLst>
        </pc:spChg>
        <pc:spChg chg="del">
          <ac:chgData name="林 明锋" userId="df5b4b9bac279175" providerId="LiveId" clId="{60DAA7E0-D1E1-477D-9FBE-55EDC4C884A5}" dt="2022-07-25T16:29:48.405" v="13"/>
          <ac:spMkLst>
            <pc:docMk/>
            <pc:sldMk cId="2848827135" sldId="390"/>
            <ac:spMk id="145" creationId="{3ECA69A1-7536-43AC-85EF-C7106179F5ED}"/>
          </ac:spMkLst>
        </pc:spChg>
        <pc:spChg chg="add del">
          <ac:chgData name="林 明锋" userId="df5b4b9bac279175" providerId="LiveId" clId="{60DAA7E0-D1E1-477D-9FBE-55EDC4C884A5}" dt="2022-07-25T16:33:21.692" v="19" actId="26606"/>
          <ac:spMkLst>
            <pc:docMk/>
            <pc:sldMk cId="2848827135" sldId="390"/>
            <ac:spMk id="146" creationId="{633C5E46-DAC5-4661-9C87-22B08E2A512F}"/>
          </ac:spMkLst>
        </pc:spChg>
        <pc:spChg chg="add">
          <ac:chgData name="林 明锋" userId="df5b4b9bac279175" providerId="LiveId" clId="{60DAA7E0-D1E1-477D-9FBE-55EDC4C884A5}" dt="2022-07-25T16:33:29.374" v="26" actId="26606"/>
          <ac:spMkLst>
            <pc:docMk/>
            <pc:sldMk cId="2848827135" sldId="390"/>
            <ac:spMk id="147" creationId="{29FDB030-9B49-4CED-8CCD-4D99382388AC}"/>
          </ac:spMkLst>
        </pc:spChg>
        <pc:spChg chg="add del">
          <ac:chgData name="林 明锋" userId="df5b4b9bac279175" providerId="LiveId" clId="{60DAA7E0-D1E1-477D-9FBE-55EDC4C884A5}" dt="2022-07-25T16:33:23.903" v="21" actId="26606"/>
          <ac:spMkLst>
            <pc:docMk/>
            <pc:sldMk cId="2848827135" sldId="390"/>
            <ac:spMk id="148" creationId="{673E9FC8-2143-48A2-9DEE-AABBC7E301A8}"/>
          </ac:spMkLst>
        </pc:spChg>
        <pc:spChg chg="add">
          <ac:chgData name="林 明锋" userId="df5b4b9bac279175" providerId="LiveId" clId="{60DAA7E0-D1E1-477D-9FBE-55EDC4C884A5}" dt="2022-07-25T16:33:29.374" v="26" actId="26606"/>
          <ac:spMkLst>
            <pc:docMk/>
            <pc:sldMk cId="2848827135" sldId="390"/>
            <ac:spMk id="149" creationId="{3783CA14-24A1-485C-8B30-D6A5D87987AD}"/>
          </ac:spMkLst>
        </pc:spChg>
        <pc:spChg chg="add del">
          <ac:chgData name="林 明锋" userId="df5b4b9bac279175" providerId="LiveId" clId="{60DAA7E0-D1E1-477D-9FBE-55EDC4C884A5}" dt="2022-07-25T16:33:26.371" v="23" actId="26606"/>
          <ac:spMkLst>
            <pc:docMk/>
            <pc:sldMk cId="2848827135" sldId="390"/>
            <ac:spMk id="150" creationId="{8ECBFEF8-9038-4E5E-A5F1-E4DC2303553E}"/>
          </ac:spMkLst>
        </pc:spChg>
        <pc:spChg chg="add del">
          <ac:chgData name="林 明锋" userId="df5b4b9bac279175" providerId="LiveId" clId="{60DAA7E0-D1E1-477D-9FBE-55EDC4C884A5}" dt="2022-07-25T16:33:26.371" v="23" actId="26606"/>
          <ac:spMkLst>
            <pc:docMk/>
            <pc:sldMk cId="2848827135" sldId="390"/>
            <ac:spMk id="151" creationId="{F37E8EB2-7BE0-4F3D-921C-F4E9C2C14929}"/>
          </ac:spMkLst>
        </pc:spChg>
        <pc:spChg chg="add del">
          <ac:chgData name="林 明锋" userId="df5b4b9bac279175" providerId="LiveId" clId="{60DAA7E0-D1E1-477D-9FBE-55EDC4C884A5}" dt="2022-07-25T16:33:26.371" v="23" actId="26606"/>
          <ac:spMkLst>
            <pc:docMk/>
            <pc:sldMk cId="2848827135" sldId="390"/>
            <ac:spMk id="152" creationId="{E77AE46B-A945-4A7E-9911-903176079DD0}"/>
          </ac:spMkLst>
        </pc:spChg>
        <pc:spChg chg="add">
          <ac:chgData name="林 明锋" userId="df5b4b9bac279175" providerId="LiveId" clId="{60DAA7E0-D1E1-477D-9FBE-55EDC4C884A5}" dt="2022-07-25T16:33:29.374" v="26" actId="26606"/>
          <ac:spMkLst>
            <pc:docMk/>
            <pc:sldMk cId="2848827135" sldId="390"/>
            <ac:spMk id="153" creationId="{9A97C86A-04D6-40F7-AE84-31AB43E6A846}"/>
          </ac:spMkLst>
        </pc:spChg>
        <pc:spChg chg="add">
          <ac:chgData name="林 明锋" userId="df5b4b9bac279175" providerId="LiveId" clId="{60DAA7E0-D1E1-477D-9FBE-55EDC4C884A5}" dt="2022-07-25T16:33:29.374" v="26" actId="26606"/>
          <ac:spMkLst>
            <pc:docMk/>
            <pc:sldMk cId="2848827135" sldId="390"/>
            <ac:spMk id="154" creationId="{FF9F2414-84E8-453E-B1F3-389FDE8192D9}"/>
          </ac:spMkLst>
        </pc:spChg>
        <pc:spChg chg="add">
          <ac:chgData name="林 明锋" userId="df5b4b9bac279175" providerId="LiveId" clId="{60DAA7E0-D1E1-477D-9FBE-55EDC4C884A5}" dt="2022-07-25T16:33:29.374" v="26" actId="26606"/>
          <ac:spMkLst>
            <pc:docMk/>
            <pc:sldMk cId="2848827135" sldId="390"/>
            <ac:spMk id="155" creationId="{3ECA69A1-7536-43AC-85EF-C7106179F5ED}"/>
          </ac:spMkLst>
        </pc:spChg>
        <pc:grpChg chg="add del">
          <ac:chgData name="林 明锋" userId="df5b4b9bac279175" providerId="LiveId" clId="{60DAA7E0-D1E1-477D-9FBE-55EDC4C884A5}" dt="2022-07-25T16:33:21.692" v="19" actId="26606"/>
          <ac:grpSpMkLst>
            <pc:docMk/>
            <pc:sldMk cId="2848827135" sldId="390"/>
            <ac:grpSpMk id="140" creationId="{DB88BD78-87E1-424D-B479-C37D8E41B12E}"/>
          </ac:grpSpMkLst>
        </pc:grpChg>
        <pc:picChg chg="mod">
          <ac:chgData name="林 明锋" userId="df5b4b9bac279175" providerId="LiveId" clId="{60DAA7E0-D1E1-477D-9FBE-55EDC4C884A5}" dt="2022-07-25T16:48:42.775" v="281" actId="34135"/>
          <ac:picMkLst>
            <pc:docMk/>
            <pc:sldMk cId="2848827135" sldId="390"/>
            <ac:picMk id="4" creationId="{925AC84D-256C-4D42-690B-AC6EFD14B2AB}"/>
          </ac:picMkLst>
        </pc:picChg>
      </pc:sldChg>
      <pc:sldChg chg="addSp delSp modSp add del mod setBg delDesignElem">
        <pc:chgData name="林 明锋" userId="df5b4b9bac279175" providerId="LiveId" clId="{60DAA7E0-D1E1-477D-9FBE-55EDC4C884A5}" dt="2022-07-25T17:09:49.492" v="346" actId="47"/>
        <pc:sldMkLst>
          <pc:docMk/>
          <pc:sldMk cId="1155248922" sldId="391"/>
        </pc:sldMkLst>
        <pc:spChg chg="add del mod">
          <ac:chgData name="林 明锋" userId="df5b4b9bac279175" providerId="LiveId" clId="{60DAA7E0-D1E1-477D-9FBE-55EDC4C884A5}" dt="2022-07-25T16:41:00.685" v="224" actId="478"/>
          <ac:spMkLst>
            <pc:docMk/>
            <pc:sldMk cId="1155248922" sldId="391"/>
            <ac:spMk id="18" creationId="{67CCE359-F254-61E3-5886-1BCA0EC455E8}"/>
          </ac:spMkLst>
        </pc:spChg>
        <pc:spChg chg="add mod">
          <ac:chgData name="林 明锋" userId="df5b4b9bac279175" providerId="LiveId" clId="{60DAA7E0-D1E1-477D-9FBE-55EDC4C884A5}" dt="2022-07-25T16:47:29.920" v="268" actId="14100"/>
          <ac:spMkLst>
            <pc:docMk/>
            <pc:sldMk cId="1155248922" sldId="391"/>
            <ac:spMk id="19" creationId="{6DC0C3FE-93E5-70B9-666C-6D1BBF8A050D}"/>
          </ac:spMkLst>
        </pc:spChg>
        <pc:spChg chg="add">
          <ac:chgData name="林 明锋" userId="df5b4b9bac279175" providerId="LiveId" clId="{60DAA7E0-D1E1-477D-9FBE-55EDC4C884A5}" dt="2022-07-25T16:33:42.306" v="27" actId="26606"/>
          <ac:spMkLst>
            <pc:docMk/>
            <pc:sldMk cId="1155248922" sldId="391"/>
            <ac:spMk id="130" creationId="{86FF76B9-219D-4469-AF87-0236D29032F1}"/>
          </ac:spMkLst>
        </pc:spChg>
        <pc:spChg chg="del">
          <ac:chgData name="林 明锋" userId="df5b4b9bac279175" providerId="LiveId" clId="{60DAA7E0-D1E1-477D-9FBE-55EDC4C884A5}" dt="2022-07-25T16:29:49.157" v="15"/>
          <ac:spMkLst>
            <pc:docMk/>
            <pc:sldMk cId="1155248922" sldId="391"/>
            <ac:spMk id="133" creationId="{F3060C83-F051-4F0E-ABAD-AA0DFC48B218}"/>
          </ac:spMkLst>
        </pc:spChg>
        <pc:spChg chg="add">
          <ac:chgData name="林 明锋" userId="df5b4b9bac279175" providerId="LiveId" clId="{60DAA7E0-D1E1-477D-9FBE-55EDC4C884A5}" dt="2022-07-25T16:33:42.306" v="27" actId="26606"/>
          <ac:spMkLst>
            <pc:docMk/>
            <pc:sldMk cId="1155248922" sldId="391"/>
            <ac:spMk id="134" creationId="{2E80C965-DB6D-4F81-9E9E-B027384D0BD6}"/>
          </ac:spMkLst>
        </pc:spChg>
        <pc:spChg chg="del">
          <ac:chgData name="林 明锋" userId="df5b4b9bac279175" providerId="LiveId" clId="{60DAA7E0-D1E1-477D-9FBE-55EDC4C884A5}" dt="2022-07-25T16:29:49.157" v="15"/>
          <ac:spMkLst>
            <pc:docMk/>
            <pc:sldMk cId="1155248922" sldId="391"/>
            <ac:spMk id="135" creationId="{83C98ABE-055B-441F-B07E-44F97F083C39}"/>
          </ac:spMkLst>
        </pc:spChg>
        <pc:spChg chg="del">
          <ac:chgData name="林 明锋" userId="df5b4b9bac279175" providerId="LiveId" clId="{60DAA7E0-D1E1-477D-9FBE-55EDC4C884A5}" dt="2022-07-25T16:29:49.157" v="15"/>
          <ac:spMkLst>
            <pc:docMk/>
            <pc:sldMk cId="1155248922" sldId="391"/>
            <ac:spMk id="137" creationId="{29FDB030-9B49-4CED-8CCD-4D99382388AC}"/>
          </ac:spMkLst>
        </pc:spChg>
        <pc:spChg chg="add">
          <ac:chgData name="林 明锋" userId="df5b4b9bac279175" providerId="LiveId" clId="{60DAA7E0-D1E1-477D-9FBE-55EDC4C884A5}" dt="2022-07-25T16:33:42.306" v="27" actId="26606"/>
          <ac:spMkLst>
            <pc:docMk/>
            <pc:sldMk cId="1155248922" sldId="391"/>
            <ac:spMk id="138" creationId="{633C5E46-DAC5-4661-9C87-22B08E2A512F}"/>
          </ac:spMkLst>
        </pc:spChg>
        <pc:spChg chg="del">
          <ac:chgData name="林 明锋" userId="df5b4b9bac279175" providerId="LiveId" clId="{60DAA7E0-D1E1-477D-9FBE-55EDC4C884A5}" dt="2022-07-25T16:29:49.157" v="15"/>
          <ac:spMkLst>
            <pc:docMk/>
            <pc:sldMk cId="1155248922" sldId="391"/>
            <ac:spMk id="139" creationId="{3783CA14-24A1-485C-8B30-D6A5D87987AD}"/>
          </ac:spMkLst>
        </pc:spChg>
        <pc:spChg chg="del">
          <ac:chgData name="林 明锋" userId="df5b4b9bac279175" providerId="LiveId" clId="{60DAA7E0-D1E1-477D-9FBE-55EDC4C884A5}" dt="2022-07-25T16:29:49.157" v="15"/>
          <ac:spMkLst>
            <pc:docMk/>
            <pc:sldMk cId="1155248922" sldId="391"/>
            <ac:spMk id="141" creationId="{9A97C86A-04D6-40F7-AE84-31AB43E6A846}"/>
          </ac:spMkLst>
        </pc:spChg>
        <pc:spChg chg="del">
          <ac:chgData name="林 明锋" userId="df5b4b9bac279175" providerId="LiveId" clId="{60DAA7E0-D1E1-477D-9FBE-55EDC4C884A5}" dt="2022-07-25T16:29:49.157" v="15"/>
          <ac:spMkLst>
            <pc:docMk/>
            <pc:sldMk cId="1155248922" sldId="391"/>
            <ac:spMk id="143" creationId="{FF9F2414-84E8-453E-B1F3-389FDE8192D9}"/>
          </ac:spMkLst>
        </pc:spChg>
        <pc:spChg chg="del">
          <ac:chgData name="林 明锋" userId="df5b4b9bac279175" providerId="LiveId" clId="{60DAA7E0-D1E1-477D-9FBE-55EDC4C884A5}" dt="2022-07-25T16:29:49.157" v="15"/>
          <ac:spMkLst>
            <pc:docMk/>
            <pc:sldMk cId="1155248922" sldId="391"/>
            <ac:spMk id="145" creationId="{3ECA69A1-7536-43AC-85EF-C7106179F5ED}"/>
          </ac:spMkLst>
        </pc:spChg>
        <pc:grpChg chg="add">
          <ac:chgData name="林 明锋" userId="df5b4b9bac279175" providerId="LiveId" clId="{60DAA7E0-D1E1-477D-9FBE-55EDC4C884A5}" dt="2022-07-25T16:33:42.306" v="27" actId="26606"/>
          <ac:grpSpMkLst>
            <pc:docMk/>
            <pc:sldMk cId="1155248922" sldId="391"/>
            <ac:grpSpMk id="131" creationId="{DB88BD78-87E1-424D-B479-C37D8E41B12E}"/>
          </ac:grpSpMkLst>
        </pc:grpChg>
      </pc:sldChg>
      <pc:sldChg chg="delSp modSp add del mod setBg delDesignElem">
        <pc:chgData name="林 明锋" userId="df5b4b9bac279175" providerId="LiveId" clId="{60DAA7E0-D1E1-477D-9FBE-55EDC4C884A5}" dt="2022-07-25T17:08:59.523" v="335" actId="47"/>
        <pc:sldMkLst>
          <pc:docMk/>
          <pc:sldMk cId="3815683986" sldId="392"/>
        </pc:sldMkLst>
        <pc:spChg chg="del mod">
          <ac:chgData name="林 明锋" userId="df5b4b9bac279175" providerId="LiveId" clId="{60DAA7E0-D1E1-477D-9FBE-55EDC4C884A5}" dt="2022-07-25T17:08:52.762" v="332" actId="21"/>
          <ac:spMkLst>
            <pc:docMk/>
            <pc:sldMk cId="3815683986" sldId="392"/>
            <ac:spMk id="33" creationId="{604E00DF-8D89-1CA6-9FFD-D0F57F3837C8}"/>
          </ac:spMkLst>
        </pc:spChg>
        <pc:spChg chg="del">
          <ac:chgData name="林 明锋" userId="df5b4b9bac279175" providerId="LiveId" clId="{60DAA7E0-D1E1-477D-9FBE-55EDC4C884A5}" dt="2022-07-25T16:47:33.500" v="270"/>
          <ac:spMkLst>
            <pc:docMk/>
            <pc:sldMk cId="3815683986" sldId="392"/>
            <ac:spMk id="136" creationId="{F3060C83-F051-4F0E-ABAD-AA0DFC48B218}"/>
          </ac:spMkLst>
        </pc:spChg>
        <pc:spChg chg="del">
          <ac:chgData name="林 明锋" userId="df5b4b9bac279175" providerId="LiveId" clId="{60DAA7E0-D1E1-477D-9FBE-55EDC4C884A5}" dt="2022-07-25T16:47:33.500" v="270"/>
          <ac:spMkLst>
            <pc:docMk/>
            <pc:sldMk cId="3815683986" sldId="392"/>
            <ac:spMk id="142" creationId="{83C98ABE-055B-441F-B07E-44F97F083C39}"/>
          </ac:spMkLst>
        </pc:spChg>
        <pc:spChg chg="del">
          <ac:chgData name="林 明锋" userId="df5b4b9bac279175" providerId="LiveId" clId="{60DAA7E0-D1E1-477D-9FBE-55EDC4C884A5}" dt="2022-07-25T16:47:33.500" v="270"/>
          <ac:spMkLst>
            <pc:docMk/>
            <pc:sldMk cId="3815683986" sldId="392"/>
            <ac:spMk id="147" creationId="{29FDB030-9B49-4CED-8CCD-4D99382388AC}"/>
          </ac:spMkLst>
        </pc:spChg>
        <pc:spChg chg="del">
          <ac:chgData name="林 明锋" userId="df5b4b9bac279175" providerId="LiveId" clId="{60DAA7E0-D1E1-477D-9FBE-55EDC4C884A5}" dt="2022-07-25T16:47:33.500" v="270"/>
          <ac:spMkLst>
            <pc:docMk/>
            <pc:sldMk cId="3815683986" sldId="392"/>
            <ac:spMk id="149" creationId="{3783CA14-24A1-485C-8B30-D6A5D87987AD}"/>
          </ac:spMkLst>
        </pc:spChg>
        <pc:spChg chg="del">
          <ac:chgData name="林 明锋" userId="df5b4b9bac279175" providerId="LiveId" clId="{60DAA7E0-D1E1-477D-9FBE-55EDC4C884A5}" dt="2022-07-25T16:47:33.500" v="270"/>
          <ac:spMkLst>
            <pc:docMk/>
            <pc:sldMk cId="3815683986" sldId="392"/>
            <ac:spMk id="153" creationId="{9A97C86A-04D6-40F7-AE84-31AB43E6A846}"/>
          </ac:spMkLst>
        </pc:spChg>
        <pc:spChg chg="del">
          <ac:chgData name="林 明锋" userId="df5b4b9bac279175" providerId="LiveId" clId="{60DAA7E0-D1E1-477D-9FBE-55EDC4C884A5}" dt="2022-07-25T16:47:33.500" v="270"/>
          <ac:spMkLst>
            <pc:docMk/>
            <pc:sldMk cId="3815683986" sldId="392"/>
            <ac:spMk id="154" creationId="{FF9F2414-84E8-453E-B1F3-389FDE8192D9}"/>
          </ac:spMkLst>
        </pc:spChg>
        <pc:spChg chg="del">
          <ac:chgData name="林 明锋" userId="df5b4b9bac279175" providerId="LiveId" clId="{60DAA7E0-D1E1-477D-9FBE-55EDC4C884A5}" dt="2022-07-25T16:47:33.500" v="270"/>
          <ac:spMkLst>
            <pc:docMk/>
            <pc:sldMk cId="3815683986" sldId="392"/>
            <ac:spMk id="155" creationId="{3ECA69A1-7536-43AC-85EF-C7106179F5ED}"/>
          </ac:spMkLst>
        </pc:spChg>
      </pc:sldChg>
      <pc:sldChg chg="delSp add del setBg modAnim delDesignElem">
        <pc:chgData name="林 明锋" userId="df5b4b9bac279175" providerId="LiveId" clId="{60DAA7E0-D1E1-477D-9FBE-55EDC4C884A5}" dt="2022-07-25T17:08:41.165" v="329" actId="47"/>
        <pc:sldMkLst>
          <pc:docMk/>
          <pc:sldMk cId="3104286576" sldId="393"/>
        </pc:sldMkLst>
        <pc:spChg chg="del">
          <ac:chgData name="林 明锋" userId="df5b4b9bac279175" providerId="LiveId" clId="{60DAA7E0-D1E1-477D-9FBE-55EDC4C884A5}" dt="2022-07-25T16:50:57.233" v="292"/>
          <ac:spMkLst>
            <pc:docMk/>
            <pc:sldMk cId="3104286576" sldId="393"/>
            <ac:spMk id="133" creationId="{F3060C83-F051-4F0E-ABAD-AA0DFC48B218}"/>
          </ac:spMkLst>
        </pc:spChg>
        <pc:spChg chg="del">
          <ac:chgData name="林 明锋" userId="df5b4b9bac279175" providerId="LiveId" clId="{60DAA7E0-D1E1-477D-9FBE-55EDC4C884A5}" dt="2022-07-25T16:50:57.233" v="292"/>
          <ac:spMkLst>
            <pc:docMk/>
            <pc:sldMk cId="3104286576" sldId="393"/>
            <ac:spMk id="135" creationId="{83C98ABE-055B-441F-B07E-44F97F083C39}"/>
          </ac:spMkLst>
        </pc:spChg>
        <pc:spChg chg="del">
          <ac:chgData name="林 明锋" userId="df5b4b9bac279175" providerId="LiveId" clId="{60DAA7E0-D1E1-477D-9FBE-55EDC4C884A5}" dt="2022-07-25T16:50:57.233" v="292"/>
          <ac:spMkLst>
            <pc:docMk/>
            <pc:sldMk cId="3104286576" sldId="393"/>
            <ac:spMk id="137" creationId="{29FDB030-9B49-4CED-8CCD-4D99382388AC}"/>
          </ac:spMkLst>
        </pc:spChg>
        <pc:spChg chg="del">
          <ac:chgData name="林 明锋" userId="df5b4b9bac279175" providerId="LiveId" clId="{60DAA7E0-D1E1-477D-9FBE-55EDC4C884A5}" dt="2022-07-25T16:50:57.233" v="292"/>
          <ac:spMkLst>
            <pc:docMk/>
            <pc:sldMk cId="3104286576" sldId="393"/>
            <ac:spMk id="139" creationId="{3783CA14-24A1-485C-8B30-D6A5D87987AD}"/>
          </ac:spMkLst>
        </pc:spChg>
        <pc:spChg chg="del">
          <ac:chgData name="林 明锋" userId="df5b4b9bac279175" providerId="LiveId" clId="{60DAA7E0-D1E1-477D-9FBE-55EDC4C884A5}" dt="2022-07-25T16:50:57.233" v="292"/>
          <ac:spMkLst>
            <pc:docMk/>
            <pc:sldMk cId="3104286576" sldId="393"/>
            <ac:spMk id="141" creationId="{9A97C86A-04D6-40F7-AE84-31AB43E6A846}"/>
          </ac:spMkLst>
        </pc:spChg>
        <pc:spChg chg="del">
          <ac:chgData name="林 明锋" userId="df5b4b9bac279175" providerId="LiveId" clId="{60DAA7E0-D1E1-477D-9FBE-55EDC4C884A5}" dt="2022-07-25T16:50:57.233" v="292"/>
          <ac:spMkLst>
            <pc:docMk/>
            <pc:sldMk cId="3104286576" sldId="393"/>
            <ac:spMk id="143" creationId="{FF9F2414-84E8-453E-B1F3-389FDE8192D9}"/>
          </ac:spMkLst>
        </pc:spChg>
        <pc:spChg chg="del">
          <ac:chgData name="林 明锋" userId="df5b4b9bac279175" providerId="LiveId" clId="{60DAA7E0-D1E1-477D-9FBE-55EDC4C884A5}" dt="2022-07-25T16:50:57.233" v="292"/>
          <ac:spMkLst>
            <pc:docMk/>
            <pc:sldMk cId="3104286576" sldId="393"/>
            <ac:spMk id="145" creationId="{3ECA69A1-7536-43AC-85EF-C7106179F5ED}"/>
          </ac:spMkLst>
        </pc:spChg>
      </pc:sldChg>
      <pc:sldChg chg="add">
        <pc:chgData name="林 明锋" userId="df5b4b9bac279175" providerId="LiveId" clId="{60DAA7E0-D1E1-477D-9FBE-55EDC4C884A5}" dt="2022-07-25T17:08:35.476" v="328"/>
        <pc:sldMkLst>
          <pc:docMk/>
          <pc:sldMk cId="2766592107" sldId="394"/>
        </pc:sldMkLst>
      </pc:sldChg>
      <pc:sldChg chg="modSp add del mod">
        <pc:chgData name="林 明锋" userId="df5b4b9bac279175" providerId="LiveId" clId="{60DAA7E0-D1E1-477D-9FBE-55EDC4C884A5}" dt="2022-07-25T17:11:00.524" v="353" actId="47"/>
        <pc:sldMkLst>
          <pc:docMk/>
          <pc:sldMk cId="35685293" sldId="395"/>
        </pc:sldMkLst>
        <pc:spChg chg="mod">
          <ac:chgData name="林 明锋" userId="df5b4b9bac279175" providerId="LiveId" clId="{60DAA7E0-D1E1-477D-9FBE-55EDC4C884A5}" dt="2022-07-25T17:09:33.093" v="344" actId="14100"/>
          <ac:spMkLst>
            <pc:docMk/>
            <pc:sldMk cId="35685293" sldId="395"/>
            <ac:spMk id="33" creationId="{604E00DF-8D89-1CA6-9FFD-D0F57F3837C8}"/>
          </ac:spMkLst>
        </pc:spChg>
      </pc:sldChg>
      <pc:sldChg chg="addSp delSp modSp add mod ord delAnim modAnim">
        <pc:chgData name="林 明锋" userId="df5b4b9bac279175" providerId="LiveId" clId="{60DAA7E0-D1E1-477D-9FBE-55EDC4C884A5}" dt="2022-07-25T17:10:42.308" v="352"/>
        <pc:sldMkLst>
          <pc:docMk/>
          <pc:sldMk cId="3381777831" sldId="396"/>
        </pc:sldMkLst>
        <pc:spChg chg="add mod">
          <ac:chgData name="林 明锋" userId="df5b4b9bac279175" providerId="LiveId" clId="{60DAA7E0-D1E1-477D-9FBE-55EDC4C884A5}" dt="2022-07-25T17:08:57.404" v="334"/>
          <ac:spMkLst>
            <pc:docMk/>
            <pc:sldMk cId="3381777831" sldId="396"/>
            <ac:spMk id="13" creationId="{039A5EF2-9A7C-206A-9BBC-5816A5E6D10D}"/>
          </ac:spMkLst>
        </pc:spChg>
        <pc:spChg chg="del">
          <ac:chgData name="林 明锋" userId="df5b4b9bac279175" providerId="LiveId" clId="{60DAA7E0-D1E1-477D-9FBE-55EDC4C884A5}" dt="2022-07-25T17:08:56.221" v="333" actId="478"/>
          <ac:spMkLst>
            <pc:docMk/>
            <pc:sldMk cId="3381777831" sldId="396"/>
            <ac:spMk id="33" creationId="{604E00DF-8D89-1CA6-9FFD-D0F57F3837C8}"/>
          </ac:spMkLst>
        </pc:spChg>
      </pc:sldChg>
      <pc:sldChg chg="modSp add mod">
        <pc:chgData name="林 明锋" userId="df5b4b9bac279175" providerId="LiveId" clId="{60DAA7E0-D1E1-477D-9FBE-55EDC4C884A5}" dt="2022-07-25T17:10:01.108" v="348" actId="14100"/>
        <pc:sldMkLst>
          <pc:docMk/>
          <pc:sldMk cId="4223490443" sldId="397"/>
        </pc:sldMkLst>
        <pc:spChg chg="mod">
          <ac:chgData name="林 明锋" userId="df5b4b9bac279175" providerId="LiveId" clId="{60DAA7E0-D1E1-477D-9FBE-55EDC4C884A5}" dt="2022-07-25T17:10:01.108" v="348" actId="14100"/>
          <ac:spMkLst>
            <pc:docMk/>
            <pc:sldMk cId="4223490443" sldId="397"/>
            <ac:spMk id="33" creationId="{604E00DF-8D89-1CA6-9FFD-D0F57F3837C8}"/>
          </ac:spMkLst>
        </pc:spChg>
      </pc:sldChg>
      <pc:sldChg chg="delSp add mod delAnim">
        <pc:chgData name="林 明锋" userId="df5b4b9bac279175" providerId="LiveId" clId="{60DAA7E0-D1E1-477D-9FBE-55EDC4C884A5}" dt="2022-07-25T17:10:07.130" v="350" actId="478"/>
        <pc:sldMkLst>
          <pc:docMk/>
          <pc:sldMk cId="3857095691" sldId="398"/>
        </pc:sldMkLst>
        <pc:spChg chg="del">
          <ac:chgData name="林 明锋" userId="df5b4b9bac279175" providerId="LiveId" clId="{60DAA7E0-D1E1-477D-9FBE-55EDC4C884A5}" dt="2022-07-25T17:10:07.130" v="350" actId="478"/>
          <ac:spMkLst>
            <pc:docMk/>
            <pc:sldMk cId="3857095691" sldId="398"/>
            <ac:spMk id="33" creationId="{604E00DF-8D89-1CA6-9FFD-D0F57F3837C8}"/>
          </ac:spMkLst>
        </pc:spChg>
      </pc:sldChg>
      <pc:sldMasterChg chg="setBg modSldLayout">
        <pc:chgData name="林 明锋" userId="df5b4b9bac279175" providerId="LiveId" clId="{60DAA7E0-D1E1-477D-9FBE-55EDC4C884A5}" dt="2022-07-25T17:08:20.997" v="327"/>
        <pc:sldMasterMkLst>
          <pc:docMk/>
          <pc:sldMasterMk cId="688550106" sldId="2147483666"/>
        </pc:sldMasterMkLst>
        <pc:sldLayoutChg chg="setBg">
          <pc:chgData name="林 明锋" userId="df5b4b9bac279175" providerId="LiveId" clId="{60DAA7E0-D1E1-477D-9FBE-55EDC4C884A5}" dt="2022-07-25T17:08:20.997" v="327"/>
          <pc:sldLayoutMkLst>
            <pc:docMk/>
            <pc:sldMasterMk cId="688550106" sldId="2147483666"/>
            <pc:sldLayoutMk cId="3271718015" sldId="2147483652"/>
          </pc:sldLayoutMkLst>
        </pc:sldLayoutChg>
        <pc:sldLayoutChg chg="setBg">
          <pc:chgData name="林 明锋" userId="df5b4b9bac279175" providerId="LiveId" clId="{60DAA7E0-D1E1-477D-9FBE-55EDC4C884A5}" dt="2022-07-25T17:08:20.997" v="327"/>
          <pc:sldLayoutMkLst>
            <pc:docMk/>
            <pc:sldMasterMk cId="688550106" sldId="2147483666"/>
            <pc:sldLayoutMk cId="3339284592" sldId="2147483667"/>
          </pc:sldLayoutMkLst>
        </pc:sldLayoutChg>
        <pc:sldLayoutChg chg="setBg">
          <pc:chgData name="林 明锋" userId="df5b4b9bac279175" providerId="LiveId" clId="{60DAA7E0-D1E1-477D-9FBE-55EDC4C884A5}" dt="2022-07-25T17:08:20.997" v="327"/>
          <pc:sldLayoutMkLst>
            <pc:docMk/>
            <pc:sldMasterMk cId="688550106" sldId="2147483666"/>
            <pc:sldLayoutMk cId="665322586" sldId="2147483668"/>
          </pc:sldLayoutMkLst>
        </pc:sldLayoutChg>
        <pc:sldLayoutChg chg="setBg">
          <pc:chgData name="林 明锋" userId="df5b4b9bac279175" providerId="LiveId" clId="{60DAA7E0-D1E1-477D-9FBE-55EDC4C884A5}" dt="2022-07-25T17:08:20.997" v="327"/>
          <pc:sldLayoutMkLst>
            <pc:docMk/>
            <pc:sldMasterMk cId="688550106" sldId="2147483666"/>
            <pc:sldLayoutMk cId="2988656735" sldId="2147483669"/>
          </pc:sldLayoutMkLst>
        </pc:sldLayoutChg>
        <pc:sldLayoutChg chg="setBg">
          <pc:chgData name="林 明锋" userId="df5b4b9bac279175" providerId="LiveId" clId="{60DAA7E0-D1E1-477D-9FBE-55EDC4C884A5}" dt="2022-07-25T17:08:20.997" v="327"/>
          <pc:sldLayoutMkLst>
            <pc:docMk/>
            <pc:sldMasterMk cId="688550106" sldId="2147483666"/>
            <pc:sldLayoutMk cId="3150605763" sldId="2147483670"/>
          </pc:sldLayoutMkLst>
        </pc:sldLayoutChg>
        <pc:sldLayoutChg chg="setBg">
          <pc:chgData name="林 明锋" userId="df5b4b9bac279175" providerId="LiveId" clId="{60DAA7E0-D1E1-477D-9FBE-55EDC4C884A5}" dt="2022-07-25T17:08:20.997" v="327"/>
          <pc:sldLayoutMkLst>
            <pc:docMk/>
            <pc:sldMasterMk cId="688550106" sldId="2147483666"/>
            <pc:sldLayoutMk cId="417210907" sldId="2147483671"/>
          </pc:sldLayoutMkLst>
        </pc:sldLayoutChg>
        <pc:sldLayoutChg chg="setBg">
          <pc:chgData name="林 明锋" userId="df5b4b9bac279175" providerId="LiveId" clId="{60DAA7E0-D1E1-477D-9FBE-55EDC4C884A5}" dt="2022-07-25T17:08:20.997" v="327"/>
          <pc:sldLayoutMkLst>
            <pc:docMk/>
            <pc:sldMasterMk cId="688550106" sldId="2147483666"/>
            <pc:sldLayoutMk cId="2947684334" sldId="2147483672"/>
          </pc:sldLayoutMkLst>
        </pc:sldLayoutChg>
        <pc:sldLayoutChg chg="setBg">
          <pc:chgData name="林 明锋" userId="df5b4b9bac279175" providerId="LiveId" clId="{60DAA7E0-D1E1-477D-9FBE-55EDC4C884A5}" dt="2022-07-25T17:08:20.997" v="327"/>
          <pc:sldLayoutMkLst>
            <pc:docMk/>
            <pc:sldMasterMk cId="688550106" sldId="2147483666"/>
            <pc:sldLayoutMk cId="112756790" sldId="2147483673"/>
          </pc:sldLayoutMkLst>
        </pc:sldLayoutChg>
        <pc:sldLayoutChg chg="setBg">
          <pc:chgData name="林 明锋" userId="df5b4b9bac279175" providerId="LiveId" clId="{60DAA7E0-D1E1-477D-9FBE-55EDC4C884A5}" dt="2022-07-25T17:08:20.997" v="327"/>
          <pc:sldLayoutMkLst>
            <pc:docMk/>
            <pc:sldMasterMk cId="688550106" sldId="2147483666"/>
            <pc:sldLayoutMk cId="701255637" sldId="2147483674"/>
          </pc:sldLayoutMkLst>
        </pc:sldLayoutChg>
        <pc:sldLayoutChg chg="setBg">
          <pc:chgData name="林 明锋" userId="df5b4b9bac279175" providerId="LiveId" clId="{60DAA7E0-D1E1-477D-9FBE-55EDC4C884A5}" dt="2022-07-25T17:08:20.997" v="327"/>
          <pc:sldLayoutMkLst>
            <pc:docMk/>
            <pc:sldMasterMk cId="688550106" sldId="2147483666"/>
            <pc:sldLayoutMk cId="3770591403" sldId="2147483675"/>
          </pc:sldLayoutMkLst>
        </pc:sldLayoutChg>
        <pc:sldLayoutChg chg="setBg">
          <pc:chgData name="林 明锋" userId="df5b4b9bac279175" providerId="LiveId" clId="{60DAA7E0-D1E1-477D-9FBE-55EDC4C884A5}" dt="2022-07-25T17:08:20.997" v="327"/>
          <pc:sldLayoutMkLst>
            <pc:docMk/>
            <pc:sldMasterMk cId="688550106" sldId="2147483666"/>
            <pc:sldLayoutMk cId="3468596570" sldId="2147483676"/>
          </pc:sldLayoutMkLst>
        </pc:sldLayoutChg>
        <pc:sldLayoutChg chg="setBg">
          <pc:chgData name="林 明锋" userId="df5b4b9bac279175" providerId="LiveId" clId="{60DAA7E0-D1E1-477D-9FBE-55EDC4C884A5}" dt="2022-07-25T17:08:20.997" v="327"/>
          <pc:sldLayoutMkLst>
            <pc:docMk/>
            <pc:sldMasterMk cId="688550106" sldId="2147483666"/>
            <pc:sldLayoutMk cId="4051030401" sldId="2147483677"/>
          </pc:sldLayoutMkLst>
        </pc:sldLayoutChg>
        <pc:sldLayoutChg chg="setBg">
          <pc:chgData name="林 明锋" userId="df5b4b9bac279175" providerId="LiveId" clId="{60DAA7E0-D1E1-477D-9FBE-55EDC4C884A5}" dt="2022-07-25T17:08:20.997" v="327"/>
          <pc:sldLayoutMkLst>
            <pc:docMk/>
            <pc:sldMasterMk cId="688550106" sldId="2147483666"/>
            <pc:sldLayoutMk cId="259540554" sldId="21474836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D4C5657C-E099-457B-9105-A54A42793778}" type="datetime1">
              <a:rPr lang="en-US" altLang="zh-CN" smtClean="0"/>
              <a:t>7/26/2022</a:t>
            </a:fld>
            <a:endParaRPr lang="zh-CN" altLang="en-US"/>
          </a:p>
        </p:txBody>
      </p:sp>
      <p:sp>
        <p:nvSpPr>
          <p:cNvPr id="4" name="页脚占位符 3"/>
          <p:cNvSpPr>
            <a:spLocks noGrp="1"/>
          </p:cNvSpPr>
          <p:nvPr>
            <p:ph type="ftr" sz="quarter" idx="2"/>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p>
        </p:txBody>
      </p:sp>
      <p:sp>
        <p:nvSpPr>
          <p:cNvPr id="5" name="灯片编号占位符 4"/>
          <p:cNvSpPr>
            <a:spLocks noGrp="1"/>
          </p:cNvSpPr>
          <p:nvPr>
            <p:ph type="sldNum" sz="quarter" idx="3"/>
          </p:nvPr>
        </p:nvSpPr>
        <p:spPr>
          <a:xfrm>
            <a:off x="3855839" y="9440648"/>
            <a:ext cx="2949787" cy="498691"/>
          </a:xfrm>
          <a:prstGeom prst="rect">
            <a:avLst/>
          </a:prstGeom>
        </p:spPr>
        <p:txBody>
          <a:bodyPr vert="horz" lIns="91440" tIns="45720" rIns="91440" bIns="45720" rtlCol="0" anchor="b"/>
          <a:lstStyle>
            <a:lvl1pPr algn="r">
              <a:defRPr sz="1200"/>
            </a:lvl1pPr>
          </a:lstStyle>
          <a:p>
            <a:fld id="{F80DDF13-F1BA-4250-9FE0-CE49A6078FD5}" type="slidenum">
              <a:rPr lang="zh-CN" altLang="en-US" smtClean="0"/>
              <a:t>‹#›</a:t>
            </a:fld>
            <a:endParaRPr lang="zh-CN" altLang="en-US"/>
          </a:p>
        </p:txBody>
      </p:sp>
    </p:spTree>
    <p:extLst>
      <p:ext uri="{BB962C8B-B14F-4D97-AF65-F5344CB8AC3E}">
        <p14:creationId xmlns:p14="http://schemas.microsoft.com/office/powerpoint/2010/main" val="33843292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5CFE5239-F2DD-4C97-9EBF-58CA499DB2A3}" type="datetime1">
              <a:rPr lang="en-US" altLang="zh-CN" smtClean="0"/>
              <a:t>7/26/2022</a:t>
            </a:fld>
            <a:endParaRPr lang="en-US"/>
          </a:p>
        </p:txBody>
      </p:sp>
      <p:sp>
        <p:nvSpPr>
          <p:cNvPr id="4" name="幻灯片图像占位符 3"/>
          <p:cNvSpPr>
            <a:spLocks noGrp="1" noRot="1" noChangeAspect="1"/>
          </p:cNvSpPr>
          <p:nvPr>
            <p:ph type="sldImg" idx="2"/>
          </p:nvPr>
        </p:nvSpPr>
        <p:spPr>
          <a:xfrm>
            <a:off x="423863" y="1243013"/>
            <a:ext cx="5959475" cy="33528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endParaRPr lang="en-US"/>
          </a:p>
        </p:txBody>
      </p:sp>
      <p:sp>
        <p:nvSpPr>
          <p:cNvPr id="7" name="灯片编号占位符 6"/>
          <p:cNvSpPr>
            <a:spLocks noGrp="1"/>
          </p:cNvSpPr>
          <p:nvPr>
            <p:ph type="sldNum" sz="quarter" idx="5"/>
          </p:nvPr>
        </p:nvSpPr>
        <p:spPr>
          <a:xfrm>
            <a:off x="3855839" y="9440648"/>
            <a:ext cx="2949787" cy="498691"/>
          </a:xfrm>
          <a:prstGeom prst="rect">
            <a:avLst/>
          </a:prstGeom>
        </p:spPr>
        <p:txBody>
          <a:bodyPr vert="horz" lIns="91440" tIns="45720" rIns="91440" bIns="45720" rtlCol="0" anchor="b"/>
          <a:lstStyle>
            <a:lvl1pPr algn="r">
              <a:defRPr sz="1200"/>
            </a:lvl1pPr>
          </a:lstStyle>
          <a:p>
            <a:fld id="{B7B111DE-C169-40AE-8D28-0CD40262C747}" type="slidenum">
              <a:rPr lang="en-US" smtClean="0"/>
              <a:pPr/>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sz="1000" dirty="0">
              <a:latin typeface="黑体" panose="02010609060101010101" pitchFamily="49" charset="-122"/>
              <a:ea typeface="黑体" panose="02010609060101010101" pitchFamily="49" charset="-122"/>
              <a:cs typeface="Arial Unicode MS" panose="020B0604020202020204" pitchFamily="34" charset="-122"/>
            </a:endParaRPr>
          </a:p>
        </p:txBody>
      </p:sp>
    </p:spTree>
    <p:extLst>
      <p:ext uri="{BB962C8B-B14F-4D97-AF65-F5344CB8AC3E}">
        <p14:creationId xmlns:p14="http://schemas.microsoft.com/office/powerpoint/2010/main" val="108544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61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289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72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5495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5521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62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823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66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7421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7904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744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677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1477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888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73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181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540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537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969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0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92845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5965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0304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
        <p:nvSpPr>
          <p:cNvPr id="3" name="文本框 2"/>
          <p:cNvSpPr txBox="1"/>
          <p:nvPr userDrawn="1"/>
        </p:nvSpPr>
        <p:spPr>
          <a:xfrm>
            <a:off x="177801" y="5994400"/>
            <a:ext cx="389850" cy="300082"/>
          </a:xfrm>
          <a:prstGeom prst="rect">
            <a:avLst/>
          </a:prstGeom>
          <a:noFill/>
        </p:spPr>
        <p:txBody>
          <a:bodyPr wrap="none" rtlCol="0">
            <a:spAutoFit/>
          </a:bodyPr>
          <a:lstStyle/>
          <a:p>
            <a:fld id="{4C5AEBC7-4401-4862-94AA-DE941069EEC3}" type="slidenum">
              <a:rPr lang="zh-CN" altLang="en-US" sz="1350" smtClean="0"/>
              <a:t>‹#›</a:t>
            </a:fld>
            <a:endParaRPr lang="zh-CN" altLang="en-US" sz="1350" dirty="0"/>
          </a:p>
        </p:txBody>
      </p:sp>
    </p:spTree>
    <p:extLst>
      <p:ext uri="{BB962C8B-B14F-4D97-AF65-F5344CB8AC3E}">
        <p14:creationId xmlns:p14="http://schemas.microsoft.com/office/powerpoint/2010/main" val="2595405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718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7" name="图片 6">
            <a:extLst>
              <a:ext uri="{FF2B5EF4-FFF2-40B4-BE49-F238E27FC236}">
                <a16:creationId xmlns:a16="http://schemas.microsoft.com/office/drawing/2014/main" id="{CA9D3DAA-7557-4A41-F67A-9A7461946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12192000" cy="6857999"/>
          </a:xfrm>
          <a:prstGeom prst="rect">
            <a:avLst/>
          </a:prstGeom>
        </p:spPr>
      </p:pic>
    </p:spTree>
    <p:extLst>
      <p:ext uri="{BB962C8B-B14F-4D97-AF65-F5344CB8AC3E}">
        <p14:creationId xmlns:p14="http://schemas.microsoft.com/office/powerpoint/2010/main" val="66532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86567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060576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10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76843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7567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12556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059140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885501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2" r:id="rId13"/>
  </p:sldLayoutIdLst>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3.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09924" y="4490840"/>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1433779" y="231011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1122239" y="3049393"/>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1508177" y="3751801"/>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490498" y="5701791"/>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rot="15743475" flipH="1" flipV="1">
            <a:off x="378310" y="3804753"/>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a:extLst>
              <a:ext uri="{FF2B5EF4-FFF2-40B4-BE49-F238E27FC236}">
                <a16:creationId xmlns:a16="http://schemas.microsoft.com/office/drawing/2014/main" id="{DAEC0CA2-9C47-4ACA-A596-EB18C1952507}"/>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徽标&#10;&#10;描述已自动生成">
            <a:extLst>
              <a:ext uri="{FF2B5EF4-FFF2-40B4-BE49-F238E27FC236}">
                <a16:creationId xmlns:a16="http://schemas.microsoft.com/office/drawing/2014/main" id="{B885ED75-A46F-34CB-F565-6564BE68E0C9}"/>
              </a:ext>
            </a:extLst>
          </p:cNvPr>
          <p:cNvPicPr>
            <a:picLocks noChangeAspect="1"/>
          </p:cNvPicPr>
          <p:nvPr/>
        </p:nvPicPr>
        <p:blipFill>
          <a:blip r:embed="rId3"/>
          <a:stretch>
            <a:fillRect/>
          </a:stretch>
        </p:blipFill>
        <p:spPr>
          <a:xfrm>
            <a:off x="8796935" y="27341"/>
            <a:ext cx="3223581" cy="1549173"/>
          </a:xfrm>
          <a:prstGeom prst="rect">
            <a:avLst/>
          </a:prstGeom>
        </p:spPr>
      </p:pic>
      <p:sp>
        <p:nvSpPr>
          <p:cNvPr id="21" name="文本框 20">
            <a:extLst>
              <a:ext uri="{FF2B5EF4-FFF2-40B4-BE49-F238E27FC236}">
                <a16:creationId xmlns:a16="http://schemas.microsoft.com/office/drawing/2014/main" id="{DEA6C13D-F433-ACF8-6B9D-75C4DD730AF2}"/>
              </a:ext>
            </a:extLst>
          </p:cNvPr>
          <p:cNvSpPr txBox="1"/>
          <p:nvPr/>
        </p:nvSpPr>
        <p:spPr>
          <a:xfrm>
            <a:off x="1914525" y="2219493"/>
            <a:ext cx="8096250" cy="1106970"/>
          </a:xfrm>
          <a:prstGeom prst="rect">
            <a:avLst/>
          </a:prstGeom>
          <a:noFill/>
        </p:spPr>
        <p:txBody>
          <a:bodyPr wrap="square" rtlCol="0">
            <a:spAutoFit/>
          </a:bodyPr>
          <a:lstStyle/>
          <a:p>
            <a:pPr algn="ctr" defTabSz="914400">
              <a:lnSpc>
                <a:spcPct val="90000"/>
              </a:lnSpc>
              <a:spcBef>
                <a:spcPts val="1000"/>
              </a:spcBef>
            </a:pPr>
            <a:r>
              <a:rPr lang="zh-CN" altLang="en-US" sz="3200">
                <a:solidFill>
                  <a:srgbClr val="000000"/>
                </a:solidFill>
                <a:latin typeface="楷体" panose="02010609060101010101" pitchFamily="49" charset="-122"/>
                <a:ea typeface="楷体" panose="02010609060101010101" pitchFamily="49" charset="-122"/>
              </a:rPr>
              <a:t>基于 </a:t>
            </a:r>
            <a:r>
              <a:rPr lang="en-US" altLang="zh-CN" sz="3200">
                <a:solidFill>
                  <a:srgbClr val="000000"/>
                </a:solidFill>
                <a:latin typeface="微软雅黑" panose="020B0503020204020204" pitchFamily="34" charset="-122"/>
                <a:ea typeface="微软雅黑" panose="020B0503020204020204" pitchFamily="34" charset="-122"/>
              </a:rPr>
              <a:t>Bicubic </a:t>
            </a:r>
            <a:r>
              <a:rPr lang="zh-CN" altLang="en-US" sz="3200">
                <a:solidFill>
                  <a:srgbClr val="000000"/>
                </a:solidFill>
                <a:latin typeface="楷体" panose="02010609060101010101" pitchFamily="49" charset="-122"/>
                <a:ea typeface="楷体" panose="02010609060101010101" pitchFamily="49" charset="-122"/>
              </a:rPr>
              <a:t>和机器学习图像增强</a:t>
            </a:r>
            <a:endParaRPr lang="en-US" altLang="zh-CN" sz="3200">
              <a:solidFill>
                <a:srgbClr val="000000"/>
              </a:solidFill>
              <a:latin typeface="楷体" panose="02010609060101010101" pitchFamily="49" charset="-122"/>
              <a:ea typeface="楷体" panose="02010609060101010101" pitchFamily="49" charset="-122"/>
            </a:endParaRPr>
          </a:p>
          <a:p>
            <a:pPr algn="ctr" defTabSz="914400">
              <a:lnSpc>
                <a:spcPct val="90000"/>
              </a:lnSpc>
              <a:spcBef>
                <a:spcPts val="1000"/>
              </a:spcBef>
            </a:pPr>
            <a:r>
              <a:rPr lang="zh-CN" altLang="en-US" sz="3200">
                <a:solidFill>
                  <a:srgbClr val="000000"/>
                </a:solidFill>
                <a:latin typeface="楷体" panose="02010609060101010101" pitchFamily="49" charset="-122"/>
                <a:ea typeface="楷体" panose="02010609060101010101" pitchFamily="49" charset="-122"/>
              </a:rPr>
              <a:t>的 </a:t>
            </a:r>
            <a:r>
              <a:rPr lang="en-US" altLang="zh-CN" sz="3200">
                <a:solidFill>
                  <a:srgbClr val="000000"/>
                </a:solidFill>
                <a:latin typeface="微软雅黑" panose="020B0503020204020204" pitchFamily="34" charset="-122"/>
                <a:ea typeface="微软雅黑" panose="020B0503020204020204" pitchFamily="34" charset="-122"/>
              </a:rPr>
              <a:t>4K 60FPS </a:t>
            </a:r>
            <a:r>
              <a:rPr lang="zh-CN" altLang="en-US" sz="3200">
                <a:solidFill>
                  <a:srgbClr val="000000"/>
                </a:solidFill>
                <a:latin typeface="楷体" panose="02010609060101010101" pitchFamily="49" charset="-122"/>
                <a:ea typeface="楷体" panose="02010609060101010101" pitchFamily="49" charset="-122"/>
              </a:rPr>
              <a:t>实时超分辨率</a:t>
            </a:r>
            <a:r>
              <a:rPr lang="en-US" altLang="zh-CN" sz="3200">
                <a:solidFill>
                  <a:srgbClr val="000000"/>
                </a:solidFill>
                <a:latin typeface="楷体" panose="02010609060101010101" pitchFamily="49" charset="-122"/>
                <a:ea typeface="楷体" panose="02010609060101010101" pitchFamily="49" charset="-122"/>
              </a:rPr>
              <a:t>IP</a:t>
            </a:r>
            <a:r>
              <a:rPr lang="zh-CN" altLang="en-US" sz="3200">
                <a:solidFill>
                  <a:srgbClr val="000000"/>
                </a:solidFill>
                <a:latin typeface="楷体" panose="02010609060101010101" pitchFamily="49" charset="-122"/>
                <a:ea typeface="楷体" panose="02010609060101010101" pitchFamily="49" charset="-122"/>
              </a:rPr>
              <a:t>核</a:t>
            </a:r>
            <a:endParaRPr lang="zh-CN" altLang="en-US" sz="3200" dirty="0">
              <a:solidFill>
                <a:srgbClr val="000000"/>
              </a:solidFill>
              <a:latin typeface="楷体" panose="02010609060101010101" pitchFamily="49" charset="-122"/>
              <a:ea typeface="楷体" panose="02010609060101010101" pitchFamily="49" charset="-122"/>
            </a:endParaRPr>
          </a:p>
        </p:txBody>
      </p:sp>
      <p:sp>
        <p:nvSpPr>
          <p:cNvPr id="22" name="矩形 21">
            <a:extLst>
              <a:ext uri="{FF2B5EF4-FFF2-40B4-BE49-F238E27FC236}">
                <a16:creationId xmlns:a16="http://schemas.microsoft.com/office/drawing/2014/main" id="{CF7534E9-B2F9-DFA7-1A71-F28A4EE60004}"/>
              </a:ext>
            </a:extLst>
          </p:cNvPr>
          <p:cNvSpPr/>
          <p:nvPr/>
        </p:nvSpPr>
        <p:spPr>
          <a:xfrm>
            <a:off x="7457533" y="4751468"/>
            <a:ext cx="3825742" cy="719171"/>
          </a:xfrm>
          <a:prstGeom prst="rect">
            <a:avLst/>
          </a:prstGeom>
        </p:spPr>
        <p:txBody>
          <a:bodyPr wrap="square">
            <a:spAutoFit/>
          </a:bodyPr>
          <a:lstStyle/>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队伍：</a:t>
            </a:r>
            <a:r>
              <a:rPr lang="ja-JP"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虹ヶ咲学园芯片设计同好会</a:t>
            </a:r>
            <a:endParaRPr lang="en-US" altLang="zh-CN">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成员：黄金源 邓立唯 林明锋</a:t>
            </a:r>
            <a:endParaRPr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4" name="图片 23" descr="图片包含 徽标&#10;&#10;描述已自动生成">
            <a:extLst>
              <a:ext uri="{FF2B5EF4-FFF2-40B4-BE49-F238E27FC236}">
                <a16:creationId xmlns:a16="http://schemas.microsoft.com/office/drawing/2014/main" id="{2A23096E-0CF9-42CC-8BC7-0AB3E6B13DCB}"/>
              </a:ext>
            </a:extLst>
          </p:cNvPr>
          <p:cNvPicPr>
            <a:picLocks noChangeAspect="1"/>
          </p:cNvPicPr>
          <p:nvPr/>
        </p:nvPicPr>
        <p:blipFill>
          <a:blip r:embed="rId4"/>
          <a:stretch>
            <a:fillRect/>
          </a:stretch>
        </p:blipFill>
        <p:spPr>
          <a:xfrm>
            <a:off x="-12912" y="-78172"/>
            <a:ext cx="2049102" cy="2049102"/>
          </a:xfrm>
          <a:prstGeom prst="rect">
            <a:avLst/>
          </a:prstGeom>
        </p:spPr>
      </p:pic>
      <p:sp>
        <p:nvSpPr>
          <p:cNvPr id="2" name="文本框 1">
            <a:extLst>
              <a:ext uri="{FF2B5EF4-FFF2-40B4-BE49-F238E27FC236}">
                <a16:creationId xmlns:a16="http://schemas.microsoft.com/office/drawing/2014/main" id="{F6ED7D4F-5385-5C55-0226-428FE7C243D9}"/>
              </a:ext>
            </a:extLst>
          </p:cNvPr>
          <p:cNvSpPr txBox="1"/>
          <p:nvPr/>
        </p:nvSpPr>
        <p:spPr>
          <a:xfrm>
            <a:off x="1493412" y="3562168"/>
            <a:ext cx="9644975" cy="400110"/>
          </a:xfrm>
          <a:prstGeom prst="rect">
            <a:avLst/>
          </a:prstGeom>
          <a:noFill/>
        </p:spPr>
        <p:txBody>
          <a:bodyPr wrap="square" rtlCol="0">
            <a:spAutoFit/>
          </a:bodyPr>
          <a:lstStyle/>
          <a:p>
            <a:r>
              <a:rPr lang="en-US" altLang="zh-CN" sz="2000">
                <a:solidFill>
                  <a:schemeClr val="accent5">
                    <a:lumMod val="75000"/>
                  </a:schemeClr>
                </a:solidFill>
              </a:rPr>
              <a:t>Bicubic &amp; Machine-learning Image Enhance 4K 60FPS Realtime Image Super-resolution IP</a:t>
            </a:r>
            <a:endParaRPr lang="zh-CN" altLang="en-US" sz="2000">
              <a:solidFill>
                <a:schemeClr val="accent5">
                  <a:lumMod val="75000"/>
                </a:schemeClr>
              </a:solidFill>
            </a:endParaRPr>
          </a:p>
        </p:txBody>
      </p:sp>
    </p:spTree>
    <p:extLst>
      <p:ext uri="{BB962C8B-B14F-4D97-AF65-F5344CB8AC3E}">
        <p14:creationId xmlns:p14="http://schemas.microsoft.com/office/powerpoint/2010/main" val="3595651444"/>
      </p:ext>
    </p:extLst>
  </p:cSld>
  <p:clrMapOvr>
    <a:masterClrMapping/>
  </p:clrMapOvr>
  <mc:AlternateContent xmlns:mc="http://schemas.openxmlformats.org/markup-compatibility/2006" xmlns:p14="http://schemas.microsoft.com/office/powerpoint/2010/main">
    <mc:Choice Requires="p14">
      <p:transition p14:dur="10" advTm="12018"/>
    </mc:Choice>
    <mc:Fallback xmlns="">
      <p:transition advTm="120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FAAA2F4F-CC8A-1F05-BD05-6991955743E8}"/>
              </a:ext>
            </a:extLst>
          </p:cNvPr>
          <p:cNvPicPr/>
          <p:nvPr/>
        </p:nvPicPr>
        <p:blipFill rotWithShape="1">
          <a:blip r:embed="rId5"/>
          <a:srcRect l="22878" t="-3847" r="-1048" b="-2390"/>
          <a:stretch/>
        </p:blipFill>
        <p:spPr>
          <a:xfrm>
            <a:off x="579515" y="467586"/>
            <a:ext cx="10854505" cy="5742236"/>
          </a:xfrm>
          <a:prstGeom prst="rect">
            <a:avLst/>
          </a:prstGeom>
        </p:spPr>
      </p:pic>
      <p:sp>
        <p:nvSpPr>
          <p:cNvPr id="33" name="矩形 32">
            <a:extLst>
              <a:ext uri="{FF2B5EF4-FFF2-40B4-BE49-F238E27FC236}">
                <a16:creationId xmlns:a16="http://schemas.microsoft.com/office/drawing/2014/main" id="{604E00DF-8D89-1CA6-9FFD-D0F57F3837C8}"/>
              </a:ext>
            </a:extLst>
          </p:cNvPr>
          <p:cNvSpPr/>
          <p:nvPr/>
        </p:nvSpPr>
        <p:spPr>
          <a:xfrm>
            <a:off x="2721143" y="512759"/>
            <a:ext cx="6074815" cy="587765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8C38E75F-76A7-2A13-A80E-263071F70DF3}"/>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AE3B4D17-0D13-2529-FD22-2F30BB512D2F}"/>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0FDCC47-74DC-EC48-2A1E-FA266B40E14D}"/>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766592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039A5EF2-9A7C-206A-9BBC-5816A5E6D10D}"/>
              </a:ext>
            </a:extLst>
          </p:cNvPr>
          <p:cNvSpPr/>
          <p:nvPr/>
        </p:nvSpPr>
        <p:spPr>
          <a:xfrm>
            <a:off x="718843" y="882564"/>
            <a:ext cx="3787169" cy="193230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38302" t="-3847" r="17072" b="-2390"/>
          <a:stretch/>
        </p:blipFill>
        <p:spPr>
          <a:xfrm>
            <a:off x="219258" y="825465"/>
            <a:ext cx="6196614" cy="5742236"/>
          </a:xfrm>
          <a:prstGeom prst="rect">
            <a:avLst/>
          </a:prstGeom>
        </p:spPr>
      </p:pic>
      <p:sp>
        <p:nvSpPr>
          <p:cNvPr id="26" name="矩形 25">
            <a:extLst>
              <a:ext uri="{FF2B5EF4-FFF2-40B4-BE49-F238E27FC236}">
                <a16:creationId xmlns:a16="http://schemas.microsoft.com/office/drawing/2014/main" id="{5C8DDE4F-DEA3-08A0-0D78-0B96E0578902}"/>
              </a:ext>
            </a:extLst>
          </p:cNvPr>
          <p:cNvSpPr/>
          <p:nvPr/>
        </p:nvSpPr>
        <p:spPr>
          <a:xfrm>
            <a:off x="4725270" y="1989056"/>
            <a:ext cx="1618969" cy="30165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30" name="文本框 29">
            <a:extLst>
              <a:ext uri="{FF2B5EF4-FFF2-40B4-BE49-F238E27FC236}">
                <a16:creationId xmlns:a16="http://schemas.microsoft.com/office/drawing/2014/main" id="{0886AD3B-8AE5-6ECE-6481-AE6A4134335E}"/>
              </a:ext>
            </a:extLst>
          </p:cNvPr>
          <p:cNvSpPr txBox="1"/>
          <p:nvPr/>
        </p:nvSpPr>
        <p:spPr>
          <a:xfrm>
            <a:off x="8601334" y="2205871"/>
            <a:ext cx="2578856" cy="2862322"/>
          </a:xfrm>
          <a:prstGeom prst="rect">
            <a:avLst/>
          </a:prstGeom>
          <a:noFill/>
        </p:spPr>
        <p:txBody>
          <a:bodyPr wrap="square" rtlCol="0">
            <a:spAutoFit/>
          </a:bodyPr>
          <a:lstStyle/>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endParaRPr lang="zh-CN" altLang="en-US"/>
          </a:p>
        </p:txBody>
      </p:sp>
    </p:spTree>
    <p:custDataLst>
      <p:tags r:id="rId1"/>
    </p:custDataLst>
    <p:extLst>
      <p:ext uri="{BB962C8B-B14F-4D97-AF65-F5344CB8AC3E}">
        <p14:creationId xmlns:p14="http://schemas.microsoft.com/office/powerpoint/2010/main" val="3381777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grpId="1" nodeType="clickEffect">
                                  <p:stCondLst>
                                    <p:cond delay="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xit" presetSubtype="4" fill="hold" grpId="1" nodeType="withEffect">
                                  <p:stCondLst>
                                    <p:cond delay="0"/>
                                  </p:stCondLst>
                                  <p:childTnLst>
                                    <p:anim calcmode="lin" valueType="num">
                                      <p:cBhvr additive="base">
                                        <p:cTn id="18" dur="500"/>
                                        <p:tgtEl>
                                          <p:spTgt spid="26"/>
                                        </p:tgtEl>
                                        <p:attrNameLst>
                                          <p:attrName>ppt_x</p:attrName>
                                        </p:attrNameLst>
                                      </p:cBhvr>
                                      <p:tavLst>
                                        <p:tav tm="0">
                                          <p:val>
                                            <p:strVal val="ppt_x"/>
                                          </p:val>
                                        </p:tav>
                                        <p:tav tm="100000">
                                          <p:val>
                                            <p:strVal val="ppt_x"/>
                                          </p:val>
                                        </p:tav>
                                      </p:tavLst>
                                    </p:anim>
                                    <p:anim calcmode="lin" valueType="num">
                                      <p:cBhvr additive="base">
                                        <p:cTn id="19" dur="500"/>
                                        <p:tgtEl>
                                          <p:spTgt spid="26"/>
                                        </p:tgtEl>
                                        <p:attrNameLst>
                                          <p:attrName>ppt_y</p:attrName>
                                        </p:attrNameLst>
                                      </p:cBhvr>
                                      <p:tavLst>
                                        <p:tav tm="0">
                                          <p:val>
                                            <p:strVal val="ppt_y"/>
                                          </p:val>
                                        </p:tav>
                                        <p:tav tm="100000">
                                          <p:val>
                                            <p:strVal val="1+ppt_h/2"/>
                                          </p:val>
                                        </p:tav>
                                      </p:tavLst>
                                    </p:anim>
                                    <p:set>
                                      <p:cBhvr>
                                        <p:cTn id="20"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12533" y="651342"/>
            <a:ext cx="3055091" cy="1614674"/>
          </a:xfrm>
          <a:prstGeom prst="rect">
            <a:avLst/>
          </a:prstGeom>
        </p:spPr>
      </p:pic>
      <p:pic>
        <p:nvPicPr>
          <p:cNvPr id="17" name="图片 16" descr="图示&#10;&#10;描述已自动生成">
            <a:extLst>
              <a:ext uri="{FF2B5EF4-FFF2-40B4-BE49-F238E27FC236}">
                <a16:creationId xmlns:a16="http://schemas.microsoft.com/office/drawing/2014/main" id="{94514338-1F5D-4E2A-DBC2-2281E51628A4}"/>
              </a:ext>
            </a:extLst>
          </p:cNvPr>
          <p:cNvPicPr>
            <a:picLocks noChangeAspect="1"/>
          </p:cNvPicPr>
          <p:nvPr/>
        </p:nvPicPr>
        <p:blipFill>
          <a:blip r:embed="rId6"/>
          <a:stretch>
            <a:fillRect/>
          </a:stretch>
        </p:blipFill>
        <p:spPr>
          <a:xfrm>
            <a:off x="3644209" y="1072637"/>
            <a:ext cx="7789811" cy="5074960"/>
          </a:xfrm>
          <a:prstGeom prst="rect">
            <a:avLst/>
          </a:prstGeom>
        </p:spPr>
      </p:pic>
      <p:sp>
        <p:nvSpPr>
          <p:cNvPr id="2" name="文本框 1">
            <a:extLst>
              <a:ext uri="{FF2B5EF4-FFF2-40B4-BE49-F238E27FC236}">
                <a16:creationId xmlns:a16="http://schemas.microsoft.com/office/drawing/2014/main" id="{07A9E6E9-EE2A-3636-8754-81FCCBA506BB}"/>
              </a:ext>
            </a:extLst>
          </p:cNvPr>
          <p:cNvSpPr txBox="1"/>
          <p:nvPr/>
        </p:nvSpPr>
        <p:spPr>
          <a:xfrm>
            <a:off x="757980" y="2912882"/>
            <a:ext cx="2494267" cy="2862322"/>
          </a:xfrm>
          <a:prstGeom prst="rect">
            <a:avLst/>
          </a:prstGeom>
          <a:noFill/>
        </p:spPr>
        <p:txBody>
          <a:bodyPr wrap="square" rtlCol="0">
            <a:spAutoFit/>
          </a:bodyPr>
          <a:lstStyle/>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endParaRPr lang="zh-CN" altLang="en-US"/>
          </a:p>
        </p:txBody>
      </p:sp>
    </p:spTree>
    <p:custDataLst>
      <p:tags r:id="rId1"/>
    </p:custDataLst>
    <p:extLst>
      <p:ext uri="{BB962C8B-B14F-4D97-AF65-F5344CB8AC3E}">
        <p14:creationId xmlns:p14="http://schemas.microsoft.com/office/powerpoint/2010/main" val="11669261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4"/>
          <a:srcRect l="40597" t="-5420" r="29805" b="65231"/>
          <a:stretch/>
        </p:blipFill>
        <p:spPr>
          <a:xfrm>
            <a:off x="112533" y="651342"/>
            <a:ext cx="3055091" cy="1614674"/>
          </a:xfrm>
          <a:prstGeom prst="rect">
            <a:avLst/>
          </a:prstGeom>
        </p:spPr>
      </p:pic>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5"/>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4514338-1F5D-4E2A-DBC2-2281E51628A4}"/>
              </a:ext>
            </a:extLst>
          </p:cNvPr>
          <p:cNvPicPr>
            <a:picLocks noChangeAspect="1"/>
          </p:cNvPicPr>
          <p:nvPr/>
        </p:nvPicPr>
        <p:blipFill>
          <a:blip r:embed="rId6"/>
          <a:stretch>
            <a:fillRect/>
          </a:stretch>
        </p:blipFill>
        <p:spPr>
          <a:xfrm>
            <a:off x="4255557" y="-1"/>
            <a:ext cx="3782421" cy="2464198"/>
          </a:xfrm>
          <a:prstGeom prst="rect">
            <a:avLst/>
          </a:prstGeom>
        </p:spPr>
      </p:pic>
      <p:pic>
        <p:nvPicPr>
          <p:cNvPr id="16" name="图片 15" descr="箭头&#10;&#10;中度可信度描述已自动生成">
            <a:extLst>
              <a:ext uri="{FF2B5EF4-FFF2-40B4-BE49-F238E27FC236}">
                <a16:creationId xmlns:a16="http://schemas.microsoft.com/office/drawing/2014/main" id="{F03076EA-6AAD-3067-3480-9843734CC4F2}"/>
              </a:ext>
            </a:extLst>
          </p:cNvPr>
          <p:cNvPicPr>
            <a:picLocks noChangeAspect="1"/>
          </p:cNvPicPr>
          <p:nvPr/>
        </p:nvPicPr>
        <p:blipFill>
          <a:blip r:embed="rId7"/>
          <a:stretch>
            <a:fillRect/>
          </a:stretch>
        </p:blipFill>
        <p:spPr>
          <a:xfrm>
            <a:off x="404115" y="2170815"/>
            <a:ext cx="4415257" cy="3414065"/>
          </a:xfrm>
          <a:prstGeom prst="rect">
            <a:avLst/>
          </a:prstGeom>
        </p:spPr>
      </p:pic>
      <p:sp>
        <p:nvSpPr>
          <p:cNvPr id="2" name="文本框 1">
            <a:extLst>
              <a:ext uri="{FF2B5EF4-FFF2-40B4-BE49-F238E27FC236}">
                <a16:creationId xmlns:a16="http://schemas.microsoft.com/office/drawing/2014/main" id="{19024052-9358-69C0-CB6B-70A0ED377945}"/>
              </a:ext>
            </a:extLst>
          </p:cNvPr>
          <p:cNvSpPr txBox="1"/>
          <p:nvPr/>
        </p:nvSpPr>
        <p:spPr>
          <a:xfrm>
            <a:off x="757980" y="5768919"/>
            <a:ext cx="4611440" cy="369332"/>
          </a:xfrm>
          <a:prstGeom prst="rect">
            <a:avLst/>
          </a:prstGeom>
          <a:noFill/>
        </p:spPr>
        <p:txBody>
          <a:bodyPr wrap="square" rtlCol="0">
            <a:spAutoFit/>
          </a:bodyPr>
          <a:lstStyle/>
          <a:p>
            <a:r>
              <a:rPr lang="zh-CN" altLang="en-US"/>
              <a:t>卷积过程中边缘像素</a:t>
            </a:r>
            <a:r>
              <a:rPr lang="en-US" altLang="zh-CN"/>
              <a:t>padding </a:t>
            </a:r>
            <a:r>
              <a:rPr lang="zh-CN" altLang="en-US"/>
              <a:t>（行填充）</a:t>
            </a:r>
          </a:p>
        </p:txBody>
      </p:sp>
      <p:pic>
        <p:nvPicPr>
          <p:cNvPr id="4" name="图片 3" descr="图标&#10;&#10;描述已自动生成">
            <a:extLst>
              <a:ext uri="{FF2B5EF4-FFF2-40B4-BE49-F238E27FC236}">
                <a16:creationId xmlns:a16="http://schemas.microsoft.com/office/drawing/2014/main" id="{494A8355-3F46-508B-4A4A-B58DD3EAF847}"/>
              </a:ext>
            </a:extLst>
          </p:cNvPr>
          <p:cNvPicPr>
            <a:picLocks noChangeAspect="1"/>
          </p:cNvPicPr>
          <p:nvPr/>
        </p:nvPicPr>
        <p:blipFill>
          <a:blip r:embed="rId8"/>
          <a:stretch>
            <a:fillRect/>
          </a:stretch>
        </p:blipFill>
        <p:spPr>
          <a:xfrm>
            <a:off x="7343790" y="1993596"/>
            <a:ext cx="3467100" cy="3476625"/>
          </a:xfrm>
          <a:prstGeom prst="rect">
            <a:avLst/>
          </a:prstGeom>
        </p:spPr>
      </p:pic>
      <p:sp>
        <p:nvSpPr>
          <p:cNvPr id="23" name="文本框 22">
            <a:extLst>
              <a:ext uri="{FF2B5EF4-FFF2-40B4-BE49-F238E27FC236}">
                <a16:creationId xmlns:a16="http://schemas.microsoft.com/office/drawing/2014/main" id="{30873FC6-08D6-5A75-DA9E-93620E48FD94}"/>
              </a:ext>
            </a:extLst>
          </p:cNvPr>
          <p:cNvSpPr txBox="1"/>
          <p:nvPr/>
        </p:nvSpPr>
        <p:spPr>
          <a:xfrm>
            <a:off x="7165137" y="5768919"/>
            <a:ext cx="4611440" cy="369332"/>
          </a:xfrm>
          <a:prstGeom prst="rect">
            <a:avLst/>
          </a:prstGeom>
          <a:noFill/>
        </p:spPr>
        <p:txBody>
          <a:bodyPr wrap="square" rtlCol="0">
            <a:spAutoFit/>
          </a:bodyPr>
          <a:lstStyle/>
          <a:p>
            <a:r>
              <a:rPr lang="zh-CN" altLang="en-US"/>
              <a:t>卷积过程中边缘像素</a:t>
            </a:r>
            <a:r>
              <a:rPr lang="en-US" altLang="zh-CN"/>
              <a:t>padding </a:t>
            </a:r>
            <a:r>
              <a:rPr lang="zh-CN" altLang="en-US"/>
              <a:t>（列填充）</a:t>
            </a:r>
          </a:p>
        </p:txBody>
      </p:sp>
    </p:spTree>
    <p:custDataLst>
      <p:tags r:id="rId1"/>
    </p:custDataLst>
    <p:extLst>
      <p:ext uri="{BB962C8B-B14F-4D97-AF65-F5344CB8AC3E}">
        <p14:creationId xmlns:p14="http://schemas.microsoft.com/office/powerpoint/2010/main" val="2239530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4"/>
          <a:srcRect l="40597" t="-5420" r="29805" b="65231"/>
          <a:stretch/>
        </p:blipFill>
        <p:spPr>
          <a:xfrm>
            <a:off x="112533" y="651342"/>
            <a:ext cx="3055091" cy="1614674"/>
          </a:xfrm>
          <a:prstGeom prst="rect">
            <a:avLst/>
          </a:prstGeom>
        </p:spPr>
      </p:pic>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5"/>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4514338-1F5D-4E2A-DBC2-2281E51628A4}"/>
              </a:ext>
            </a:extLst>
          </p:cNvPr>
          <p:cNvPicPr>
            <a:picLocks noChangeAspect="1"/>
          </p:cNvPicPr>
          <p:nvPr/>
        </p:nvPicPr>
        <p:blipFill>
          <a:blip r:embed="rId6"/>
          <a:stretch>
            <a:fillRect/>
          </a:stretch>
        </p:blipFill>
        <p:spPr>
          <a:xfrm>
            <a:off x="5245372" y="1274588"/>
            <a:ext cx="6597508" cy="4298190"/>
          </a:xfrm>
          <a:prstGeom prst="rect">
            <a:avLst/>
          </a:prstGeom>
        </p:spPr>
      </p:pic>
      <p:sp>
        <p:nvSpPr>
          <p:cNvPr id="24" name="文本框 23">
            <a:extLst>
              <a:ext uri="{FF2B5EF4-FFF2-40B4-BE49-F238E27FC236}">
                <a16:creationId xmlns:a16="http://schemas.microsoft.com/office/drawing/2014/main" id="{72FF5752-D92B-35BC-3FF0-F00218B22486}"/>
              </a:ext>
            </a:extLst>
          </p:cNvPr>
          <p:cNvSpPr txBox="1"/>
          <p:nvPr/>
        </p:nvSpPr>
        <p:spPr>
          <a:xfrm>
            <a:off x="1069320" y="2205872"/>
            <a:ext cx="2267515" cy="2862322"/>
          </a:xfrm>
          <a:prstGeom prst="rect">
            <a:avLst/>
          </a:prstGeom>
          <a:noFill/>
        </p:spPr>
        <p:txBody>
          <a:bodyPr wrap="square" rtlCol="0">
            <a:spAutoFit/>
          </a:bodyPr>
          <a:lstStyle/>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endParaRPr lang="zh-CN" altLang="en-US"/>
          </a:p>
        </p:txBody>
      </p:sp>
    </p:spTree>
    <p:custDataLst>
      <p:tags r:id="rId1"/>
    </p:custDataLst>
    <p:extLst>
      <p:ext uri="{BB962C8B-B14F-4D97-AF65-F5344CB8AC3E}">
        <p14:creationId xmlns:p14="http://schemas.microsoft.com/office/powerpoint/2010/main" val="2428157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5" name="图片 14" descr="图示&#10;&#10;描述已自动生成">
            <a:extLst>
              <a:ext uri="{FF2B5EF4-FFF2-40B4-BE49-F238E27FC236}">
                <a16:creationId xmlns:a16="http://schemas.microsoft.com/office/drawing/2014/main" id="{A94F211B-267A-9435-53EF-B06959E769BC}"/>
              </a:ext>
            </a:extLst>
          </p:cNvPr>
          <p:cNvPicPr/>
          <p:nvPr/>
        </p:nvPicPr>
        <p:blipFill rotWithShape="1">
          <a:blip r:embed="rId5"/>
          <a:srcRect l="38302" t="-3847" r="17072" b="-2390"/>
          <a:stretch/>
        </p:blipFill>
        <p:spPr>
          <a:xfrm>
            <a:off x="219258" y="825465"/>
            <a:ext cx="6196614" cy="5742236"/>
          </a:xfrm>
          <a:prstGeom prst="rect">
            <a:avLst/>
          </a:prstGeom>
        </p:spPr>
      </p:pic>
      <p:sp>
        <p:nvSpPr>
          <p:cNvPr id="16" name="文本框 15">
            <a:extLst>
              <a:ext uri="{FF2B5EF4-FFF2-40B4-BE49-F238E27FC236}">
                <a16:creationId xmlns:a16="http://schemas.microsoft.com/office/drawing/2014/main" id="{5A073714-7235-747C-2047-1804301E58C0}"/>
              </a:ext>
            </a:extLst>
          </p:cNvPr>
          <p:cNvSpPr txBox="1"/>
          <p:nvPr/>
        </p:nvSpPr>
        <p:spPr>
          <a:xfrm>
            <a:off x="8045153" y="2205872"/>
            <a:ext cx="2267515" cy="2862322"/>
          </a:xfrm>
          <a:prstGeom prst="rect">
            <a:avLst/>
          </a:prstGeom>
          <a:noFill/>
        </p:spPr>
        <p:txBody>
          <a:bodyPr wrap="square" rtlCol="0">
            <a:spAutoFit/>
          </a:bodyPr>
          <a:lstStyle/>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endParaRPr lang="zh-CN" altLang="en-US"/>
          </a:p>
        </p:txBody>
      </p:sp>
    </p:spTree>
    <p:custDataLst>
      <p:tags r:id="rId1"/>
    </p:custDataLst>
    <p:extLst>
      <p:ext uri="{BB962C8B-B14F-4D97-AF65-F5344CB8AC3E}">
        <p14:creationId xmlns:p14="http://schemas.microsoft.com/office/powerpoint/2010/main" val="2685273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69371" t="16835" r="15287" b="25219"/>
          <a:stretch/>
        </p:blipFill>
        <p:spPr>
          <a:xfrm>
            <a:off x="537663" y="1693289"/>
            <a:ext cx="1885361" cy="2771481"/>
          </a:xfrm>
          <a:prstGeom prst="rect">
            <a:avLst/>
          </a:prstGeom>
        </p:spPr>
      </p:pic>
      <p:sp>
        <p:nvSpPr>
          <p:cNvPr id="2" name="矩形 1">
            <a:extLst>
              <a:ext uri="{FF2B5EF4-FFF2-40B4-BE49-F238E27FC236}">
                <a16:creationId xmlns:a16="http://schemas.microsoft.com/office/drawing/2014/main" id="{4E672822-56C6-827C-A098-D34DE42E8E47}"/>
              </a:ext>
            </a:extLst>
          </p:cNvPr>
          <p:cNvSpPr/>
          <p:nvPr/>
        </p:nvSpPr>
        <p:spPr>
          <a:xfrm>
            <a:off x="329938" y="4224386"/>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D3FCA15-42CF-7BF3-A242-A6C445107457}"/>
              </a:ext>
            </a:extLst>
          </p:cNvPr>
          <p:cNvSpPr txBox="1"/>
          <p:nvPr/>
        </p:nvSpPr>
        <p:spPr>
          <a:xfrm>
            <a:off x="8506806" y="1993596"/>
            <a:ext cx="2267515" cy="2862322"/>
          </a:xfrm>
          <a:prstGeom prst="rect">
            <a:avLst/>
          </a:prstGeom>
          <a:noFill/>
        </p:spPr>
        <p:txBody>
          <a:bodyPr wrap="square" rtlCol="0">
            <a:spAutoFit/>
          </a:bodyPr>
          <a:lstStyle/>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r>
              <a:rPr lang="zh-CN" altLang="en-US"/>
              <a:t>加一丢丢关键词</a:t>
            </a:r>
            <a:endParaRPr lang="en-US" altLang="zh-CN"/>
          </a:p>
          <a:p>
            <a:pPr marL="285750" indent="-285750">
              <a:buFont typeface="Wingdings" panose="05000000000000000000" pitchFamily="2" charset="2"/>
              <a:buChar char="ü"/>
            </a:pPr>
            <a:endParaRPr lang="zh-CN" altLang="en-US"/>
          </a:p>
        </p:txBody>
      </p:sp>
    </p:spTree>
    <p:custDataLst>
      <p:tags r:id="rId1"/>
    </p:custDataLst>
    <p:extLst>
      <p:ext uri="{BB962C8B-B14F-4D97-AF65-F5344CB8AC3E}">
        <p14:creationId xmlns:p14="http://schemas.microsoft.com/office/powerpoint/2010/main" val="3360704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9214336" y="1606294"/>
            <a:ext cx="1494513" cy="464870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D8A7F52-1D0C-C548-C69F-CCF9C58465BE}"/>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853C7632-2E89-5FF7-7CBF-E4058062FC3B}"/>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89CC2A4-ED41-7520-3E0A-E5C03FB2E04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7" name="图片 26" descr="图示&#10;&#10;描述已自动生成">
            <a:extLst>
              <a:ext uri="{FF2B5EF4-FFF2-40B4-BE49-F238E27FC236}">
                <a16:creationId xmlns:a16="http://schemas.microsoft.com/office/drawing/2014/main" id="{01889AB2-E0C4-9D3C-5456-FCDE94F2A689}"/>
              </a:ext>
            </a:extLst>
          </p:cNvPr>
          <p:cNvPicPr/>
          <p:nvPr/>
        </p:nvPicPr>
        <p:blipFill rotWithShape="1">
          <a:blip r:embed="rId5"/>
          <a:srcRect l="22878" t="-3847" r="-1048" b="-2390"/>
          <a:stretch/>
        </p:blipFill>
        <p:spPr>
          <a:xfrm>
            <a:off x="881173" y="408668"/>
            <a:ext cx="10854505" cy="5742236"/>
          </a:xfrm>
          <a:prstGeom prst="rect">
            <a:avLst/>
          </a:prstGeom>
        </p:spPr>
      </p:pic>
    </p:spTree>
    <p:custDataLst>
      <p:tags r:id="rId1"/>
    </p:custDataLst>
    <p:extLst>
      <p:ext uri="{BB962C8B-B14F-4D97-AF65-F5344CB8AC3E}">
        <p14:creationId xmlns:p14="http://schemas.microsoft.com/office/powerpoint/2010/main" val="4223490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 name="文本框 1">
            <a:extLst>
              <a:ext uri="{FF2B5EF4-FFF2-40B4-BE49-F238E27FC236}">
                <a16:creationId xmlns:a16="http://schemas.microsoft.com/office/drawing/2014/main" id="{4F6D42F1-FFA6-53DF-6296-B02AEFBF4212}"/>
              </a:ext>
            </a:extLst>
          </p:cNvPr>
          <p:cNvSpPr txBox="1"/>
          <p:nvPr/>
        </p:nvSpPr>
        <p:spPr>
          <a:xfrm>
            <a:off x="8314441" y="3300632"/>
            <a:ext cx="4722829" cy="369332"/>
          </a:xfrm>
          <a:prstGeom prst="rect">
            <a:avLst/>
          </a:prstGeom>
          <a:noFill/>
        </p:spPr>
        <p:txBody>
          <a:bodyPr wrap="square" rtlCol="0">
            <a:spAutoFit/>
          </a:bodyPr>
          <a:lstStyle/>
          <a:p>
            <a:r>
              <a:rPr lang="en-US" altLang="zh-CN"/>
              <a:t>Bicubic</a:t>
            </a:r>
            <a:r>
              <a:rPr lang="zh-CN" altLang="en-US"/>
              <a:t>硬件实现介绍、</a:t>
            </a:r>
            <a:r>
              <a:rPr lang="en-US" altLang="zh-CN"/>
              <a:t>dsp</a:t>
            </a:r>
            <a:r>
              <a:rPr lang="zh-CN" altLang="en-US"/>
              <a:t>使用</a:t>
            </a:r>
            <a:endParaRPr lang="en-US" altLang="zh-CN"/>
          </a:p>
        </p:txBody>
      </p:sp>
      <p:pic>
        <p:nvPicPr>
          <p:cNvPr id="22" name="图片 21" descr="图示&#10;&#10;描述已自动生成">
            <a:extLst>
              <a:ext uri="{FF2B5EF4-FFF2-40B4-BE49-F238E27FC236}">
                <a16:creationId xmlns:a16="http://schemas.microsoft.com/office/drawing/2014/main" id="{333AACA2-6B31-E9F8-88CC-12899CDB223E}"/>
              </a:ext>
            </a:extLst>
          </p:cNvPr>
          <p:cNvPicPr/>
          <p:nvPr/>
        </p:nvPicPr>
        <p:blipFill rotWithShape="1">
          <a:blip r:embed="rId5"/>
          <a:srcRect l="-1257" t="24385" r="70435" b="2400"/>
          <a:stretch/>
        </p:blipFill>
        <p:spPr>
          <a:xfrm>
            <a:off x="284422" y="854188"/>
            <a:ext cx="3730888" cy="3730120"/>
          </a:xfrm>
          <a:prstGeom prst="rect">
            <a:avLst/>
          </a:prstGeom>
        </p:spPr>
      </p:pic>
    </p:spTree>
    <p:custDataLst>
      <p:tags r:id="rId1"/>
    </p:custDataLst>
    <p:extLst>
      <p:ext uri="{BB962C8B-B14F-4D97-AF65-F5344CB8AC3E}">
        <p14:creationId xmlns:p14="http://schemas.microsoft.com/office/powerpoint/2010/main" val="3857095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296498" y="1778890"/>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296496" y="4420949"/>
            <a:ext cx="3650400" cy="529201"/>
            <a:chOff x="5750632" y="2729179"/>
            <a:chExt cx="4867200" cy="705600"/>
          </a:xfrm>
          <a:solidFill>
            <a:srgbClr val="5A538C"/>
          </a:solidFill>
        </p:grpSpPr>
        <p:sp>
          <p:nvSpPr>
            <p:cNvPr id="11" name="矩形 10"/>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296496" y="3095878"/>
            <a:ext cx="3650400" cy="529200"/>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199191" cy="55399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1" name="TextBox 59">
            <a:extLst>
              <a:ext uri="{FF2B5EF4-FFF2-40B4-BE49-F238E27FC236}">
                <a16:creationId xmlns:a16="http://schemas.microsoft.com/office/drawing/2014/main" id="{C7B7F3AB-B198-9E14-E108-B0F1387EABE2}"/>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2" name="任意多边形 26">
            <a:extLst>
              <a:ext uri="{FF2B5EF4-FFF2-40B4-BE49-F238E27FC236}">
                <a16:creationId xmlns:a16="http://schemas.microsoft.com/office/drawing/2014/main" id="{C7111CAE-57EE-766D-A759-DE63FFDD41AE}"/>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3" name="任意多边形 34">
            <a:extLst>
              <a:ext uri="{FF2B5EF4-FFF2-40B4-BE49-F238E27FC236}">
                <a16:creationId xmlns:a16="http://schemas.microsoft.com/office/drawing/2014/main" id="{01F37CA8-585C-A6BD-2A91-8F3510FC82A1}"/>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4" name="图片 23" descr="徽标&#10;&#10;描述已自动生成">
            <a:extLst>
              <a:ext uri="{FF2B5EF4-FFF2-40B4-BE49-F238E27FC236}">
                <a16:creationId xmlns:a16="http://schemas.microsoft.com/office/drawing/2014/main" id="{304B2AF4-70F5-3B4A-A0D8-99E18FE6C5AD}"/>
              </a:ext>
            </a:extLst>
          </p:cNvPr>
          <p:cNvPicPr>
            <a:picLocks noChangeAspect="1"/>
          </p:cNvPicPr>
          <p:nvPr/>
        </p:nvPicPr>
        <p:blipFill>
          <a:blip r:embed="rId3"/>
          <a:stretch>
            <a:fillRect/>
          </a:stretch>
        </p:blipFill>
        <p:spPr>
          <a:xfrm>
            <a:off x="10373272" y="0"/>
            <a:ext cx="1732085" cy="832397"/>
          </a:xfrm>
          <a:prstGeom prst="rect">
            <a:avLst/>
          </a:prstGeom>
        </p:spPr>
      </p:pic>
      <p:sp>
        <p:nvSpPr>
          <p:cNvPr id="25" name="矩形 24">
            <a:extLst>
              <a:ext uri="{FF2B5EF4-FFF2-40B4-BE49-F238E27FC236}">
                <a16:creationId xmlns:a16="http://schemas.microsoft.com/office/drawing/2014/main" id="{49E73DA0-CF09-3371-3CFC-F8518F4A7FEC}"/>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139551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4">
        <p159:morph option="byObject"/>
      </p:transition>
    </mc:Choice>
    <mc:Fallback>
      <p:transition spd="slow" advTm="3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331670" y="1808484"/>
            <a:ext cx="3650177" cy="530369"/>
            <a:chOff x="5721594" y="289567"/>
            <a:chExt cx="4866902" cy="707159"/>
          </a:xfrm>
          <a:solidFill>
            <a:srgbClr val="5A538C"/>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
        <p:nvSpPr>
          <p:cNvPr id="4" name="TextBox 59"/>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6" name="任意多边形 34"/>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grpSp>
        <p:nvGrpSpPr>
          <p:cNvPr id="14" name="组合 13">
            <a:extLst>
              <a:ext uri="{FF2B5EF4-FFF2-40B4-BE49-F238E27FC236}">
                <a16:creationId xmlns:a16="http://schemas.microsoft.com/office/drawing/2014/main" id="{DCE31BD3-7C8F-43C0-8520-AA8453E27153}"/>
              </a:ext>
            </a:extLst>
          </p:cNvPr>
          <p:cNvGrpSpPr/>
          <p:nvPr/>
        </p:nvGrpSpPr>
        <p:grpSpPr>
          <a:xfrm>
            <a:off x="7331668" y="4281332"/>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331668" y="3045492"/>
            <a:ext cx="3650400" cy="529201"/>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295879"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2" name="图片 21" descr="徽标&#10;&#10;描述已自动生成">
            <a:extLst>
              <a:ext uri="{FF2B5EF4-FFF2-40B4-BE49-F238E27FC236}">
                <a16:creationId xmlns:a16="http://schemas.microsoft.com/office/drawing/2014/main" id="{1E41B5D8-9055-BB1D-DD5A-8CF42DBEA7C4}"/>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7A791112-4B01-0AB3-D9F1-BC1989E1091E}"/>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39889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4">
        <p159:morph option="byObject"/>
      </p:transition>
    </mc:Choice>
    <mc:Fallback>
      <p:transition spd="slow" advTm="3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681785091"/>
      </p:ext>
    </p:extLst>
  </p:cSld>
  <p:clrMapOvr>
    <a:masterClrMapping/>
  </p:clrMapOvr>
  <mc:AlternateContent xmlns:mc="http://schemas.openxmlformats.org/markup-compatibility/2006" xmlns:p14="http://schemas.microsoft.com/office/powerpoint/2010/main">
    <mc:Choice Requires="p14">
      <p:transition p14:dur="0" advTm="744"/>
    </mc:Choice>
    <mc:Fallback xmlns="">
      <p:transition advTm="74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480361" y="4623912"/>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0640833" y="242439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0846301" y="2985045"/>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0418969" y="3503569"/>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1532800" y="3323560"/>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矩形 2"/>
          <p:cNvSpPr/>
          <p:nvPr/>
        </p:nvSpPr>
        <p:spPr>
          <a:xfrm>
            <a:off x="4152900" y="2897296"/>
            <a:ext cx="3886200" cy="715581"/>
          </a:xfrm>
          <a:prstGeom prst="rect">
            <a:avLst/>
          </a:prstGeom>
        </p:spPr>
        <p:txBody>
          <a:bodyPr wrap="square">
            <a:spAutoFit/>
          </a:bodyPr>
          <a:lstStyle/>
          <a:p>
            <a:pPr defTabSz="685783">
              <a:lnSpc>
                <a:spcPct val="90000"/>
              </a:lnSpc>
              <a:spcBef>
                <a:spcPts val="750"/>
              </a:spcBef>
            </a:pPr>
            <a:r>
              <a:rPr lang="zh-CN" altLang="en-US" sz="45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谢谢各位老师！</a:t>
            </a:r>
            <a:endParaRPr lang="en-US" altLang="zh-CN" sz="45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等腰三角形 24"/>
          <p:cNvSpPr/>
          <p:nvPr/>
        </p:nvSpPr>
        <p:spPr>
          <a:xfrm rot="15743475" flipH="1" flipV="1">
            <a:off x="1248747" y="3937825"/>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7E3AF99F-76E7-41BC-BC3B-28E0C2273351}" type="slidenum">
              <a:rPr lang="zh-CN" altLang="en-US" smtClean="0"/>
              <a:pPr/>
              <a:t>21</a:t>
            </a:fld>
            <a:endParaRPr lang="zh-CN" altLang="en-US" dirty="0"/>
          </a:p>
        </p:txBody>
      </p:sp>
      <p:pic>
        <p:nvPicPr>
          <p:cNvPr id="22" name="图片 21" descr="徽标&#10;&#10;描述已自动生成">
            <a:extLst>
              <a:ext uri="{FF2B5EF4-FFF2-40B4-BE49-F238E27FC236}">
                <a16:creationId xmlns:a16="http://schemas.microsoft.com/office/drawing/2014/main" id="{943BEF0F-FA71-5BFB-8594-D77C54291E57}"/>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CF81AF26-3B33-A339-DB88-085CF123122F}"/>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9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08148" y="1486997"/>
            <a:ext cx="2684135" cy="415498"/>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二、系统架构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43" name="矩形 42">
            <a:extLst>
              <a:ext uri="{FF2B5EF4-FFF2-40B4-BE49-F238E27FC236}">
                <a16:creationId xmlns:a16="http://schemas.microsoft.com/office/drawing/2014/main" id="{B960EF77-3B5F-CA88-820E-D85E2B22C986}"/>
              </a:ext>
            </a:extLst>
          </p:cNvPr>
          <p:cNvSpPr/>
          <p:nvPr/>
        </p:nvSpPr>
        <p:spPr>
          <a:xfrm>
            <a:off x="2240819" y="215553"/>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传统算法： </a:t>
            </a:r>
            <a:r>
              <a:rPr lang="en-US" altLang="zh-CN" b="1">
                <a:solidFill>
                  <a:schemeClr val="bg2">
                    <a:lumMod val="10000"/>
                  </a:schemeClr>
                </a:solidFill>
              </a:rPr>
              <a:t>Bicubic </a:t>
            </a:r>
            <a:r>
              <a:rPr lang="zh-CN" altLang="en-US" b="1">
                <a:solidFill>
                  <a:schemeClr val="bg2">
                    <a:lumMod val="10000"/>
                  </a:schemeClr>
                </a:solidFill>
              </a:rPr>
              <a:t>和 </a:t>
            </a:r>
            <a:r>
              <a:rPr lang="en-US" altLang="zh-CN" b="1">
                <a:solidFill>
                  <a:schemeClr val="bg2">
                    <a:lumMod val="10000"/>
                  </a:schemeClr>
                </a:solidFill>
              </a:rPr>
              <a:t>RAISR</a:t>
            </a:r>
            <a:endParaRPr lang="zh-CN" altLang="en-US" b="1">
              <a:solidFill>
                <a:schemeClr val="bg2">
                  <a:lumMod val="10000"/>
                </a:schemeClr>
              </a:solidFill>
            </a:endParaRPr>
          </a:p>
        </p:txBody>
      </p:sp>
      <p:sp>
        <p:nvSpPr>
          <p:cNvPr id="9" name="文本框 8">
            <a:extLst>
              <a:ext uri="{FF2B5EF4-FFF2-40B4-BE49-F238E27FC236}">
                <a16:creationId xmlns:a16="http://schemas.microsoft.com/office/drawing/2014/main" id="{51C32D7A-E5F8-F81E-A8AA-ACE578747ED0}"/>
              </a:ext>
            </a:extLst>
          </p:cNvPr>
          <p:cNvSpPr txBox="1"/>
          <p:nvPr/>
        </p:nvSpPr>
        <p:spPr>
          <a:xfrm>
            <a:off x="226810" y="1019087"/>
            <a:ext cx="7377270" cy="2077492"/>
          </a:xfrm>
          <a:prstGeom prst="rect">
            <a:avLst/>
          </a:prstGeom>
          <a:noFill/>
        </p:spPr>
        <p:txBody>
          <a:bodyPr wrap="square" rtlCol="0">
            <a:spAutoFit/>
          </a:bodyPr>
          <a:lstStyle/>
          <a:p>
            <a:pPr fontAlgn="ctr"/>
            <a:r>
              <a:rPr lang="en-US" altLang="zh-CN" sz="2400">
                <a:solidFill>
                  <a:srgbClr val="FF0000"/>
                </a:solidFill>
                <a:latin typeface="微软雅黑" panose="020B0503020204020204" pitchFamily="34" charset="-122"/>
                <a:ea typeface="微软雅黑" panose="020B0503020204020204" pitchFamily="34" charset="-122"/>
              </a:rPr>
              <a:t>Bicubic</a:t>
            </a:r>
            <a:r>
              <a:rPr lang="zh-CN" altLang="en-US" sz="2100">
                <a:latin typeface="黑体" panose="02010609060101010101" pitchFamily="49" charset="-122"/>
                <a:ea typeface="黑体" panose="02010609060101010101" pitchFamily="49" charset="-122"/>
              </a:rPr>
              <a:t> </a:t>
            </a:r>
            <a:endParaRPr lang="en-US" altLang="zh-CN" sz="2100">
              <a:latin typeface="黑体" panose="02010609060101010101" pitchFamily="49" charset="-122"/>
              <a:ea typeface="黑体" panose="02010609060101010101" pitchFamily="49" charset="-122"/>
            </a:endParaRPr>
          </a:p>
          <a:p>
            <a:pPr fontAlgn="ctr"/>
            <a:r>
              <a:rPr lang="en-US" altLang="zh-CN" sz="2100">
                <a:latin typeface="黑体" panose="02010609060101010101" pitchFamily="49" charset="-122"/>
                <a:ea typeface="黑体" panose="02010609060101010101" pitchFamily="49" charset="-122"/>
              </a:rPr>
              <a:t>	</a:t>
            </a:r>
            <a:r>
              <a:rPr lang="zh-CN" altLang="en-US" sz="2100">
                <a:latin typeface="黑体" panose="02010609060101010101" pitchFamily="49" charset="-122"/>
                <a:ea typeface="黑体" panose="02010609060101010101" pitchFamily="49" charset="-122"/>
              </a:rPr>
              <a:t>（双三次插值）是二维空间中最常用的插值算法，是三次插值的一个拓展。而在图像处理中，双三次插值算法更是首选。双三次插值需要参考周围 </a:t>
            </a:r>
            <a:r>
              <a:rPr lang="en-US" altLang="zh-CN" sz="2100">
                <a:latin typeface="黑体" panose="02010609060101010101" pitchFamily="49" charset="-122"/>
                <a:ea typeface="黑体" panose="02010609060101010101" pitchFamily="49" charset="-122"/>
              </a:rPr>
              <a:t>16 </a:t>
            </a:r>
            <a:r>
              <a:rPr lang="zh-CN" altLang="en-US" sz="2100">
                <a:latin typeface="黑体" panose="02010609060101010101" pitchFamily="49" charset="-122"/>
                <a:ea typeface="黑体" panose="02010609060101010101" pitchFamily="49" charset="-122"/>
              </a:rPr>
              <a:t>个像素</a:t>
            </a:r>
            <a:r>
              <a:rPr lang="en-US" altLang="zh-CN" sz="2100">
                <a:latin typeface="黑体" panose="02010609060101010101" pitchFamily="49" charset="-122"/>
                <a:ea typeface="黑体" panose="02010609060101010101" pitchFamily="49" charset="-122"/>
              </a:rPr>
              <a:t>(4 × 4)</a:t>
            </a:r>
            <a:r>
              <a:rPr lang="zh-CN" altLang="en-US" sz="2100">
                <a:latin typeface="黑体" panose="02010609060101010101" pitchFamily="49" charset="-122"/>
                <a:ea typeface="黑体" panose="02010609060101010101" pitchFamily="49" charset="-122"/>
              </a:rPr>
              <a:t>进行上采样，所得到的上采样图像会比最近邻插值和双线性插值更平滑，同时插值造成的伪影也更少。</a:t>
            </a:r>
          </a:p>
        </p:txBody>
      </p:sp>
      <p:sp>
        <p:nvSpPr>
          <p:cNvPr id="28" name="文本框 27">
            <a:extLst>
              <a:ext uri="{FF2B5EF4-FFF2-40B4-BE49-F238E27FC236}">
                <a16:creationId xmlns:a16="http://schemas.microsoft.com/office/drawing/2014/main" id="{46B67BC5-4F25-5677-EFFF-DEBFA55BC8A9}"/>
              </a:ext>
            </a:extLst>
          </p:cNvPr>
          <p:cNvSpPr txBox="1"/>
          <p:nvPr/>
        </p:nvSpPr>
        <p:spPr>
          <a:xfrm>
            <a:off x="181645" y="3099552"/>
            <a:ext cx="6971630" cy="3416320"/>
          </a:xfrm>
          <a:prstGeom prst="rect">
            <a:avLst/>
          </a:prstGeom>
          <a:noFill/>
        </p:spPr>
        <p:txBody>
          <a:bodyPr wrap="square" rtlCol="0">
            <a:spAutoFit/>
          </a:bodyPr>
          <a:lstStyle/>
          <a:p>
            <a:pPr fontAlgn="ctr"/>
            <a:r>
              <a:rPr lang="en-US" altLang="zh-CN" sz="2400">
                <a:solidFill>
                  <a:srgbClr val="FF0000"/>
                </a:solidFill>
                <a:latin typeface="微软雅黑" panose="020B0503020204020204" pitchFamily="34" charset="-122"/>
                <a:ea typeface="微软雅黑" panose="020B0503020204020204" pitchFamily="34" charset="-122"/>
              </a:rPr>
              <a:t>RAISR</a:t>
            </a:r>
          </a:p>
          <a:p>
            <a:pPr fontAlgn="ctr"/>
            <a:r>
              <a:rPr lang="en-US" altLang="zh-CN" sz="2400">
                <a:latin typeface="微软雅黑" panose="020B0503020204020204" pitchFamily="34" charset="-122"/>
                <a:ea typeface="微软雅黑" panose="020B0503020204020204" pitchFamily="34" charset="-122"/>
              </a:rPr>
              <a:t>	</a:t>
            </a:r>
            <a:r>
              <a:rPr lang="zh-CN" altLang="en-US" sz="2100">
                <a:latin typeface="黑体" panose="02010609060101010101" pitchFamily="49" charset="-122"/>
                <a:ea typeface="黑体" panose="02010609060101010101" pitchFamily="49" charset="-122"/>
              </a:rPr>
              <a:t>一种基于样本学习的超分辨率算法。</a:t>
            </a:r>
            <a:r>
              <a:rPr lang="en-US" altLang="zh-CN" sz="2100">
                <a:latin typeface="黑体" panose="02010609060101010101" pitchFamily="49" charset="-122"/>
                <a:ea typeface="黑体" panose="02010609060101010101" pitchFamily="49" charset="-122"/>
              </a:rPr>
              <a:t>RAISR </a:t>
            </a:r>
            <a:r>
              <a:rPr lang="zh-CN" altLang="en-US" sz="2100">
                <a:latin typeface="黑体" panose="02010609060101010101" pitchFamily="49" charset="-122"/>
                <a:ea typeface="黑体" panose="02010609060101010101" pitchFamily="49" charset="-122"/>
              </a:rPr>
              <a:t>主要的特点是快速、准确，在运行速度上比基于深度学习的方法有大幅提升，同时保持了具有竞争力的图像重建质量。其核心思想是通过简单的插值方式把 </a:t>
            </a:r>
            <a:r>
              <a:rPr lang="en-US" altLang="zh-CN" sz="2100">
                <a:latin typeface="黑体" panose="02010609060101010101" pitchFamily="49" charset="-122"/>
                <a:ea typeface="黑体" panose="02010609060101010101" pitchFamily="49" charset="-122"/>
              </a:rPr>
              <a:t>LR </a:t>
            </a:r>
            <a:r>
              <a:rPr lang="zh-CN" altLang="en-US" sz="2100">
                <a:latin typeface="黑体" panose="02010609060101010101" pitchFamily="49" charset="-122"/>
                <a:ea typeface="黑体" panose="02010609060101010101" pitchFamily="49" charset="-122"/>
              </a:rPr>
              <a:t>图像转化成 </a:t>
            </a:r>
            <a:r>
              <a:rPr lang="en-US" altLang="zh-CN" sz="2100">
                <a:latin typeface="黑体" panose="02010609060101010101" pitchFamily="49" charset="-122"/>
                <a:ea typeface="黑体" panose="02010609060101010101" pitchFamily="49" charset="-122"/>
              </a:rPr>
              <a:t>Pre-HR </a:t>
            </a:r>
            <a:r>
              <a:rPr lang="zh-CN" altLang="en-US" sz="2100">
                <a:latin typeface="黑体" panose="02010609060101010101" pitchFamily="49" charset="-122"/>
                <a:ea typeface="黑体" panose="02010609060101010101" pitchFamily="49" charset="-122"/>
              </a:rPr>
              <a:t>图像，然后根据 </a:t>
            </a:r>
            <a:r>
              <a:rPr lang="en-US" altLang="zh-CN" sz="2100">
                <a:latin typeface="黑体" panose="02010609060101010101" pitchFamily="49" charset="-122"/>
                <a:ea typeface="黑体" panose="02010609060101010101" pitchFamily="49" charset="-122"/>
              </a:rPr>
              <a:t>Pre-HR </a:t>
            </a:r>
            <a:r>
              <a:rPr lang="zh-CN" altLang="en-US" sz="2100">
                <a:latin typeface="黑体" panose="02010609060101010101" pitchFamily="49" charset="-122"/>
                <a:ea typeface="黑体" panose="02010609060101010101" pitchFamily="49" charset="-122"/>
              </a:rPr>
              <a:t>图像局部的梯度信息来对图像块进行分类，对于不同类别的图像块对应采用不同的与训练的滤波器进行卷积操作对图像纹理进行增强。在足够的训练数据下，通过学习一组滤波器建立成对的 </a:t>
            </a:r>
            <a:r>
              <a:rPr lang="en-US" altLang="zh-CN" sz="2100">
                <a:latin typeface="黑体" panose="02010609060101010101" pitchFamily="49" charset="-122"/>
                <a:ea typeface="黑体" panose="02010609060101010101" pitchFamily="49" charset="-122"/>
              </a:rPr>
              <a:t>LR patch</a:t>
            </a:r>
            <a:r>
              <a:rPr lang="zh-CN" altLang="en-US" sz="2100">
                <a:latin typeface="黑体" panose="02010609060101010101" pitchFamily="49" charset="-122"/>
                <a:ea typeface="黑体" panose="02010609060101010101" pitchFamily="49" charset="-122"/>
              </a:rPr>
              <a:t>与 </a:t>
            </a:r>
            <a:r>
              <a:rPr lang="en-US" altLang="zh-CN" sz="2100">
                <a:latin typeface="黑体" panose="02010609060101010101" pitchFamily="49" charset="-122"/>
                <a:ea typeface="黑体" panose="02010609060101010101" pitchFamily="49" charset="-122"/>
              </a:rPr>
              <a:t>HR </a:t>
            </a:r>
            <a:r>
              <a:rPr lang="zh-CN" altLang="en-US" sz="2100">
                <a:latin typeface="黑体" panose="02010609060101010101" pitchFamily="49" charset="-122"/>
                <a:ea typeface="黑体" panose="02010609060101010101" pitchFamily="49" charset="-122"/>
              </a:rPr>
              <a:t>像素的映射关系。</a:t>
            </a:r>
            <a:endParaRPr lang="zh-CN" altLang="en-US" sz="2400">
              <a:latin typeface="微软雅黑" panose="020B0503020204020204" pitchFamily="34" charset="-122"/>
              <a:ea typeface="微软雅黑" panose="020B0503020204020204" pitchFamily="34" charset="-122"/>
            </a:endParaRPr>
          </a:p>
        </p:txBody>
      </p:sp>
      <p:pic>
        <p:nvPicPr>
          <p:cNvPr id="23" name="图片 22" descr="图示&#10;&#10;描述已自动生成">
            <a:extLst>
              <a:ext uri="{FF2B5EF4-FFF2-40B4-BE49-F238E27FC236}">
                <a16:creationId xmlns:a16="http://schemas.microsoft.com/office/drawing/2014/main" id="{B1D2B952-E11F-CCCF-E136-D25D6A51C641}"/>
              </a:ext>
            </a:extLst>
          </p:cNvPr>
          <p:cNvPicPr>
            <a:picLocks noChangeAspect="1"/>
          </p:cNvPicPr>
          <p:nvPr/>
        </p:nvPicPr>
        <p:blipFill>
          <a:blip r:embed="rId4"/>
          <a:stretch>
            <a:fillRect/>
          </a:stretch>
        </p:blipFill>
        <p:spPr>
          <a:xfrm>
            <a:off x="7795372" y="625474"/>
            <a:ext cx="4073160" cy="2864718"/>
          </a:xfrm>
          <a:prstGeom prst="rect">
            <a:avLst/>
          </a:prstGeom>
        </p:spPr>
      </p:pic>
      <p:pic>
        <p:nvPicPr>
          <p:cNvPr id="29" name="图片 28">
            <a:extLst>
              <a:ext uri="{FF2B5EF4-FFF2-40B4-BE49-F238E27FC236}">
                <a16:creationId xmlns:a16="http://schemas.microsoft.com/office/drawing/2014/main" id="{A3ABD8EF-502E-6005-FE60-21E41D554AE3}"/>
              </a:ext>
            </a:extLst>
          </p:cNvPr>
          <p:cNvPicPr>
            <a:picLocks noChangeAspect="1"/>
          </p:cNvPicPr>
          <p:nvPr/>
        </p:nvPicPr>
        <p:blipFill>
          <a:blip r:embed="rId5"/>
          <a:stretch>
            <a:fillRect/>
          </a:stretch>
        </p:blipFill>
        <p:spPr>
          <a:xfrm>
            <a:off x="7866126" y="4182381"/>
            <a:ext cx="4154275" cy="1318352"/>
          </a:xfrm>
          <a:prstGeom prst="rect">
            <a:avLst/>
          </a:prstGeom>
          <a:noFill/>
          <a:effectLst>
            <a:softEdge rad="50800"/>
          </a:effectLst>
        </p:spPr>
      </p:pic>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848827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advTm="744">
        <p159:morph option="byObject"/>
      </p:transition>
    </mc:Choice>
    <mc:Fallback>
      <p:transition spd="slow" advTm="74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23067" y="1446083"/>
            <a:ext cx="9914442" cy="318548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sz="1800" b="1" i="0">
                <a:solidFill>
                  <a:srgbClr val="000000"/>
                </a:solidFill>
                <a:effectLst/>
                <a:latin typeface="CMBX12"/>
              </a:rPr>
              <a:t>LBP-RAISR </a:t>
            </a:r>
            <a:r>
              <a:rPr lang="zh-CN" altLang="en-US" sz="1800" b="0" i="0">
                <a:solidFill>
                  <a:srgbClr val="000000"/>
                </a:solidFill>
                <a:effectLst/>
                <a:latin typeface="SimSun" panose="02010600030101010101" pitchFamily="2" charset="-122"/>
                <a:ea typeface="SimSun" panose="02010600030101010101" pitchFamily="2" charset="-122"/>
              </a:rPr>
              <a:t>算法，以 </a:t>
            </a:r>
            <a:r>
              <a:rPr lang="en-US" altLang="zh-CN" sz="1800" b="1" i="0">
                <a:solidFill>
                  <a:srgbClr val="000000"/>
                </a:solidFill>
                <a:effectLst/>
                <a:latin typeface="CMBX12"/>
              </a:rPr>
              <a:t>RAISR </a:t>
            </a:r>
            <a:r>
              <a:rPr lang="zh-CN" altLang="en-US" sz="1800" b="0" i="0">
                <a:solidFill>
                  <a:srgbClr val="000000"/>
                </a:solidFill>
                <a:effectLst/>
                <a:latin typeface="SimSun" panose="02010600030101010101" pitchFamily="2" charset="-122"/>
                <a:ea typeface="SimSun" panose="02010600030101010101" pitchFamily="2" charset="-122"/>
              </a:rPr>
              <a:t>为主体框架，整体上分为了三个阶段。</a:t>
            </a: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一、</a:t>
            </a:r>
            <a:r>
              <a:rPr lang="zh-CN" altLang="en-US" sz="1800" b="0" i="0">
                <a:solidFill>
                  <a:srgbClr val="000000"/>
                </a:solidFill>
                <a:effectLst/>
                <a:latin typeface="SimSun" panose="02010600030101010101" pitchFamily="2" charset="-122"/>
                <a:ea typeface="SimSun" panose="02010600030101010101" pitchFamily="2" charset="-122"/>
              </a:rPr>
              <a:t>通过双三次插值算法，将 </a:t>
            </a:r>
            <a:r>
              <a:rPr lang="en-US" altLang="zh-CN" sz="1800" b="0" i="0">
                <a:solidFill>
                  <a:srgbClr val="000000"/>
                </a:solidFill>
                <a:effectLst/>
                <a:latin typeface="CMR12"/>
              </a:rPr>
              <a:t>LR </a:t>
            </a:r>
            <a:r>
              <a:rPr lang="zh-CN" altLang="en-US" sz="1800" b="0" i="0">
                <a:solidFill>
                  <a:srgbClr val="000000"/>
                </a:solidFill>
                <a:effectLst/>
                <a:latin typeface="SimSun" panose="02010600030101010101" pitchFamily="2" charset="-122"/>
                <a:ea typeface="SimSun" panose="02010600030101010101" pitchFamily="2" charset="-122"/>
              </a:rPr>
              <a:t>图像映射到 </a:t>
            </a:r>
            <a:r>
              <a:rPr lang="en-US" altLang="zh-CN" sz="1800" b="0" i="0">
                <a:solidFill>
                  <a:srgbClr val="000000"/>
                </a:solidFill>
                <a:effectLst/>
                <a:latin typeface="CMR12"/>
              </a:rPr>
              <a:t>HR </a:t>
            </a:r>
            <a:r>
              <a:rPr lang="zh-CN" altLang="en-US" sz="1800" b="0" i="0">
                <a:solidFill>
                  <a:srgbClr val="000000"/>
                </a:solidFill>
                <a:effectLst/>
                <a:latin typeface="SimSun" panose="02010600030101010101" pitchFamily="2" charset="-122"/>
                <a:ea typeface="SimSun" panose="02010600030101010101" pitchFamily="2" charset="-122"/>
              </a:rPr>
              <a:t>图像上，得到最终需要的目的分辨率图像 </a:t>
            </a:r>
            <a:r>
              <a:rPr lang="en-US" altLang="zh-CN" sz="1800" b="0" i="0">
                <a:solidFill>
                  <a:srgbClr val="000000"/>
                </a:solidFill>
                <a:effectLst/>
                <a:latin typeface="CMR12"/>
              </a:rPr>
              <a:t>Pre-SR</a:t>
            </a:r>
            <a:r>
              <a:rPr lang="zh-CN" altLang="en-US" sz="1800" b="0" i="0">
                <a:solidFill>
                  <a:srgbClr val="000000"/>
                </a:solidFill>
                <a:effectLst/>
                <a:latin typeface="SimSun" panose="02010600030101010101" pitchFamily="2" charset="-122"/>
                <a:ea typeface="SimSun" panose="02010600030101010101" pitchFamily="2" charset="-122"/>
              </a:rPr>
              <a:t>；</a:t>
            </a:r>
            <a:endParaRPr lang="en-US" altLang="zh-CN" sz="1800" b="0" i="0">
              <a:solidFill>
                <a:srgbClr val="000000"/>
              </a:solidFill>
              <a:effectLst/>
              <a:latin typeface="SimSun" panose="02010600030101010101" pitchFamily="2" charset="-122"/>
              <a:ea typeface="SimSun" panose="02010600030101010101" pitchFamily="2" charset="-122"/>
            </a:endParaRPr>
          </a:p>
          <a:p>
            <a:pPr fontAlgn="ct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二、</a:t>
            </a:r>
            <a:r>
              <a:rPr lang="zh-CN" altLang="en-US" sz="1800" b="0">
                <a:solidFill>
                  <a:srgbClr val="000000"/>
                </a:solidFill>
                <a:effectLst/>
                <a:latin typeface="SimSun" panose="02010600030101010101" pitchFamily="2" charset="-122"/>
                <a:ea typeface="SimSun" panose="02010600030101010101" pitchFamily="2" charset="-122"/>
              </a:rPr>
              <a:t>对图像以每个像素为中心进行 </a:t>
            </a:r>
            <a:r>
              <a:rPr lang="en-US" altLang="zh-CN" sz="1800" b="0">
                <a:solidFill>
                  <a:srgbClr val="000000"/>
                </a:solidFill>
                <a:effectLst/>
                <a:latin typeface="CMR12"/>
              </a:rPr>
              <a:t>5</a:t>
            </a:r>
            <a:r>
              <a:rPr lang="en-US" altLang="zh-CN">
                <a:solidFill>
                  <a:srgbClr val="000000"/>
                </a:solidFill>
                <a:latin typeface="CMSY10"/>
              </a:rPr>
              <a:t>×</a:t>
            </a:r>
            <a:r>
              <a:rPr lang="en-US" altLang="zh-CN" sz="1800" b="0">
                <a:solidFill>
                  <a:srgbClr val="000000"/>
                </a:solidFill>
                <a:effectLst/>
                <a:latin typeface="CMR12"/>
              </a:rPr>
              <a:t>5 </a:t>
            </a:r>
            <a:r>
              <a:rPr lang="zh-CN" altLang="en-US" sz="1800" b="0">
                <a:solidFill>
                  <a:srgbClr val="000000"/>
                </a:solidFill>
                <a:effectLst/>
                <a:latin typeface="SimSun" panose="02010600030101010101" pitchFamily="2" charset="-122"/>
                <a:ea typeface="SimSun" panose="02010600030101010101" pitchFamily="2" charset="-122"/>
              </a:rPr>
              <a:t>分块，遍历 </a:t>
            </a:r>
            <a:r>
              <a:rPr lang="en-US" altLang="zh-CN" sz="1800" b="0">
                <a:solidFill>
                  <a:srgbClr val="000000"/>
                </a:solidFill>
                <a:effectLst/>
                <a:latin typeface="CMR12"/>
              </a:rPr>
              <a:t>Pre-HR </a:t>
            </a:r>
            <a:r>
              <a:rPr lang="zh-CN" altLang="en-US" sz="1800" b="0">
                <a:solidFill>
                  <a:srgbClr val="000000"/>
                </a:solidFill>
                <a:effectLst/>
                <a:latin typeface="SimSun" panose="02010600030101010101" pitchFamily="2" charset="-122"/>
                <a:ea typeface="SimSun" panose="02010600030101010101" pitchFamily="2" charset="-122"/>
              </a:rPr>
              <a:t>图像的每一个图像块，进行高斯</a:t>
            </a:r>
            <a:r>
              <a:rPr lang="en-US" altLang="zh-CN" sz="1800" b="0">
                <a:solidFill>
                  <a:srgbClr val="000000"/>
                </a:solidFill>
                <a:effectLst/>
                <a:latin typeface="CMR12"/>
              </a:rPr>
              <a:t>-</a:t>
            </a:r>
            <a:r>
              <a:rPr lang="zh-CN" altLang="en-US" sz="1800" b="0">
                <a:solidFill>
                  <a:srgbClr val="000000"/>
                </a:solidFill>
                <a:effectLst/>
                <a:latin typeface="SimSun" panose="02010600030101010101" pitchFamily="2" charset="-122"/>
                <a:ea typeface="SimSun" panose="02010600030101010101" pitchFamily="2" charset="-122"/>
              </a:rPr>
              <a:t>拉普拉斯</a:t>
            </a:r>
            <a:r>
              <a:rPr lang="en-US" altLang="zh-CN" sz="1800" b="0">
                <a:solidFill>
                  <a:srgbClr val="000000"/>
                </a:solidFill>
                <a:effectLst/>
                <a:latin typeface="CMR12"/>
              </a:rPr>
              <a:t>(LoG)</a:t>
            </a:r>
            <a:r>
              <a:rPr lang="zh-CN" altLang="en-US" sz="1800" b="0">
                <a:solidFill>
                  <a:srgbClr val="000000"/>
                </a:solidFill>
                <a:effectLst/>
                <a:latin typeface="SimSun" panose="02010600030101010101" pitchFamily="2" charset="-122"/>
                <a:ea typeface="SimSun" panose="02010600030101010101" pitchFamily="2" charset="-122"/>
              </a:rPr>
              <a:t>纹理检测后使用 </a:t>
            </a:r>
            <a:r>
              <a:rPr lang="en-US" altLang="zh-CN" sz="1800" b="0">
                <a:solidFill>
                  <a:srgbClr val="000000"/>
                </a:solidFill>
                <a:effectLst/>
                <a:latin typeface="CMR12"/>
              </a:rPr>
              <a:t>CLBP </a:t>
            </a:r>
            <a:r>
              <a:rPr lang="zh-CN" altLang="en-US" sz="1800" b="0">
                <a:solidFill>
                  <a:srgbClr val="000000"/>
                </a:solidFill>
                <a:effectLst/>
                <a:latin typeface="SimSun" panose="02010600030101010101" pitchFamily="2" charset="-122"/>
                <a:ea typeface="SimSun" panose="02010600030101010101" pitchFamily="2" charset="-122"/>
              </a:rPr>
              <a:t>算法结合角度信息求解进行纹理分类。显而易见，这里我们的设计与 </a:t>
            </a:r>
            <a:r>
              <a:rPr lang="en-US" altLang="zh-CN" sz="1800" b="1">
                <a:solidFill>
                  <a:srgbClr val="000000"/>
                </a:solidFill>
                <a:effectLst/>
                <a:latin typeface="CMBX12"/>
              </a:rPr>
              <a:t>RAISR </a:t>
            </a:r>
            <a:r>
              <a:rPr lang="zh-CN" altLang="en-US" sz="1800" b="0">
                <a:solidFill>
                  <a:srgbClr val="000000"/>
                </a:solidFill>
                <a:effectLst/>
                <a:latin typeface="SimSun" panose="02010600030101010101" pitchFamily="2" charset="-122"/>
                <a:ea typeface="SimSun" panose="02010600030101010101" pitchFamily="2" charset="-122"/>
              </a:rPr>
              <a:t>有较大的区别，这是出于对硬件设计的考量，具体的设计细节会在下一节和 </a:t>
            </a:r>
            <a:r>
              <a:rPr lang="en-US" altLang="zh-CN" sz="1800" b="0">
                <a:solidFill>
                  <a:srgbClr val="000000"/>
                </a:solidFill>
                <a:effectLst/>
                <a:latin typeface="CMR12"/>
              </a:rPr>
              <a:t>RTL</a:t>
            </a:r>
            <a:r>
              <a:rPr lang="zh-CN" altLang="en-US" sz="1800" b="0">
                <a:solidFill>
                  <a:srgbClr val="000000"/>
                </a:solidFill>
                <a:effectLst/>
                <a:latin typeface="SimSun" panose="02010600030101010101" pitchFamily="2" charset="-122"/>
                <a:ea typeface="SimSun" panose="02010600030101010101" pitchFamily="2" charset="-122"/>
              </a:rPr>
              <a:t>设计文档中详细解释。</a:t>
            </a:r>
            <a:endParaRPr lang="en-US" altLang="zh-CN" sz="1800" b="0">
              <a:solidFill>
                <a:srgbClr val="000000"/>
              </a:solidFill>
              <a:effectLst/>
              <a:latin typeface="SimSun" panose="02010600030101010101" pitchFamily="2" charset="-122"/>
              <a:ea typeface="SimSun" panose="02010600030101010101" pitchFamily="2" charset="-122"/>
            </a:endParaRPr>
          </a:p>
          <a:p>
            <a:pPr fontAlgn="ct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三、</a:t>
            </a:r>
            <a:r>
              <a:rPr lang="zh-CN" altLang="en-US" sz="1800" b="0" i="0">
                <a:solidFill>
                  <a:srgbClr val="000000"/>
                </a:solidFill>
                <a:effectLst/>
                <a:latin typeface="SimSun" panose="02010600030101010101" pitchFamily="2" charset="-122"/>
                <a:ea typeface="SimSun" panose="02010600030101010101" pitchFamily="2" charset="-122"/>
              </a:rPr>
              <a:t>利用上一步的得到每个图像块的类型找到对应的滤波器，作用于图像块进行卷积，得到更接近于原始 </a:t>
            </a:r>
            <a:r>
              <a:rPr lang="en-US" altLang="zh-CN" sz="1800" b="0" i="0">
                <a:solidFill>
                  <a:srgbClr val="000000"/>
                </a:solidFill>
                <a:effectLst/>
                <a:latin typeface="CMR12"/>
              </a:rPr>
              <a:t>HR </a:t>
            </a:r>
            <a:r>
              <a:rPr lang="zh-CN" altLang="en-US" sz="1800" b="0" i="0">
                <a:solidFill>
                  <a:srgbClr val="000000"/>
                </a:solidFill>
                <a:effectLst/>
                <a:latin typeface="SimSun" panose="02010600030101010101" pitchFamily="2" charset="-122"/>
                <a:ea typeface="SimSun" panose="02010600030101010101" pitchFamily="2" charset="-122"/>
              </a:rPr>
              <a:t>的像素，最后得到更高质量的 </a:t>
            </a:r>
            <a:r>
              <a:rPr lang="en-US" altLang="zh-CN" sz="1800" b="0" i="0">
                <a:solidFill>
                  <a:srgbClr val="000000"/>
                </a:solidFill>
                <a:effectLst/>
                <a:latin typeface="CMR12"/>
              </a:rPr>
              <a:t>SR </a:t>
            </a:r>
            <a:r>
              <a:rPr lang="zh-CN" altLang="en-US" sz="1800" b="0" i="0">
                <a:solidFill>
                  <a:srgbClr val="000000"/>
                </a:solidFill>
                <a:effectLst/>
                <a:latin typeface="SimSun" panose="02010600030101010101" pitchFamily="2" charset="-122"/>
                <a:ea typeface="SimSun" panose="02010600030101010101" pitchFamily="2" charset="-122"/>
              </a:rPr>
              <a:t>图像。</a:t>
            </a:r>
            <a:r>
              <a:rPr lang="zh-CN" altLang="en-US" sz="2100">
                <a:solidFill>
                  <a:schemeClr val="bg1"/>
                </a:solidFill>
                <a:latin typeface="黑体" panose="02010609060101010101" pitchFamily="49" charset="-122"/>
                <a:ea typeface="黑体" panose="02010609060101010101" pitchFamily="49" charset="-122"/>
              </a:rPr>
              <a:t>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id="{E0225689-6780-FE3F-8433-0518FC347E1A}"/>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20" name="矩形: 圆角 19">
            <a:extLst>
              <a:ext uri="{FF2B5EF4-FFF2-40B4-BE49-F238E27FC236}">
                <a16:creationId xmlns:a16="http://schemas.microsoft.com/office/drawing/2014/main" id="{C528A4BF-ED68-78CB-CD64-7E448A2B0B4F}"/>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18" name="直接箭头连接符 17">
            <a:extLst>
              <a:ext uri="{FF2B5EF4-FFF2-40B4-BE49-F238E27FC236}">
                <a16:creationId xmlns:a16="http://schemas.microsoft.com/office/drawing/2014/main" id="{1AB0D91F-2452-58A1-E028-E708CF11A214}"/>
              </a:ext>
            </a:extLst>
          </p:cNvPr>
          <p:cNvCxnSpPr>
            <a:cxnSpLocks/>
            <a:stCxn id="22" idx="3"/>
            <a:endCxn id="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1B95A4-5C37-4692-8301-CBFF5BBA2712}"/>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7" name="文本框 36">
            <a:extLst>
              <a:ext uri="{FF2B5EF4-FFF2-40B4-BE49-F238E27FC236}">
                <a16:creationId xmlns:a16="http://schemas.microsoft.com/office/drawing/2014/main" id="{ED1CEBB2-3503-C33B-2587-D55EF809FCC8}"/>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29" name="直接箭头连接符 28">
            <a:extLst>
              <a:ext uri="{FF2B5EF4-FFF2-40B4-BE49-F238E27FC236}">
                <a16:creationId xmlns:a16="http://schemas.microsoft.com/office/drawing/2014/main" id="{729EA7F9-7BAE-3149-789F-C5C62839CBC8}"/>
              </a:ext>
            </a:extLst>
          </p:cNvPr>
          <p:cNvCxnSpPr>
            <a:cxnSpLocks/>
            <a:stCxn id="2" idx="3"/>
            <a:endCxn id="37"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18C98CE-FCC3-1CF8-BD50-006716350CF3}"/>
              </a:ext>
            </a:extLst>
          </p:cNvPr>
          <p:cNvCxnSpPr>
            <a:cxnSpLocks/>
            <a:stCxn id="37" idx="3"/>
            <a:endCxn id="20"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98B-7AE4-B26C-5BD1-001B50ADDF93}"/>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39" name="直接箭头连接符 38">
            <a:extLst>
              <a:ext uri="{FF2B5EF4-FFF2-40B4-BE49-F238E27FC236}">
                <a16:creationId xmlns:a16="http://schemas.microsoft.com/office/drawing/2014/main" id="{EDE58852-D363-780D-9914-FFB0649FA3F5}"/>
              </a:ext>
            </a:extLst>
          </p:cNvPr>
          <p:cNvCxnSpPr>
            <a:cxnSpLocks/>
            <a:stCxn id="20" idx="3"/>
            <a:endCxn id="47"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FAF21506-C465-0938-B399-35D1FDB56E4E}"/>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88" name="矩形 87">
            <a:extLst>
              <a:ext uri="{FF2B5EF4-FFF2-40B4-BE49-F238E27FC236}">
                <a16:creationId xmlns:a16="http://schemas.microsoft.com/office/drawing/2014/main" id="{09CBFE69-81B2-787B-F6ED-E2D94A2B3B36}"/>
              </a:ext>
            </a:extLst>
          </p:cNvPr>
          <p:cNvSpPr/>
          <p:nvPr/>
        </p:nvSpPr>
        <p:spPr>
          <a:xfrm>
            <a:off x="2240819" y="250777"/>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算法创新：</a:t>
            </a:r>
            <a:r>
              <a:rPr lang="en-US" altLang="zh-CN" b="1">
                <a:solidFill>
                  <a:srgbClr val="FF0000"/>
                </a:solidFill>
              </a:rPr>
              <a:t>LBP-RAISR</a:t>
            </a:r>
            <a:r>
              <a:rPr lang="zh-CN" altLang="en-US" b="1">
                <a:solidFill>
                  <a:srgbClr val="FF0000"/>
                </a:solidFill>
              </a:rPr>
              <a:t>算法</a:t>
            </a:r>
          </a:p>
        </p:txBody>
      </p:sp>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65045759"/>
      </p:ext>
    </p:extLst>
  </p:cSld>
  <p:clrMapOvr>
    <a:masterClrMapping/>
  </p:clrMapOvr>
  <mc:AlternateContent xmlns:mc="http://schemas.openxmlformats.org/markup-compatibility/2006">
    <mc:Choice xmlns:p159="http://schemas.microsoft.com/office/powerpoint/2015/09/main" Requires="p159">
      <p:transition spd="slow" advTm="744">
        <p159:morph option="byObject"/>
      </p:transition>
    </mc:Choice>
    <mc:Fallback>
      <p:transition spd="slow" advTm="7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402004" y="1805488"/>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402002" y="4277213"/>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402002" y="3076531"/>
            <a:ext cx="3650400" cy="529200"/>
            <a:chOff x="5750632" y="1470993"/>
            <a:chExt cx="4867200" cy="705600"/>
          </a:xfrm>
          <a:solidFill>
            <a:srgbClr val="5A538C"/>
          </a:solidFill>
        </p:grpSpPr>
        <p:sp>
          <p:nvSpPr>
            <p:cNvPr id="8" name="矩形 7"/>
            <p:cNvSpPr/>
            <p:nvPr/>
          </p:nvSpPr>
          <p:spPr>
            <a:xfrm>
              <a:off x="5750632" y="1470993"/>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7"/>
              <a:ext cx="4673249" cy="553997"/>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2" name="TextBox 59">
            <a:extLst>
              <a:ext uri="{FF2B5EF4-FFF2-40B4-BE49-F238E27FC236}">
                <a16:creationId xmlns:a16="http://schemas.microsoft.com/office/drawing/2014/main" id="{FB6EDFB3-AC0F-2F9E-EDAF-E9FAFDC8869A}"/>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3" name="任意多边形 26">
            <a:extLst>
              <a:ext uri="{FF2B5EF4-FFF2-40B4-BE49-F238E27FC236}">
                <a16:creationId xmlns:a16="http://schemas.microsoft.com/office/drawing/2014/main" id="{706ACAF6-0603-B2B2-91F7-4E23A85DA9DA}"/>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4" name="任意多边形 34">
            <a:extLst>
              <a:ext uri="{FF2B5EF4-FFF2-40B4-BE49-F238E27FC236}">
                <a16:creationId xmlns:a16="http://schemas.microsoft.com/office/drawing/2014/main" id="{75DAE6CD-C92F-F1A8-A681-9F08BE4C125D}"/>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5" name="图片 24" descr="徽标&#10;&#10;描述已自动生成">
            <a:extLst>
              <a:ext uri="{FF2B5EF4-FFF2-40B4-BE49-F238E27FC236}">
                <a16:creationId xmlns:a16="http://schemas.microsoft.com/office/drawing/2014/main" id="{57D624D6-D48C-AACE-CC61-9449EFDCABEA}"/>
              </a:ext>
            </a:extLst>
          </p:cNvPr>
          <p:cNvPicPr>
            <a:picLocks noChangeAspect="1"/>
          </p:cNvPicPr>
          <p:nvPr/>
        </p:nvPicPr>
        <p:blipFill>
          <a:blip r:embed="rId3"/>
          <a:stretch>
            <a:fillRect/>
          </a:stretch>
        </p:blipFill>
        <p:spPr>
          <a:xfrm>
            <a:off x="10373272" y="0"/>
            <a:ext cx="1732085" cy="832397"/>
          </a:xfrm>
          <a:prstGeom prst="rect">
            <a:avLst/>
          </a:prstGeom>
        </p:spPr>
      </p:pic>
      <p:sp>
        <p:nvSpPr>
          <p:cNvPr id="26" name="矩形 25">
            <a:extLst>
              <a:ext uri="{FF2B5EF4-FFF2-40B4-BE49-F238E27FC236}">
                <a16:creationId xmlns:a16="http://schemas.microsoft.com/office/drawing/2014/main" id="{AE5D5BE0-F99F-2755-E85C-5BB3B112A60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03644434"/>
      </p:ext>
    </p:extLst>
  </p:cSld>
  <p:clrMapOvr>
    <a:masterClrMapping/>
  </p:clrMapOvr>
  <mc:AlternateContent xmlns:mc="http://schemas.openxmlformats.org/markup-compatibility/2006">
    <mc:Choice xmlns:p159="http://schemas.microsoft.com/office/powerpoint/2015/09/main" Requires="p159">
      <p:transition advTm="34">
        <p159:morph option="byObject"/>
      </p:transition>
    </mc:Choice>
    <mc:Fallback>
      <p:transition advTm="3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图片 17" descr="图示&#10;&#10;描述已自动生成">
            <a:extLst>
              <a:ext uri="{FF2B5EF4-FFF2-40B4-BE49-F238E27FC236}">
                <a16:creationId xmlns:a16="http://schemas.microsoft.com/office/drawing/2014/main" id="{646BF0F3-BC8B-768C-AC25-A050BBD704D2}"/>
              </a:ext>
            </a:extLst>
          </p:cNvPr>
          <p:cNvPicPr>
            <a:picLocks noGrp="1" noRot="1" noChangeAspect="1" noMove="1" noResize="1" noEditPoints="1" noAdjustHandles="1" noChangeArrowheads="1" noChangeShapeType="1" noCrop="1"/>
          </p:cNvPicPr>
          <p:nvPr/>
        </p:nvPicPr>
        <p:blipFill>
          <a:blip r:embed="rId4"/>
          <a:stretch>
            <a:fillRect/>
          </a:stretch>
        </p:blipFill>
        <p:spPr>
          <a:xfrm>
            <a:off x="95250" y="1056087"/>
            <a:ext cx="12192000" cy="4745825"/>
          </a:xfrm>
          <a:prstGeom prst="rect">
            <a:avLst/>
          </a:prstGeom>
        </p:spPr>
      </p:pic>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a:extLst>
              <a:ext uri="{FF2B5EF4-FFF2-40B4-BE49-F238E27FC236}">
                <a16:creationId xmlns:a16="http://schemas.microsoft.com/office/drawing/2014/main" id="{CD491591-0CBE-748E-9A34-83511A044C6A}"/>
              </a:ext>
            </a:extLst>
          </p:cNvPr>
          <p:cNvSpPr/>
          <p:nvPr/>
        </p:nvSpPr>
        <p:spPr>
          <a:xfrm>
            <a:off x="581025" y="2410122"/>
            <a:ext cx="2409825" cy="3641342"/>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FA12248-2361-B182-D6F3-1C3CBD6A9403}"/>
              </a:ext>
            </a:extLst>
          </p:cNvPr>
          <p:cNvSpPr/>
          <p:nvPr/>
        </p:nvSpPr>
        <p:spPr>
          <a:xfrm>
            <a:off x="581025" y="2410120"/>
            <a:ext cx="2409825" cy="3641342"/>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6220FE9-F089-738D-C0CD-F4DFA2074FBC}"/>
              </a:ext>
            </a:extLst>
          </p:cNvPr>
          <p:cNvSpPr/>
          <p:nvPr/>
        </p:nvSpPr>
        <p:spPr>
          <a:xfrm>
            <a:off x="3571875" y="833313"/>
            <a:ext cx="7953375" cy="5202911"/>
          </a:xfrm>
          <a:prstGeom prst="rect">
            <a:avLst/>
          </a:prstGeom>
          <a:noFill/>
          <a:ln w="19050">
            <a:solidFill>
              <a:schemeClr val="tx1"/>
            </a:solidFill>
            <a:prstDash val="sysDash"/>
          </a:ln>
          <a:effectLst>
            <a:glow>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a:extLst>
              <a:ext uri="{FF2B5EF4-FFF2-40B4-BE49-F238E27FC236}">
                <a16:creationId xmlns:a16="http://schemas.microsoft.com/office/drawing/2014/main" id="{CFCC4E50-F005-6DB8-1D9C-8E80D559654A}"/>
              </a:ext>
            </a:extLst>
          </p:cNvPr>
          <p:cNvSpPr/>
          <p:nvPr/>
        </p:nvSpPr>
        <p:spPr>
          <a:xfrm>
            <a:off x="3571875" y="832397"/>
            <a:ext cx="7953375" cy="5203823"/>
          </a:xfrm>
          <a:prstGeom prst="rect">
            <a:avLst/>
          </a:prstGeom>
          <a:noFill/>
          <a:ln w="19050">
            <a:solidFill>
              <a:srgbClr val="FF0000"/>
            </a:solidFill>
            <a:prstDash val="sysDash"/>
          </a:ln>
          <a:effectLst>
            <a:glow>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1C0CE83-A504-00D3-1407-D0A26CD9C084}"/>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29" name="文本框 28">
            <a:extLst>
              <a:ext uri="{FF2B5EF4-FFF2-40B4-BE49-F238E27FC236}">
                <a16:creationId xmlns:a16="http://schemas.microsoft.com/office/drawing/2014/main" id="{BB021895-2979-ABCD-20DD-5BAF4A6AEED6}"/>
              </a:ext>
            </a:extLst>
          </p:cNvPr>
          <p:cNvSpPr txBox="1"/>
          <p:nvPr/>
        </p:nvSpPr>
        <p:spPr>
          <a:xfrm>
            <a:off x="1359822" y="6097494"/>
            <a:ext cx="981794" cy="369332"/>
          </a:xfrm>
          <a:prstGeom prst="rect">
            <a:avLst/>
          </a:prstGeom>
          <a:noFill/>
        </p:spPr>
        <p:txBody>
          <a:bodyPr wrap="square">
            <a:spAutoFit/>
          </a:bodyPr>
          <a:lstStyle/>
          <a:p>
            <a:r>
              <a:rPr lang="en-US" altLang="zh-CN" sz="1800" b="1">
                <a:solidFill>
                  <a:schemeClr val="tx1"/>
                </a:solidFill>
              </a:rPr>
              <a:t>Bicubic</a:t>
            </a:r>
            <a:endParaRPr lang="zh-CN" altLang="en-US" b="1"/>
          </a:p>
        </p:txBody>
      </p:sp>
      <p:sp>
        <p:nvSpPr>
          <p:cNvPr id="30" name="文本框 29">
            <a:extLst>
              <a:ext uri="{FF2B5EF4-FFF2-40B4-BE49-F238E27FC236}">
                <a16:creationId xmlns:a16="http://schemas.microsoft.com/office/drawing/2014/main" id="{CD87AD8A-BAD8-F2DC-7E7A-97AA48B1021F}"/>
              </a:ext>
            </a:extLst>
          </p:cNvPr>
          <p:cNvSpPr txBox="1"/>
          <p:nvPr/>
        </p:nvSpPr>
        <p:spPr>
          <a:xfrm>
            <a:off x="7202042" y="400780"/>
            <a:ext cx="4492608" cy="369332"/>
          </a:xfrm>
          <a:prstGeom prst="rect">
            <a:avLst/>
          </a:prstGeom>
          <a:noFill/>
        </p:spPr>
        <p:txBody>
          <a:bodyPr wrap="square">
            <a:spAutoFit/>
          </a:bodyPr>
          <a:lstStyle/>
          <a:p>
            <a:pPr algn="ctr"/>
            <a:r>
              <a:rPr lang="zh-CN" altLang="en-US"/>
              <a:t>基于纹理分类的自适应滤波增强</a:t>
            </a:r>
            <a:endParaRPr lang="zh-CN" altLang="en-US" sz="1800">
              <a:solidFill>
                <a:schemeClr val="tx1"/>
              </a:solidFill>
            </a:endParaRPr>
          </a:p>
        </p:txBody>
      </p:sp>
      <p:sp>
        <p:nvSpPr>
          <p:cNvPr id="35" name="文本框 34">
            <a:extLst>
              <a:ext uri="{FF2B5EF4-FFF2-40B4-BE49-F238E27FC236}">
                <a16:creationId xmlns:a16="http://schemas.microsoft.com/office/drawing/2014/main" id="{5E2F9C0D-FAF2-21D2-AF40-863CFA89EB59}"/>
              </a:ext>
            </a:extLst>
          </p:cNvPr>
          <p:cNvSpPr txBox="1"/>
          <p:nvPr/>
        </p:nvSpPr>
        <p:spPr>
          <a:xfrm>
            <a:off x="1135595" y="1934223"/>
            <a:ext cx="1430512" cy="369332"/>
          </a:xfrm>
          <a:prstGeom prst="rect">
            <a:avLst/>
          </a:prstGeom>
          <a:noFill/>
        </p:spPr>
        <p:txBody>
          <a:bodyPr wrap="square">
            <a:spAutoFit/>
          </a:bodyPr>
          <a:lstStyle/>
          <a:p>
            <a:r>
              <a:rPr lang="zh-CN" altLang="en-US" sz="1800">
                <a:solidFill>
                  <a:schemeClr val="tx1"/>
                </a:solidFill>
              </a:rPr>
              <a:t>双三次插值</a:t>
            </a:r>
            <a:endParaRPr lang="zh-CN" altLang="en-US"/>
          </a:p>
        </p:txBody>
      </p:sp>
      <p:sp>
        <p:nvSpPr>
          <p:cNvPr id="36" name="文本框 35">
            <a:extLst>
              <a:ext uri="{FF2B5EF4-FFF2-40B4-BE49-F238E27FC236}">
                <a16:creationId xmlns:a16="http://schemas.microsoft.com/office/drawing/2014/main" id="{658F7F46-EE4F-47FF-20EA-FDB1A561996B}"/>
              </a:ext>
            </a:extLst>
          </p:cNvPr>
          <p:cNvSpPr txBox="1"/>
          <p:nvPr/>
        </p:nvSpPr>
        <p:spPr>
          <a:xfrm>
            <a:off x="5357776" y="6097494"/>
            <a:ext cx="4492608" cy="369332"/>
          </a:xfrm>
          <a:prstGeom prst="rect">
            <a:avLst/>
          </a:prstGeom>
          <a:noFill/>
        </p:spPr>
        <p:txBody>
          <a:bodyPr wrap="square">
            <a:spAutoFit/>
          </a:bodyPr>
          <a:lstStyle/>
          <a:p>
            <a:pPr algn="ctr"/>
            <a:r>
              <a:rPr lang="en-US" altLang="zh-CN" b="1"/>
              <a:t>Adaptive Sharpener</a:t>
            </a:r>
            <a:endParaRPr lang="zh-CN" altLang="en-US" sz="1800" b="1">
              <a:solidFill>
                <a:schemeClr val="tx1"/>
              </a:solidFill>
            </a:endParaRP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984745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heel(1)">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27" grpId="0" animBg="1"/>
      <p:bldP spid="25" grpId="0" animBg="1"/>
      <p:bldP spid="29" grpId="0"/>
      <p:bldP spid="30"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图片 17" descr="图示&#10;&#10;描述已自动生成">
            <a:extLst>
              <a:ext uri="{FF2B5EF4-FFF2-40B4-BE49-F238E27FC236}">
                <a16:creationId xmlns:a16="http://schemas.microsoft.com/office/drawing/2014/main" id="{86B576AE-BFB2-2050-71F3-9292E000AAC0}"/>
              </a:ext>
            </a:extLst>
          </p:cNvPr>
          <p:cNvPicPr>
            <a:picLocks/>
          </p:cNvPicPr>
          <p:nvPr/>
        </p:nvPicPr>
        <p:blipFill rotWithShape="1">
          <a:blip r:embed="rId5"/>
          <a:srcRect l="22879"/>
          <a:stretch/>
        </p:blipFill>
        <p:spPr>
          <a:xfrm>
            <a:off x="672514" y="804694"/>
            <a:ext cx="10708787" cy="5405076"/>
          </a:xfrm>
          <a:prstGeom prst="rect">
            <a:avLst/>
          </a:prstGeom>
        </p:spPr>
      </p:pic>
      <p:sp>
        <p:nvSpPr>
          <p:cNvPr id="19" name="矩形 18">
            <a:extLst>
              <a:ext uri="{FF2B5EF4-FFF2-40B4-BE49-F238E27FC236}">
                <a16:creationId xmlns:a16="http://schemas.microsoft.com/office/drawing/2014/main" id="{06E514B5-50D4-46ED-7F1A-AE0239FE134B}"/>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36870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B4D1B293-2C9B-B73C-D894-0DD04E89A61A}"/>
              </a:ext>
            </a:extLst>
          </p:cNvPr>
          <p:cNvPicPr>
            <a:picLocks/>
          </p:cNvPicPr>
          <p:nvPr/>
        </p:nvPicPr>
        <p:blipFill rotWithShape="1">
          <a:blip r:embed="rId5"/>
          <a:srcRect l="22879"/>
          <a:stretch/>
        </p:blipFill>
        <p:spPr>
          <a:xfrm>
            <a:off x="672514" y="823548"/>
            <a:ext cx="10708787" cy="5405076"/>
          </a:xfrm>
          <a:prstGeom prst="rect">
            <a:avLst/>
          </a:prstGeom>
        </p:spPr>
      </p:pic>
      <p:sp>
        <p:nvSpPr>
          <p:cNvPr id="33" name="矩形 32">
            <a:extLst>
              <a:ext uri="{FF2B5EF4-FFF2-40B4-BE49-F238E27FC236}">
                <a16:creationId xmlns:a16="http://schemas.microsoft.com/office/drawing/2014/main" id="{604E00DF-8D89-1CA6-9FFD-D0F57F3837C8}"/>
              </a:ext>
            </a:extLst>
          </p:cNvPr>
          <p:cNvSpPr/>
          <p:nvPr/>
        </p:nvSpPr>
        <p:spPr>
          <a:xfrm>
            <a:off x="1410484" y="1975309"/>
            <a:ext cx="1409700" cy="4350542"/>
          </a:xfrm>
          <a:prstGeom prst="rect">
            <a:avLst/>
          </a:prstGeom>
          <a:noFill/>
          <a:ln w="25400">
            <a:solidFill>
              <a:srgbClr val="FF0000"/>
            </a:solid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FDFEE8E-D457-CC47-C996-C68B8EE9C188}"/>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870254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90129B0C-EF28-5DE0-F596-0E512144EEF6}"/>
              </a:ext>
            </a:extLst>
          </p:cNvPr>
          <p:cNvSpPr txBox="1"/>
          <p:nvPr/>
        </p:nvSpPr>
        <p:spPr>
          <a:xfrm>
            <a:off x="1168925" y="1480837"/>
            <a:ext cx="1244338" cy="369332"/>
          </a:xfrm>
          <a:prstGeom prst="rect">
            <a:avLst/>
          </a:prstGeom>
          <a:noFill/>
        </p:spPr>
        <p:txBody>
          <a:bodyPr wrap="square" rtlCol="0">
            <a:spAutoFit/>
          </a:bodyPr>
          <a:lstStyle/>
          <a:p>
            <a:r>
              <a:rPr lang="zh-CN" altLang="en-US"/>
              <a:t>色域转换</a:t>
            </a:r>
          </a:p>
        </p:txBody>
      </p:sp>
      <p:pic>
        <p:nvPicPr>
          <p:cNvPr id="17" name="图片 16" descr="图示&#10;&#10;描述已自动生成">
            <a:extLst>
              <a:ext uri="{FF2B5EF4-FFF2-40B4-BE49-F238E27FC236}">
                <a16:creationId xmlns:a16="http://schemas.microsoft.com/office/drawing/2014/main" id="{A999F5AE-7962-8BCF-EA4F-6562FDB2E371}"/>
              </a:ext>
            </a:extLst>
          </p:cNvPr>
          <p:cNvPicPr/>
          <p:nvPr/>
        </p:nvPicPr>
        <p:blipFill rotWithShape="1">
          <a:blip r:embed="rId5"/>
          <a:srcRect l="22879" r="57505"/>
          <a:stretch/>
        </p:blipFill>
        <p:spPr>
          <a:xfrm>
            <a:off x="579515" y="675566"/>
            <a:ext cx="2723829" cy="5405076"/>
          </a:xfrm>
          <a:prstGeom prst="rect">
            <a:avLst/>
          </a:prstGeom>
        </p:spPr>
      </p:pic>
      <p:sp>
        <p:nvSpPr>
          <p:cNvPr id="4" name="矩形 3">
            <a:extLst>
              <a:ext uri="{FF2B5EF4-FFF2-40B4-BE49-F238E27FC236}">
                <a16:creationId xmlns:a16="http://schemas.microsoft.com/office/drawing/2014/main" id="{007D3848-49EC-07DA-F1F7-210DD44C15A3}"/>
              </a:ext>
            </a:extLst>
          </p:cNvPr>
          <p:cNvSpPr/>
          <p:nvPr/>
        </p:nvSpPr>
        <p:spPr>
          <a:xfrm>
            <a:off x="2839595" y="1341092"/>
            <a:ext cx="463749" cy="126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854ED66-DE42-EAF3-2D72-71152174FA72}"/>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色域转换硬件实现</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22487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44">
        <p159:morph option="byObject"/>
      </p:transition>
    </mc:Choice>
    <mc:Fallback>
      <p:transition spd="slow" advTm="744">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10.xml><?xml version="1.0" encoding="utf-8"?>
<p:tagLst xmlns:a="http://schemas.openxmlformats.org/drawingml/2006/main" xmlns:r="http://schemas.openxmlformats.org/officeDocument/2006/relationships" xmlns:p="http://schemas.openxmlformats.org/presentationml/2006/main">
  <p:tag name="TIMING" val="|0|0|0|0"/>
</p:tagLst>
</file>

<file path=ppt/tags/tag11.xml><?xml version="1.0" encoding="utf-8"?>
<p:tagLst xmlns:a="http://schemas.openxmlformats.org/drawingml/2006/main" xmlns:r="http://schemas.openxmlformats.org/officeDocument/2006/relationships" xmlns:p="http://schemas.openxmlformats.org/presentationml/2006/main">
  <p:tag name="TIMING" val="|0|0|0|0"/>
</p:tagLst>
</file>

<file path=ppt/tags/tag12.xml><?xml version="1.0" encoding="utf-8"?>
<p:tagLst xmlns:a="http://schemas.openxmlformats.org/drawingml/2006/main" xmlns:r="http://schemas.openxmlformats.org/officeDocument/2006/relationships" xmlns:p="http://schemas.openxmlformats.org/presentationml/2006/main">
  <p:tag name="TIMING" val="|0|0|0|0"/>
</p:tagLst>
</file>

<file path=ppt/tags/tag13.xml><?xml version="1.0" encoding="utf-8"?>
<p:tagLst xmlns:a="http://schemas.openxmlformats.org/drawingml/2006/main" xmlns:r="http://schemas.openxmlformats.org/officeDocument/2006/relationships" xmlns:p="http://schemas.openxmlformats.org/presentationml/2006/main">
  <p:tag name="TIMING" val="|0|0|0|0"/>
</p:tagLst>
</file>

<file path=ppt/tags/tag14.xml><?xml version="1.0" encoding="utf-8"?>
<p:tagLst xmlns:a="http://schemas.openxmlformats.org/drawingml/2006/main" xmlns:r="http://schemas.openxmlformats.org/officeDocument/2006/relationships" xmlns:p="http://schemas.openxmlformats.org/presentationml/2006/main">
  <p:tag name="TIMING" val="|0|0|0|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ags/tag7.xml><?xml version="1.0" encoding="utf-8"?>
<p:tagLst xmlns:a="http://schemas.openxmlformats.org/drawingml/2006/main" xmlns:r="http://schemas.openxmlformats.org/officeDocument/2006/relationships" xmlns:p="http://schemas.openxmlformats.org/presentationml/2006/main">
  <p:tag name="TIMING" val="|0|0|0|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14175</TotalTime>
  <Words>857</Words>
  <Application>Microsoft Office PowerPoint</Application>
  <PresentationFormat>宽屏</PresentationFormat>
  <Paragraphs>114</Paragraphs>
  <Slides>21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CMBX12</vt:lpstr>
      <vt:lpstr>CMR12</vt:lpstr>
      <vt:lpstr>CMSY10</vt:lpstr>
      <vt:lpstr>黑体</vt:lpstr>
      <vt:lpstr>楷体</vt:lpstr>
      <vt:lpstr>SimSun</vt:lpstr>
      <vt:lpstr>微软雅黑</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林 明锋</cp:lastModifiedBy>
  <cp:revision>1180</cp:revision>
  <cp:lastPrinted>2018-05-09T05:19:38Z</cp:lastPrinted>
  <dcterms:created xsi:type="dcterms:W3CDTF">2017-08-18T03:02:00Z</dcterms:created>
  <dcterms:modified xsi:type="dcterms:W3CDTF">2022-07-26T14:04:19Z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