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tags/tag20.xml" ContentType="application/vnd.openxmlformats-officedocument.presentationml.tags+xml"/>
  <Override PartName="/ppt/notesSlides/notesSlide23.xml" ContentType="application/vnd.openxmlformats-officedocument.presentationml.notesSlide+xml"/>
  <Override PartName="/ppt/tags/tag21.xml" ContentType="application/vnd.openxmlformats-officedocument.presentationml.tags+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tags/tag24.xml" ContentType="application/vnd.openxmlformats-officedocument.presentationml.tags+xml"/>
  <Override PartName="/ppt/notesSlides/notesSlide27.xml" ContentType="application/vnd.openxmlformats-officedocument.presentationml.notesSlide+xml"/>
  <Override PartName="/ppt/tags/tag25.xml" ContentType="application/vnd.openxmlformats-officedocument.presentationml.tags+xml"/>
  <Override PartName="/ppt/notesSlides/notesSlide28.xml" ContentType="application/vnd.openxmlformats-officedocument.presentationml.notesSlide+xml"/>
  <Override PartName="/ppt/tags/tag26.xml" ContentType="application/vnd.openxmlformats-officedocument.presentationml.tags+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tags/tag32.xml" ContentType="application/vnd.openxmlformats-officedocument.presentationml.tags+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41"/>
  </p:notesMasterIdLst>
  <p:handoutMasterIdLst>
    <p:handoutMasterId r:id="rId42"/>
  </p:handoutMasterIdLst>
  <p:sldIdLst>
    <p:sldId id="307" r:id="rId2"/>
    <p:sldId id="348" r:id="rId3"/>
    <p:sldId id="390" r:id="rId4"/>
    <p:sldId id="401" r:id="rId5"/>
    <p:sldId id="381" r:id="rId6"/>
    <p:sldId id="400" r:id="rId7"/>
    <p:sldId id="399" r:id="rId8"/>
    <p:sldId id="404" r:id="rId9"/>
    <p:sldId id="394" r:id="rId10"/>
    <p:sldId id="396" r:id="rId11"/>
    <p:sldId id="413" r:id="rId12"/>
    <p:sldId id="438" r:id="rId13"/>
    <p:sldId id="407" r:id="rId14"/>
    <p:sldId id="416" r:id="rId15"/>
    <p:sldId id="414" r:id="rId16"/>
    <p:sldId id="417" r:id="rId17"/>
    <p:sldId id="421" r:id="rId18"/>
    <p:sldId id="422" r:id="rId19"/>
    <p:sldId id="423" r:id="rId20"/>
    <p:sldId id="411" r:id="rId21"/>
    <p:sldId id="409" r:id="rId22"/>
    <p:sldId id="408" r:id="rId23"/>
    <p:sldId id="439" r:id="rId24"/>
    <p:sldId id="397" r:id="rId25"/>
    <p:sldId id="425" r:id="rId26"/>
    <p:sldId id="426" r:id="rId27"/>
    <p:sldId id="427" r:id="rId28"/>
    <p:sldId id="428" r:id="rId29"/>
    <p:sldId id="433" r:id="rId30"/>
    <p:sldId id="434" r:id="rId31"/>
    <p:sldId id="429" r:id="rId32"/>
    <p:sldId id="435" r:id="rId33"/>
    <p:sldId id="436" r:id="rId34"/>
    <p:sldId id="430" r:id="rId35"/>
    <p:sldId id="431" r:id="rId36"/>
    <p:sldId id="437" r:id="rId37"/>
    <p:sldId id="418" r:id="rId38"/>
    <p:sldId id="419" r:id="rId39"/>
    <p:sldId id="432" r:id="rId40"/>
  </p:sld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37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0504"/>
    <a:srgbClr val="FFF2CC"/>
    <a:srgbClr val="F8CECC"/>
    <a:srgbClr val="DAE8FC"/>
    <a:srgbClr val="D0CEE2"/>
    <a:srgbClr val="5A538C"/>
    <a:srgbClr val="4A9CCB"/>
    <a:srgbClr val="29A3FF"/>
    <a:srgbClr val="D9D9D9"/>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273F7F-E2E6-49CE-A587-97CB19801939}" v="12" dt="2022-08-19T05:04:18.63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718" autoAdjust="0"/>
  </p:normalViewPr>
  <p:slideViewPr>
    <p:cSldViewPr snapToGrid="0">
      <p:cViewPr varScale="1">
        <p:scale>
          <a:sx n="144" d="100"/>
          <a:sy n="144" d="100"/>
        </p:scale>
        <p:origin x="924" y="92"/>
      </p:cViewPr>
      <p:guideLst>
        <p:guide orient="horz" pos="4292"/>
        <p:guide pos="3749"/>
      </p:guideLst>
    </p:cSldViewPr>
  </p:slideViewPr>
  <p:outlineViewPr>
    <p:cViewPr>
      <p:scale>
        <a:sx n="33" d="100"/>
        <a:sy n="33" d="100"/>
      </p:scale>
      <p:origin x="0" y="144"/>
    </p:cViewPr>
  </p:outlineViewPr>
  <p:notesTextViewPr>
    <p:cViewPr>
      <p:scale>
        <a:sx n="3" d="2"/>
        <a:sy n="3" d="2"/>
      </p:scale>
      <p:origin x="0" y="0"/>
    </p:cViewPr>
  </p:notesTextViewPr>
  <p:notesViewPr>
    <p:cSldViewPr snapToGrid="0">
      <p:cViewPr varScale="1">
        <p:scale>
          <a:sx n="80" d="100"/>
          <a:sy n="80" d="100"/>
        </p:scale>
        <p:origin x="401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 明锋" userId="df5b4b9bac279175" providerId="LiveId" clId="{B4273F7F-E2E6-49CE-A587-97CB19801939}"/>
    <pc:docChg chg="undo custSel modSld">
      <pc:chgData name="林 明锋" userId="df5b4b9bac279175" providerId="LiveId" clId="{B4273F7F-E2E6-49CE-A587-97CB19801939}" dt="2022-08-19T06:07:32.876" v="737" actId="1076"/>
      <pc:docMkLst>
        <pc:docMk/>
      </pc:docMkLst>
      <pc:sldChg chg="addSp delSp modSp mod">
        <pc:chgData name="林 明锋" userId="df5b4b9bac279175" providerId="LiveId" clId="{B4273F7F-E2E6-49CE-A587-97CB19801939}" dt="2022-08-19T04:33:55.675" v="205" actId="108"/>
        <pc:sldMkLst>
          <pc:docMk/>
          <pc:sldMk cId="1780495731" sldId="432"/>
        </pc:sldMkLst>
        <pc:spChg chg="mod">
          <ac:chgData name="林 明锋" userId="df5b4b9bac279175" providerId="LiveId" clId="{B4273F7F-E2E6-49CE-A587-97CB19801939}" dt="2022-08-19T04:21:01.666" v="3" actId="1076"/>
          <ac:spMkLst>
            <pc:docMk/>
            <pc:sldMk cId="1780495731" sldId="432"/>
            <ac:spMk id="3" creationId="{00000000-0000-0000-0000-000000000000}"/>
          </ac:spMkLst>
        </pc:spChg>
        <pc:spChg chg="mod">
          <ac:chgData name="林 明锋" userId="df5b4b9bac279175" providerId="LiveId" clId="{B4273F7F-E2E6-49CE-A587-97CB19801939}" dt="2022-08-19T04:21:14.148" v="6" actId="1076"/>
          <ac:spMkLst>
            <pc:docMk/>
            <pc:sldMk cId="1780495731" sldId="432"/>
            <ac:spMk id="5" creationId="{D2D4B3FA-45F5-CEE9-19CB-CEA470F78D8C}"/>
          </ac:spMkLst>
        </pc:spChg>
        <pc:spChg chg="add del mod">
          <ac:chgData name="林 明锋" userId="df5b4b9bac279175" providerId="LiveId" clId="{B4273F7F-E2E6-49CE-A587-97CB19801939}" dt="2022-08-19T04:20:35.176" v="2"/>
          <ac:spMkLst>
            <pc:docMk/>
            <pc:sldMk cId="1780495731" sldId="432"/>
            <ac:spMk id="8" creationId="{7B491872-0DBC-DCAD-B9BD-91A3F92CCD85}"/>
          </ac:spMkLst>
        </pc:spChg>
        <pc:spChg chg="mod">
          <ac:chgData name="林 明锋" userId="df5b4b9bac279175" providerId="LiveId" clId="{B4273F7F-E2E6-49CE-A587-97CB19801939}" dt="2022-08-19T04:21:09.491" v="5" actId="1076"/>
          <ac:spMkLst>
            <pc:docMk/>
            <pc:sldMk cId="1780495731" sldId="432"/>
            <ac:spMk id="24" creationId="{BA7FA766-0FB2-4578-A085-65B4D6CB3978}"/>
          </ac:spMkLst>
        </pc:spChg>
        <pc:graphicFrameChg chg="add del mod">
          <ac:chgData name="林 明锋" userId="df5b4b9bac279175" providerId="LiveId" clId="{B4273F7F-E2E6-49CE-A587-97CB19801939}" dt="2022-08-19T04:20:35.176" v="2"/>
          <ac:graphicFrameMkLst>
            <pc:docMk/>
            <pc:sldMk cId="1780495731" sldId="432"/>
            <ac:graphicFrameMk id="4" creationId="{CC822ABF-33E9-D56E-3B78-6F763A760EC0}"/>
          </ac:graphicFrameMkLst>
        </pc:graphicFrameChg>
        <pc:graphicFrameChg chg="mod modGraphic">
          <ac:chgData name="林 明锋" userId="df5b4b9bac279175" providerId="LiveId" clId="{B4273F7F-E2E6-49CE-A587-97CB19801939}" dt="2022-08-19T04:33:55.675" v="205" actId="108"/>
          <ac:graphicFrameMkLst>
            <pc:docMk/>
            <pc:sldMk cId="1780495731" sldId="432"/>
            <ac:graphicFrameMk id="7" creationId="{A00E5D4A-22DF-4B44-8AFA-35F3EC856454}"/>
          </ac:graphicFrameMkLst>
        </pc:graphicFrameChg>
        <pc:graphicFrameChg chg="add mod modGraphic">
          <ac:chgData name="林 明锋" userId="df5b4b9bac279175" providerId="LiveId" clId="{B4273F7F-E2E6-49CE-A587-97CB19801939}" dt="2022-08-19T04:31:07.472" v="171" actId="242"/>
          <ac:graphicFrameMkLst>
            <pc:docMk/>
            <pc:sldMk cId="1780495731" sldId="432"/>
            <ac:graphicFrameMk id="9" creationId="{4AD257B0-A8C7-03A4-1CDB-984B9A680404}"/>
          </ac:graphicFrameMkLst>
        </pc:graphicFrameChg>
        <pc:graphicFrameChg chg="del">
          <ac:chgData name="林 明锋" userId="df5b4b9bac279175" providerId="LiveId" clId="{B4273F7F-E2E6-49CE-A587-97CB19801939}" dt="2022-08-19T04:20:13.307" v="0" actId="478"/>
          <ac:graphicFrameMkLst>
            <pc:docMk/>
            <pc:sldMk cId="1780495731" sldId="432"/>
            <ac:graphicFrameMk id="21" creationId="{E9A2868E-7173-9018-E27D-4F16532EAD19}"/>
          </ac:graphicFrameMkLst>
        </pc:graphicFrameChg>
      </pc:sldChg>
      <pc:sldChg chg="addSp delSp modSp mod">
        <pc:chgData name="林 明锋" userId="df5b4b9bac279175" providerId="LiveId" clId="{B4273F7F-E2E6-49CE-A587-97CB19801939}" dt="2022-08-19T06:07:32.876" v="737" actId="1076"/>
        <pc:sldMkLst>
          <pc:docMk/>
          <pc:sldMk cId="1054190846" sldId="439"/>
        </pc:sldMkLst>
        <pc:spChg chg="add mod">
          <ac:chgData name="林 明锋" userId="df5b4b9bac279175" providerId="LiveId" clId="{B4273F7F-E2E6-49CE-A587-97CB19801939}" dt="2022-08-19T06:05:57.682" v="735" actId="1076"/>
          <ac:spMkLst>
            <pc:docMk/>
            <pc:sldMk cId="1054190846" sldId="439"/>
            <ac:spMk id="3" creationId="{1C1F561C-65A9-9281-0843-883530DAAEE1}"/>
          </ac:spMkLst>
        </pc:spChg>
        <pc:spChg chg="add del">
          <ac:chgData name="林 明锋" userId="df5b4b9bac279175" providerId="LiveId" clId="{B4273F7F-E2E6-49CE-A587-97CB19801939}" dt="2022-08-19T05:03:34.446" v="529" actId="22"/>
          <ac:spMkLst>
            <pc:docMk/>
            <pc:sldMk cId="1054190846" sldId="439"/>
            <ac:spMk id="6" creationId="{01BCFA58-3239-2BD7-4CD2-5622982BB168}"/>
          </ac:spMkLst>
        </pc:spChg>
        <pc:spChg chg="del">
          <ac:chgData name="林 明锋" userId="df5b4b9bac279175" providerId="LiveId" clId="{B4273F7F-E2E6-49CE-A587-97CB19801939}" dt="2022-08-19T04:53:16.837" v="213" actId="478"/>
          <ac:spMkLst>
            <pc:docMk/>
            <pc:sldMk cId="1054190846" sldId="439"/>
            <ac:spMk id="32" creationId="{7A85AA2F-4407-8582-B38F-3A50F03DDAAE}"/>
          </ac:spMkLst>
        </pc:spChg>
        <pc:spChg chg="del">
          <ac:chgData name="林 明锋" userId="df5b4b9bac279175" providerId="LiveId" clId="{B4273F7F-E2E6-49CE-A587-97CB19801939}" dt="2022-08-19T04:53:16.837" v="213" actId="478"/>
          <ac:spMkLst>
            <pc:docMk/>
            <pc:sldMk cId="1054190846" sldId="439"/>
            <ac:spMk id="33" creationId="{3CFA0E17-8E39-0C61-C415-FFF3733A2CE8}"/>
          </ac:spMkLst>
        </pc:spChg>
        <pc:spChg chg="del">
          <ac:chgData name="林 明锋" userId="df5b4b9bac279175" providerId="LiveId" clId="{B4273F7F-E2E6-49CE-A587-97CB19801939}" dt="2022-08-19T04:53:16.837" v="213" actId="478"/>
          <ac:spMkLst>
            <pc:docMk/>
            <pc:sldMk cId="1054190846" sldId="439"/>
            <ac:spMk id="35" creationId="{51060BB6-2595-AA96-598F-CA2356D70956}"/>
          </ac:spMkLst>
        </pc:spChg>
        <pc:spChg chg="del">
          <ac:chgData name="林 明锋" userId="df5b4b9bac279175" providerId="LiveId" clId="{B4273F7F-E2E6-49CE-A587-97CB19801939}" dt="2022-08-19T04:53:16.837" v="213" actId="478"/>
          <ac:spMkLst>
            <pc:docMk/>
            <pc:sldMk cId="1054190846" sldId="439"/>
            <ac:spMk id="36" creationId="{350C5BB4-1771-009B-2C0C-852442D99B2D}"/>
          </ac:spMkLst>
        </pc:spChg>
        <pc:spChg chg="del">
          <ac:chgData name="林 明锋" userId="df5b4b9bac279175" providerId="LiveId" clId="{B4273F7F-E2E6-49CE-A587-97CB19801939}" dt="2022-08-19T04:53:16.837" v="213" actId="478"/>
          <ac:spMkLst>
            <pc:docMk/>
            <pc:sldMk cId="1054190846" sldId="439"/>
            <ac:spMk id="39" creationId="{495C86B6-AC9D-81B2-F2A5-89EE664ADCA0}"/>
          </ac:spMkLst>
        </pc:spChg>
        <pc:spChg chg="del">
          <ac:chgData name="林 明锋" userId="df5b4b9bac279175" providerId="LiveId" clId="{B4273F7F-E2E6-49CE-A587-97CB19801939}" dt="2022-08-19T04:53:16.837" v="213" actId="478"/>
          <ac:spMkLst>
            <pc:docMk/>
            <pc:sldMk cId="1054190846" sldId="439"/>
            <ac:spMk id="41" creationId="{B7F0C496-006B-0470-B6A9-99EF3A625107}"/>
          </ac:spMkLst>
        </pc:spChg>
        <pc:picChg chg="mod">
          <ac:chgData name="林 明锋" userId="df5b4b9bac279175" providerId="LiveId" clId="{B4273F7F-E2E6-49CE-A587-97CB19801939}" dt="2022-08-19T05:08:31.238" v="697" actId="1076"/>
          <ac:picMkLst>
            <pc:docMk/>
            <pc:sldMk cId="1054190846" sldId="439"/>
            <ac:picMk id="5" creationId="{87C81127-9A1D-E260-3403-4A348126512F}"/>
          </ac:picMkLst>
        </pc:picChg>
        <pc:picChg chg="add mod">
          <ac:chgData name="林 明锋" userId="df5b4b9bac279175" providerId="LiveId" clId="{B4273F7F-E2E6-49CE-A587-97CB19801939}" dt="2022-08-19T06:07:32.876" v="737" actId="1076"/>
          <ac:picMkLst>
            <pc:docMk/>
            <pc:sldMk cId="1054190846" sldId="439"/>
            <ac:picMk id="8" creationId="{E383CB73-B86E-24C3-7319-FD9384E0506D}"/>
          </ac:picMkLst>
        </pc:picChg>
        <pc:cxnChg chg="del mod">
          <ac:chgData name="林 明锋" userId="df5b4b9bac279175" providerId="LiveId" clId="{B4273F7F-E2E6-49CE-A587-97CB19801939}" dt="2022-08-19T04:53:16.837" v="213" actId="478"/>
          <ac:cxnSpMkLst>
            <pc:docMk/>
            <pc:sldMk cId="1054190846" sldId="439"/>
            <ac:cxnSpMk id="34" creationId="{EE64C11F-F372-02ED-79F4-3BFCA6157748}"/>
          </ac:cxnSpMkLst>
        </pc:cxnChg>
        <pc:cxnChg chg="del mod">
          <ac:chgData name="林 明锋" userId="df5b4b9bac279175" providerId="LiveId" clId="{B4273F7F-E2E6-49CE-A587-97CB19801939}" dt="2022-08-19T04:53:16.837" v="213" actId="478"/>
          <ac:cxnSpMkLst>
            <pc:docMk/>
            <pc:sldMk cId="1054190846" sldId="439"/>
            <ac:cxnSpMk id="37" creationId="{C5A58357-3E4F-07E5-D9E1-92F984227C8E}"/>
          </ac:cxnSpMkLst>
        </pc:cxnChg>
        <pc:cxnChg chg="del mod">
          <ac:chgData name="林 明锋" userId="df5b4b9bac279175" providerId="LiveId" clId="{B4273F7F-E2E6-49CE-A587-97CB19801939}" dt="2022-08-19T04:53:16.837" v="213" actId="478"/>
          <ac:cxnSpMkLst>
            <pc:docMk/>
            <pc:sldMk cId="1054190846" sldId="439"/>
            <ac:cxnSpMk id="38" creationId="{F6CAA837-5C51-6E3F-ECC7-3CCB4390A85E}"/>
          </ac:cxnSpMkLst>
        </pc:cxnChg>
        <pc:cxnChg chg="del mod">
          <ac:chgData name="林 明锋" userId="df5b4b9bac279175" providerId="LiveId" clId="{B4273F7F-E2E6-49CE-A587-97CB19801939}" dt="2022-08-19T04:53:16.837" v="213" actId="478"/>
          <ac:cxnSpMkLst>
            <pc:docMk/>
            <pc:sldMk cId="1054190846" sldId="439"/>
            <ac:cxnSpMk id="40" creationId="{E78D1E68-397E-2739-B9FE-C12BA97CA781}"/>
          </ac:cxnSpMkLst>
        </pc:cxnChg>
      </pc:sldChg>
    </pc:docChg>
  </pc:docChgLst>
  <pc:docChgLst>
    <pc:chgData name="林 明锋" userId="df5b4b9bac279175" providerId="LiveId" clId="{5740E8AC-4CB3-4DE3-A091-DD598B1C4452}"/>
    <pc:docChg chg="undo custSel addSld modSld">
      <pc:chgData name="林 明锋" userId="df5b4b9bac279175" providerId="LiveId" clId="{5740E8AC-4CB3-4DE3-A091-DD598B1C4452}" dt="2022-08-18T05:37:03.945" v="298" actId="1076"/>
      <pc:docMkLst>
        <pc:docMk/>
      </pc:docMkLst>
      <pc:sldChg chg="addSp delSp modSp mod">
        <pc:chgData name="林 明锋" userId="df5b4b9bac279175" providerId="LiveId" clId="{5740E8AC-4CB3-4DE3-A091-DD598B1C4452}" dt="2022-08-18T05:32:51.568" v="240" actId="962"/>
        <pc:sldMkLst>
          <pc:docMk/>
          <pc:sldMk cId="2766592107" sldId="394"/>
        </pc:sldMkLst>
        <pc:spChg chg="mod">
          <ac:chgData name="林 明锋" userId="df5b4b9bac279175" providerId="LiveId" clId="{5740E8AC-4CB3-4DE3-A091-DD598B1C4452}" dt="2022-08-18T05:17:27.765" v="102" actId="14100"/>
          <ac:spMkLst>
            <pc:docMk/>
            <pc:sldMk cId="2766592107" sldId="394"/>
            <ac:spMk id="33" creationId="{604E00DF-8D89-1CA6-9FFD-D0F57F3837C8}"/>
          </ac:spMkLst>
        </pc:spChg>
        <pc:picChg chg="add del mod">
          <ac:chgData name="林 明锋" userId="df5b4b9bac279175" providerId="LiveId" clId="{5740E8AC-4CB3-4DE3-A091-DD598B1C4452}" dt="2022-08-18T05:32:44.916" v="237" actId="478"/>
          <ac:picMkLst>
            <pc:docMk/>
            <pc:sldMk cId="2766592107" sldId="394"/>
            <ac:picMk id="2" creationId="{94A57DB0-D21B-662E-F028-77BF32CED91C}"/>
          </ac:picMkLst>
        </pc:picChg>
        <pc:picChg chg="add mod">
          <ac:chgData name="林 明锋" userId="df5b4b9bac279175" providerId="LiveId" clId="{5740E8AC-4CB3-4DE3-A091-DD598B1C4452}" dt="2022-08-18T05:32:51.568" v="240" actId="962"/>
          <ac:picMkLst>
            <pc:docMk/>
            <pc:sldMk cId="2766592107" sldId="394"/>
            <ac:picMk id="4" creationId="{8006B536-5E61-D0EF-5797-75E08F3977EE}"/>
          </ac:picMkLst>
        </pc:picChg>
        <pc:picChg chg="del">
          <ac:chgData name="林 明锋" userId="df5b4b9bac279175" providerId="LiveId" clId="{5740E8AC-4CB3-4DE3-A091-DD598B1C4452}" dt="2022-08-18T05:16:59.189" v="88" actId="478"/>
          <ac:picMkLst>
            <pc:docMk/>
            <pc:sldMk cId="2766592107" sldId="394"/>
            <ac:picMk id="27" creationId="{FAAA2F4F-CC8A-1F05-BD05-6991955743E8}"/>
          </ac:picMkLst>
        </pc:picChg>
      </pc:sldChg>
      <pc:sldChg chg="addSp delSp modSp mod modAnim">
        <pc:chgData name="林 明锋" userId="df5b4b9bac279175" providerId="LiveId" clId="{5740E8AC-4CB3-4DE3-A091-DD598B1C4452}" dt="2022-08-18T05:33:32.345" v="248" actId="732"/>
        <pc:sldMkLst>
          <pc:docMk/>
          <pc:sldMk cId="3381777831" sldId="396"/>
        </pc:sldMkLst>
        <pc:spChg chg="mod">
          <ac:chgData name="林 明锋" userId="df5b4b9bac279175" providerId="LiveId" clId="{5740E8AC-4CB3-4DE3-A091-DD598B1C4452}" dt="2022-08-18T05:18:52.039" v="122" actId="14100"/>
          <ac:spMkLst>
            <pc:docMk/>
            <pc:sldMk cId="3381777831" sldId="396"/>
            <ac:spMk id="13" creationId="{039A5EF2-9A7C-206A-9BBC-5816A5E6D10D}"/>
          </ac:spMkLst>
        </pc:spChg>
        <pc:spChg chg="mod">
          <ac:chgData name="林 明锋" userId="df5b4b9bac279175" providerId="LiveId" clId="{5740E8AC-4CB3-4DE3-A091-DD598B1C4452}" dt="2022-08-18T05:18:43.175" v="118" actId="1076"/>
          <ac:spMkLst>
            <pc:docMk/>
            <pc:sldMk cId="3381777831" sldId="396"/>
            <ac:spMk id="26" creationId="{5C8DDE4F-DEA3-08A0-0D78-0B96E0578902}"/>
          </ac:spMkLst>
        </pc:spChg>
        <pc:picChg chg="add del mod modCrop">
          <ac:chgData name="林 明锋" userId="df5b4b9bac279175" providerId="LiveId" clId="{5740E8AC-4CB3-4DE3-A091-DD598B1C4452}" dt="2022-08-18T05:18:02.751" v="109"/>
          <ac:picMkLst>
            <pc:docMk/>
            <pc:sldMk cId="3381777831" sldId="396"/>
            <ac:picMk id="2" creationId="{C6DD8ED3-DD70-413B-FCFF-E5CE6055E64E}"/>
          </ac:picMkLst>
        </pc:picChg>
        <pc:picChg chg="add del mod modCrop">
          <ac:chgData name="林 明锋" userId="df5b4b9bac279175" providerId="LiveId" clId="{5740E8AC-4CB3-4DE3-A091-DD598B1C4452}" dt="2022-08-18T05:32:58.364" v="241" actId="478"/>
          <ac:picMkLst>
            <pc:docMk/>
            <pc:sldMk cId="3381777831" sldId="396"/>
            <ac:picMk id="3" creationId="{C9CE8E8F-523E-AA30-0661-0AB83D9EAC87}"/>
          </ac:picMkLst>
        </pc:picChg>
        <pc:picChg chg="add del mod">
          <ac:chgData name="林 明锋" userId="df5b4b9bac279175" providerId="LiveId" clId="{5740E8AC-4CB3-4DE3-A091-DD598B1C4452}" dt="2022-08-18T05:33:10.796" v="244" actId="478"/>
          <ac:picMkLst>
            <pc:docMk/>
            <pc:sldMk cId="3381777831" sldId="396"/>
            <ac:picMk id="4" creationId="{0C43C820-DE9A-79C8-3020-10F816075D5A}"/>
          </ac:picMkLst>
        </pc:picChg>
        <pc:picChg chg="add mod modCrop">
          <ac:chgData name="林 明锋" userId="df5b4b9bac279175" providerId="LiveId" clId="{5740E8AC-4CB3-4DE3-A091-DD598B1C4452}" dt="2022-08-18T05:33:32.345" v="248" actId="732"/>
          <ac:picMkLst>
            <pc:docMk/>
            <pc:sldMk cId="3381777831" sldId="396"/>
            <ac:picMk id="5" creationId="{469BBD43-4806-4824-E93A-6A2A3DA0A1E6}"/>
          </ac:picMkLst>
        </pc:picChg>
        <pc:picChg chg="add del">
          <ac:chgData name="林 明锋" userId="df5b4b9bac279175" providerId="LiveId" clId="{5740E8AC-4CB3-4DE3-A091-DD598B1C4452}" dt="2022-08-18T05:18:08.021" v="111" actId="478"/>
          <ac:picMkLst>
            <pc:docMk/>
            <pc:sldMk cId="3381777831" sldId="396"/>
            <ac:picMk id="28" creationId="{FA1CD4AC-6780-C22C-8C5F-0E57CB2B7C4C}"/>
          </ac:picMkLst>
        </pc:picChg>
      </pc:sldChg>
      <pc:sldChg chg="addSp delSp modSp mod">
        <pc:chgData name="林 明锋" userId="df5b4b9bac279175" providerId="LiveId" clId="{5740E8AC-4CB3-4DE3-A091-DD598B1C4452}" dt="2022-08-18T05:36:30.121" v="291"/>
        <pc:sldMkLst>
          <pc:docMk/>
          <pc:sldMk cId="4223490443" sldId="397"/>
        </pc:sldMkLst>
        <pc:spChg chg="mod">
          <ac:chgData name="林 明锋" userId="df5b4b9bac279175" providerId="LiveId" clId="{5740E8AC-4CB3-4DE3-A091-DD598B1C4452}" dt="2022-08-18T05:22:00.505" v="212" actId="14100"/>
          <ac:spMkLst>
            <pc:docMk/>
            <pc:sldMk cId="4223490443" sldId="397"/>
            <ac:spMk id="33" creationId="{604E00DF-8D89-1CA6-9FFD-D0F57F3837C8}"/>
          </ac:spMkLst>
        </pc:spChg>
        <pc:picChg chg="add del mod">
          <ac:chgData name="林 明锋" userId="df5b4b9bac279175" providerId="LiveId" clId="{5740E8AC-4CB3-4DE3-A091-DD598B1C4452}" dt="2022-08-18T05:21:40.080" v="207" actId="478"/>
          <ac:picMkLst>
            <pc:docMk/>
            <pc:sldMk cId="4223490443" sldId="397"/>
            <ac:picMk id="2" creationId="{8875EAB3-DAE4-85D5-F735-DE392DBB7441}"/>
          </ac:picMkLst>
        </pc:picChg>
        <pc:picChg chg="add del mod">
          <ac:chgData name="林 明锋" userId="df5b4b9bac279175" providerId="LiveId" clId="{5740E8AC-4CB3-4DE3-A091-DD598B1C4452}" dt="2022-08-18T05:36:29.811" v="290" actId="478"/>
          <ac:picMkLst>
            <pc:docMk/>
            <pc:sldMk cId="4223490443" sldId="397"/>
            <ac:picMk id="3" creationId="{283BF2BE-BF70-1E56-077C-E0C4A40F0AE0}"/>
          </ac:picMkLst>
        </pc:picChg>
        <pc:picChg chg="add mod">
          <ac:chgData name="林 明锋" userId="df5b4b9bac279175" providerId="LiveId" clId="{5740E8AC-4CB3-4DE3-A091-DD598B1C4452}" dt="2022-08-18T05:36:30.121" v="291"/>
          <ac:picMkLst>
            <pc:docMk/>
            <pc:sldMk cId="4223490443" sldId="397"/>
            <ac:picMk id="4" creationId="{D7529F4D-02F3-7A4E-1E03-4AA6A3C69534}"/>
          </ac:picMkLst>
        </pc:picChg>
        <pc:picChg chg="del">
          <ac:chgData name="林 明锋" userId="df5b4b9bac279175" providerId="LiveId" clId="{5740E8AC-4CB3-4DE3-A091-DD598B1C4452}" dt="2022-08-18T05:21:36.317" v="205" actId="478"/>
          <ac:picMkLst>
            <pc:docMk/>
            <pc:sldMk cId="4223490443" sldId="397"/>
            <ac:picMk id="27" creationId="{01889AB2-E0C4-9D3C-5456-FCDE94F2A689}"/>
          </ac:picMkLst>
        </pc:picChg>
      </pc:sldChg>
      <pc:sldChg chg="addSp delSp modSp mod modAnim">
        <pc:chgData name="林 明锋" userId="df5b4b9bac279175" providerId="LiveId" clId="{5740E8AC-4CB3-4DE3-A091-DD598B1C4452}" dt="2022-08-18T05:32:40.381" v="236" actId="27614"/>
        <pc:sldMkLst>
          <pc:docMk/>
          <pc:sldMk cId="1870254112" sldId="399"/>
        </pc:sldMkLst>
        <pc:spChg chg="mod">
          <ac:chgData name="林 明锋" userId="df5b4b9bac279175" providerId="LiveId" clId="{5740E8AC-4CB3-4DE3-A091-DD598B1C4452}" dt="2022-08-18T05:16:36.132" v="87" actId="14100"/>
          <ac:spMkLst>
            <pc:docMk/>
            <pc:sldMk cId="1870254112" sldId="399"/>
            <ac:spMk id="33" creationId="{604E00DF-8D89-1CA6-9FFD-D0F57F3837C8}"/>
          </ac:spMkLst>
        </pc:spChg>
        <pc:picChg chg="add del mod">
          <ac:chgData name="林 明锋" userId="df5b4b9bac279175" providerId="LiveId" clId="{5740E8AC-4CB3-4DE3-A091-DD598B1C4452}" dt="2022-08-18T05:32:31.979" v="233" actId="478"/>
          <ac:picMkLst>
            <pc:docMk/>
            <pc:sldMk cId="1870254112" sldId="399"/>
            <ac:picMk id="3" creationId="{4A2A23F7-36FD-9CB4-B426-71247F3B326F}"/>
          </ac:picMkLst>
        </pc:picChg>
        <pc:picChg chg="add mod">
          <ac:chgData name="林 明锋" userId="df5b4b9bac279175" providerId="LiveId" clId="{5740E8AC-4CB3-4DE3-A091-DD598B1C4452}" dt="2022-08-18T05:32:40.381" v="236" actId="27614"/>
          <ac:picMkLst>
            <pc:docMk/>
            <pc:sldMk cId="1870254112" sldId="399"/>
            <ac:picMk id="5" creationId="{50B566B0-98F2-4336-6BC5-C3CCA3E448D9}"/>
          </ac:picMkLst>
        </pc:picChg>
        <pc:picChg chg="del">
          <ac:chgData name="林 明锋" userId="df5b4b9bac279175" providerId="LiveId" clId="{5740E8AC-4CB3-4DE3-A091-DD598B1C4452}" dt="2022-08-18T05:16:19.245" v="81" actId="478"/>
          <ac:picMkLst>
            <pc:docMk/>
            <pc:sldMk cId="1870254112" sldId="399"/>
            <ac:picMk id="27" creationId="{B4D1B293-2C9B-B73C-D894-0DD04E89A61A}"/>
          </ac:picMkLst>
        </pc:picChg>
      </pc:sldChg>
      <pc:sldChg chg="addSp delSp modSp mod delAnim modAnim">
        <pc:chgData name="林 明锋" userId="df5b4b9bac279175" providerId="LiveId" clId="{5740E8AC-4CB3-4DE3-A091-DD598B1C4452}" dt="2022-08-18T05:32:25.948" v="232" actId="14100"/>
        <pc:sldMkLst>
          <pc:docMk/>
          <pc:sldMk cId="2984745599" sldId="400"/>
        </pc:sldMkLst>
        <pc:spChg chg="mod">
          <ac:chgData name="林 明锋" userId="df5b4b9bac279175" providerId="LiveId" clId="{5740E8AC-4CB3-4DE3-A091-DD598B1C4452}" dt="2022-08-18T05:31:44.327" v="225" actId="1076"/>
          <ac:spMkLst>
            <pc:docMk/>
            <pc:sldMk cId="2984745599" sldId="400"/>
            <ac:spMk id="10" creationId="{0FA12248-2361-B182-D6F3-1C3CBD6A9403}"/>
          </ac:spMkLst>
        </pc:spChg>
        <pc:spChg chg="mod">
          <ac:chgData name="林 明锋" userId="df5b4b9bac279175" providerId="LiveId" clId="{5740E8AC-4CB3-4DE3-A091-DD598B1C4452}" dt="2022-08-18T05:32:25.948" v="232" actId="14100"/>
          <ac:spMkLst>
            <pc:docMk/>
            <pc:sldMk cId="2984745599" sldId="400"/>
            <ac:spMk id="25" creationId="{CFCC4E50-F005-6DB8-1D9C-8E80D559654A}"/>
          </ac:spMkLst>
        </pc:spChg>
        <pc:spChg chg="del">
          <ac:chgData name="林 明锋" userId="df5b4b9bac279175" providerId="LiveId" clId="{5740E8AC-4CB3-4DE3-A091-DD598B1C4452}" dt="2022-08-18T04:50:37.847" v="27" actId="478"/>
          <ac:spMkLst>
            <pc:docMk/>
            <pc:sldMk cId="2984745599" sldId="400"/>
            <ac:spMk id="26" creationId="{CD491591-0CBE-748E-9A34-83511A044C6A}"/>
          </ac:spMkLst>
        </pc:spChg>
        <pc:spChg chg="del">
          <ac:chgData name="林 明锋" userId="df5b4b9bac279175" providerId="LiveId" clId="{5740E8AC-4CB3-4DE3-A091-DD598B1C4452}" dt="2022-08-18T04:50:31.434" v="24" actId="478"/>
          <ac:spMkLst>
            <pc:docMk/>
            <pc:sldMk cId="2984745599" sldId="400"/>
            <ac:spMk id="27" creationId="{16220FE9-F089-738D-C0CD-F4DFA2074FBC}"/>
          </ac:spMkLst>
        </pc:spChg>
        <pc:spChg chg="mod">
          <ac:chgData name="林 明锋" userId="df5b4b9bac279175" providerId="LiveId" clId="{5740E8AC-4CB3-4DE3-A091-DD598B1C4452}" dt="2022-08-18T05:31:41.270" v="224" actId="1076"/>
          <ac:spMkLst>
            <pc:docMk/>
            <pc:sldMk cId="2984745599" sldId="400"/>
            <ac:spMk id="29" creationId="{BB021895-2979-ABCD-20DD-5BAF4A6AEED6}"/>
          </ac:spMkLst>
        </pc:spChg>
        <pc:spChg chg="mod">
          <ac:chgData name="林 明锋" userId="df5b4b9bac279175" providerId="LiveId" clId="{5740E8AC-4CB3-4DE3-A091-DD598B1C4452}" dt="2022-08-18T05:32:16.766" v="230" actId="1076"/>
          <ac:spMkLst>
            <pc:docMk/>
            <pc:sldMk cId="2984745599" sldId="400"/>
            <ac:spMk id="35" creationId="{5E2F9C0D-FAF2-21D2-AF40-863CFA89EB59}"/>
          </ac:spMkLst>
        </pc:spChg>
        <pc:picChg chg="add del mod ord">
          <ac:chgData name="林 明锋" userId="df5b4b9bac279175" providerId="LiveId" clId="{5740E8AC-4CB3-4DE3-A091-DD598B1C4452}" dt="2022-08-18T05:31:16.476" v="218" actId="478"/>
          <ac:picMkLst>
            <pc:docMk/>
            <pc:sldMk cId="2984745599" sldId="400"/>
            <ac:picMk id="3" creationId="{7434E5AE-5A64-0D02-B99D-4CFB0299AA98}"/>
          </ac:picMkLst>
        </pc:picChg>
        <pc:picChg chg="add mod">
          <ac:chgData name="林 明锋" userId="df5b4b9bac279175" providerId="LiveId" clId="{5740E8AC-4CB3-4DE3-A091-DD598B1C4452}" dt="2022-08-18T05:32:21.997" v="231" actId="1076"/>
          <ac:picMkLst>
            <pc:docMk/>
            <pc:sldMk cId="2984745599" sldId="400"/>
            <ac:picMk id="5" creationId="{5A652D39-70BA-B3F2-645F-5A2430293277}"/>
          </ac:picMkLst>
        </pc:picChg>
        <pc:picChg chg="del">
          <ac:chgData name="林 明锋" userId="df5b4b9bac279175" providerId="LiveId" clId="{5740E8AC-4CB3-4DE3-A091-DD598B1C4452}" dt="2022-08-18T05:12:50.269" v="62" actId="478"/>
          <ac:picMkLst>
            <pc:docMk/>
            <pc:sldMk cId="2984745599" sldId="400"/>
            <ac:picMk id="18" creationId="{646BF0F3-BC8B-768C-AC25-A050BBD704D2}"/>
          </ac:picMkLst>
        </pc:picChg>
      </pc:sldChg>
      <pc:sldChg chg="addSp delSp modSp mod">
        <pc:chgData name="林 明锋" userId="df5b4b9bac279175" providerId="LiveId" clId="{5740E8AC-4CB3-4DE3-A091-DD598B1C4452}" dt="2022-08-18T05:35:04.275" v="265" actId="1076"/>
        <pc:sldMkLst>
          <pc:docMk/>
          <pc:sldMk cId="1166926185" sldId="407"/>
        </pc:sldMkLst>
        <pc:picChg chg="add del mod">
          <ac:chgData name="林 明锋" userId="df5b4b9bac279175" providerId="LiveId" clId="{5740E8AC-4CB3-4DE3-A091-DD598B1C4452}" dt="2022-08-18T05:35:01.996" v="262" actId="478"/>
          <ac:picMkLst>
            <pc:docMk/>
            <pc:sldMk cId="1166926185" sldId="407"/>
            <ac:picMk id="2" creationId="{94B0CF38-3D9E-EE73-5F93-C3DE1386EE06}"/>
          </ac:picMkLst>
        </pc:picChg>
        <pc:picChg chg="add mod">
          <ac:chgData name="林 明锋" userId="df5b4b9bac279175" providerId="LiveId" clId="{5740E8AC-4CB3-4DE3-A091-DD598B1C4452}" dt="2022-08-18T05:35:04.275" v="265" actId="1076"/>
          <ac:picMkLst>
            <pc:docMk/>
            <pc:sldMk cId="1166926185" sldId="407"/>
            <ac:picMk id="5" creationId="{9C5E478D-F000-0055-823E-671695F1E9A4}"/>
          </ac:picMkLst>
        </pc:picChg>
        <pc:picChg chg="del">
          <ac:chgData name="林 明锋" userId="df5b4b9bac279175" providerId="LiveId" clId="{5740E8AC-4CB3-4DE3-A091-DD598B1C4452}" dt="2022-08-18T05:19:56.541" v="134" actId="478"/>
          <ac:picMkLst>
            <pc:docMk/>
            <pc:sldMk cId="1166926185" sldId="407"/>
            <ac:picMk id="28" creationId="{FA1CD4AC-6780-C22C-8C5F-0E57CB2B7C4C}"/>
          </ac:picMkLst>
        </pc:picChg>
      </pc:sldChg>
      <pc:sldChg chg="addSp delSp modSp mod">
        <pc:chgData name="林 明锋" userId="df5b4b9bac279175" providerId="LiveId" clId="{5740E8AC-4CB3-4DE3-A091-DD598B1C4452}" dt="2022-08-18T05:04:32.552" v="61" actId="14100"/>
        <pc:sldMkLst>
          <pc:docMk/>
          <pc:sldMk cId="3360704597" sldId="408"/>
        </pc:sldMkLst>
        <pc:picChg chg="add mod">
          <ac:chgData name="林 明锋" userId="df5b4b9bac279175" providerId="LiveId" clId="{5740E8AC-4CB3-4DE3-A091-DD598B1C4452}" dt="2022-08-18T05:04:22.409" v="59" actId="1076"/>
          <ac:picMkLst>
            <pc:docMk/>
            <pc:sldMk cId="3360704597" sldId="408"/>
            <ac:picMk id="5" creationId="{25C52EBA-11F6-3A00-9165-0B4B7A59FA57}"/>
          </ac:picMkLst>
        </pc:picChg>
        <pc:picChg chg="del mod">
          <ac:chgData name="林 明锋" userId="df5b4b9bac279175" providerId="LiveId" clId="{5740E8AC-4CB3-4DE3-A091-DD598B1C4452}" dt="2022-08-18T04:45:16.547" v="1" actId="478"/>
          <ac:picMkLst>
            <pc:docMk/>
            <pc:sldMk cId="3360704597" sldId="408"/>
            <ac:picMk id="5" creationId="{4694C9AD-33A3-1CF7-CD10-4426050ED39D}"/>
          </ac:picMkLst>
        </pc:picChg>
        <pc:picChg chg="add del mod">
          <ac:chgData name="林 明锋" userId="df5b4b9bac279175" providerId="LiveId" clId="{5740E8AC-4CB3-4DE3-A091-DD598B1C4452}" dt="2022-08-18T04:45:32.822" v="10" actId="478"/>
          <ac:picMkLst>
            <pc:docMk/>
            <pc:sldMk cId="3360704597" sldId="408"/>
            <ac:picMk id="7" creationId="{076AAA04-A2C0-18A5-7ACE-82081C928F9B}"/>
          </ac:picMkLst>
        </pc:picChg>
        <pc:picChg chg="add del mod">
          <ac:chgData name="林 明锋" userId="df5b4b9bac279175" providerId="LiveId" clId="{5740E8AC-4CB3-4DE3-A091-DD598B1C4452}" dt="2022-08-18T05:04:06.862" v="52" actId="478"/>
          <ac:picMkLst>
            <pc:docMk/>
            <pc:sldMk cId="3360704597" sldId="408"/>
            <ac:picMk id="9" creationId="{43C5566B-A594-4149-924C-5184C3E28C2A}"/>
          </ac:picMkLst>
        </pc:picChg>
        <pc:cxnChg chg="mod">
          <ac:chgData name="林 明锋" userId="df5b4b9bac279175" providerId="LiveId" clId="{5740E8AC-4CB3-4DE3-A091-DD598B1C4452}" dt="2022-08-18T05:04:28.145" v="60" actId="14100"/>
          <ac:cxnSpMkLst>
            <pc:docMk/>
            <pc:sldMk cId="3360704597" sldId="408"/>
            <ac:cxnSpMk id="6" creationId="{6EC1F5BE-69A6-4181-9411-C94336122BFC}"/>
          </ac:cxnSpMkLst>
        </pc:cxnChg>
        <pc:cxnChg chg="mod">
          <ac:chgData name="林 明锋" userId="df5b4b9bac279175" providerId="LiveId" clId="{5740E8AC-4CB3-4DE3-A091-DD598B1C4452}" dt="2022-08-18T05:04:32.552" v="61" actId="14100"/>
          <ac:cxnSpMkLst>
            <pc:docMk/>
            <pc:sldMk cId="3360704597" sldId="408"/>
            <ac:cxnSpMk id="43" creationId="{4CB7A696-2D28-4741-A6FB-F00C318A4518}"/>
          </ac:cxnSpMkLst>
        </pc:cxnChg>
      </pc:sldChg>
      <pc:sldChg chg="addSp delSp modSp mod">
        <pc:chgData name="林 明锋" userId="df5b4b9bac279175" providerId="LiveId" clId="{5740E8AC-4CB3-4DE3-A091-DD598B1C4452}" dt="2022-08-18T05:34:13.688" v="253" actId="732"/>
        <pc:sldMkLst>
          <pc:docMk/>
          <pc:sldMk cId="2685273527" sldId="409"/>
        </pc:sldMkLst>
        <pc:spChg chg="mod">
          <ac:chgData name="林 明锋" userId="df5b4b9bac279175" providerId="LiveId" clId="{5740E8AC-4CB3-4DE3-A091-DD598B1C4452}" dt="2022-08-18T05:21:18.960" v="204" actId="14100"/>
          <ac:spMkLst>
            <pc:docMk/>
            <pc:sldMk cId="2685273527" sldId="409"/>
            <ac:spMk id="17" creationId="{EAD8DAC8-8DD0-5A7E-FC9D-777D3482C729}"/>
          </ac:spMkLst>
        </pc:spChg>
        <pc:picChg chg="add del mod modCrop">
          <ac:chgData name="林 明锋" userId="df5b4b9bac279175" providerId="LiveId" clId="{5740E8AC-4CB3-4DE3-A091-DD598B1C4452}" dt="2022-08-18T05:33:49.317" v="249" actId="478"/>
          <ac:picMkLst>
            <pc:docMk/>
            <pc:sldMk cId="2685273527" sldId="409"/>
            <ac:picMk id="3" creationId="{B8A65C2D-F3ED-B2D2-9081-13F37BD313AA}"/>
          </ac:picMkLst>
        </pc:picChg>
        <pc:picChg chg="add mod modCrop">
          <ac:chgData name="林 明锋" userId="df5b4b9bac279175" providerId="LiveId" clId="{5740E8AC-4CB3-4DE3-A091-DD598B1C4452}" dt="2022-08-18T05:34:13.688" v="253" actId="732"/>
          <ac:picMkLst>
            <pc:docMk/>
            <pc:sldMk cId="2685273527" sldId="409"/>
            <ac:picMk id="4" creationId="{EDF18EA7-CEAD-B93A-86BC-A24CBA4FD839}"/>
          </ac:picMkLst>
        </pc:picChg>
        <pc:picChg chg="add del">
          <ac:chgData name="林 明锋" userId="df5b4b9bac279175" providerId="LiveId" clId="{5740E8AC-4CB3-4DE3-A091-DD598B1C4452}" dt="2022-08-18T05:20:44.285" v="160" actId="478"/>
          <ac:picMkLst>
            <pc:docMk/>
            <pc:sldMk cId="2685273527" sldId="409"/>
            <ac:picMk id="15" creationId="{A94F211B-267A-9435-53EF-B06959E769BC}"/>
          </ac:picMkLst>
        </pc:picChg>
      </pc:sldChg>
      <pc:sldChg chg="addSp delSp modSp mod">
        <pc:chgData name="林 明锋" userId="df5b4b9bac279175" providerId="LiveId" clId="{5740E8AC-4CB3-4DE3-A091-DD598B1C4452}" dt="2022-08-18T05:36:07.463" v="287"/>
        <pc:sldMkLst>
          <pc:docMk/>
          <pc:sldMk cId="2428157762" sldId="411"/>
        </pc:sldMkLst>
        <pc:picChg chg="add del mod">
          <ac:chgData name="林 明锋" userId="df5b4b9bac279175" providerId="LiveId" clId="{5740E8AC-4CB3-4DE3-A091-DD598B1C4452}" dt="2022-08-18T05:36:07.204" v="286" actId="478"/>
          <ac:picMkLst>
            <pc:docMk/>
            <pc:sldMk cId="2428157762" sldId="411"/>
            <ac:picMk id="3" creationId="{014089BA-4615-ED27-E0FE-702E999BFF20}"/>
          </ac:picMkLst>
        </pc:picChg>
        <pc:picChg chg="add mod">
          <ac:chgData name="林 明锋" userId="df5b4b9bac279175" providerId="LiveId" clId="{5740E8AC-4CB3-4DE3-A091-DD598B1C4452}" dt="2022-08-18T05:36:07.463" v="287"/>
          <ac:picMkLst>
            <pc:docMk/>
            <pc:sldMk cId="2428157762" sldId="411"/>
            <ac:picMk id="4" creationId="{43658949-CFAD-3F06-3FB2-8317EE48ABFF}"/>
          </ac:picMkLst>
        </pc:picChg>
        <pc:picChg chg="del">
          <ac:chgData name="林 明锋" userId="df5b4b9bac279175" providerId="LiveId" clId="{5740E8AC-4CB3-4DE3-A091-DD598B1C4452}" dt="2022-08-18T05:20:27.581" v="155" actId="478"/>
          <ac:picMkLst>
            <pc:docMk/>
            <pc:sldMk cId="2428157762" sldId="411"/>
            <ac:picMk id="19" creationId="{B62FBBA4-ABA0-3E5B-CD06-D4EA53F45690}"/>
          </ac:picMkLst>
        </pc:picChg>
      </pc:sldChg>
      <pc:sldChg chg="addSp delSp modSp mod">
        <pc:chgData name="林 明锋" userId="df5b4b9bac279175" providerId="LiveId" clId="{5740E8AC-4CB3-4DE3-A091-DD598B1C4452}" dt="2022-08-18T05:34:56.682" v="259" actId="1076"/>
        <pc:sldMkLst>
          <pc:docMk/>
          <pc:sldMk cId="1687424563" sldId="413"/>
        </pc:sldMkLst>
        <pc:picChg chg="add del mod modCrop">
          <ac:chgData name="林 明锋" userId="df5b4b9bac279175" providerId="LiveId" clId="{5740E8AC-4CB3-4DE3-A091-DD598B1C4452}" dt="2022-08-18T05:34:38.011" v="254" actId="478"/>
          <ac:picMkLst>
            <pc:docMk/>
            <pc:sldMk cId="1687424563" sldId="413"/>
            <ac:picMk id="2" creationId="{93ED2BB0-4C17-ED5C-7767-D0CCF56E1F56}"/>
          </ac:picMkLst>
        </pc:picChg>
        <pc:picChg chg="add mod modCrop">
          <ac:chgData name="林 明锋" userId="df5b4b9bac279175" providerId="LiveId" clId="{5740E8AC-4CB3-4DE3-A091-DD598B1C4452}" dt="2022-08-18T05:34:56.682" v="259" actId="1076"/>
          <ac:picMkLst>
            <pc:docMk/>
            <pc:sldMk cId="1687424563" sldId="413"/>
            <ac:picMk id="3" creationId="{FFE00FDF-224D-D5E4-6A21-63C4CE48004D}"/>
          </ac:picMkLst>
        </pc:picChg>
        <pc:picChg chg="del">
          <ac:chgData name="林 明锋" userId="df5b4b9bac279175" providerId="LiveId" clId="{5740E8AC-4CB3-4DE3-A091-DD598B1C4452}" dt="2022-08-18T05:19:01.133" v="123" actId="478"/>
          <ac:picMkLst>
            <pc:docMk/>
            <pc:sldMk cId="1687424563" sldId="413"/>
            <ac:picMk id="28" creationId="{FA1CD4AC-6780-C22C-8C5F-0E57CB2B7C4C}"/>
          </ac:picMkLst>
        </pc:picChg>
      </pc:sldChg>
      <pc:sldChg chg="addSp delSp modSp mod">
        <pc:chgData name="林 明锋" userId="df5b4b9bac279175" providerId="LiveId" clId="{5740E8AC-4CB3-4DE3-A091-DD598B1C4452}" dt="2022-08-18T05:35:11.069" v="270" actId="1076"/>
        <pc:sldMkLst>
          <pc:docMk/>
          <pc:sldMk cId="2480753243" sldId="414"/>
        </pc:sldMkLst>
        <pc:picChg chg="add del mod">
          <ac:chgData name="林 明锋" userId="df5b4b9bac279175" providerId="LiveId" clId="{5740E8AC-4CB3-4DE3-A091-DD598B1C4452}" dt="2022-08-18T05:35:09.724" v="268" actId="478"/>
          <ac:picMkLst>
            <pc:docMk/>
            <pc:sldMk cId="2480753243" sldId="414"/>
            <ac:picMk id="2" creationId="{DC102EEF-4112-787C-782D-2481D06CF062}"/>
          </ac:picMkLst>
        </pc:picChg>
        <pc:picChg chg="add mod">
          <ac:chgData name="林 明锋" userId="df5b4b9bac279175" providerId="LiveId" clId="{5740E8AC-4CB3-4DE3-A091-DD598B1C4452}" dt="2022-08-18T05:35:11.069" v="270" actId="1076"/>
          <ac:picMkLst>
            <pc:docMk/>
            <pc:sldMk cId="2480753243" sldId="414"/>
            <ac:picMk id="3" creationId="{31E1FCB3-CD18-B18B-2510-CF0682C79854}"/>
          </ac:picMkLst>
        </pc:picChg>
        <pc:picChg chg="del">
          <ac:chgData name="林 明锋" userId="df5b4b9bac279175" providerId="LiveId" clId="{5740E8AC-4CB3-4DE3-A091-DD598B1C4452}" dt="2022-08-18T05:20:07.364" v="140" actId="478"/>
          <ac:picMkLst>
            <pc:docMk/>
            <pc:sldMk cId="2480753243" sldId="414"/>
            <ac:picMk id="28" creationId="{FA1CD4AC-6780-C22C-8C5F-0E57CB2B7C4C}"/>
          </ac:picMkLst>
        </pc:picChg>
      </pc:sldChg>
      <pc:sldChg chg="addSp delSp modSp mod">
        <pc:chgData name="林 明锋" userId="df5b4b9bac279175" providerId="LiveId" clId="{5740E8AC-4CB3-4DE3-A091-DD598B1C4452}" dt="2022-08-18T05:35:06.687" v="267"/>
        <pc:sldMkLst>
          <pc:docMk/>
          <pc:sldMk cId="127120252" sldId="416"/>
        </pc:sldMkLst>
        <pc:picChg chg="add del mod">
          <ac:chgData name="林 明锋" userId="df5b4b9bac279175" providerId="LiveId" clId="{5740E8AC-4CB3-4DE3-A091-DD598B1C4452}" dt="2022-08-18T05:35:06.444" v="266" actId="478"/>
          <ac:picMkLst>
            <pc:docMk/>
            <pc:sldMk cId="127120252" sldId="416"/>
            <ac:picMk id="2" creationId="{27D525B5-BD93-8BFD-7D19-19C7E4DEB47B}"/>
          </ac:picMkLst>
        </pc:picChg>
        <pc:picChg chg="add mod">
          <ac:chgData name="林 明锋" userId="df5b4b9bac279175" providerId="LiveId" clId="{5740E8AC-4CB3-4DE3-A091-DD598B1C4452}" dt="2022-08-18T05:35:06.687" v="267"/>
          <ac:picMkLst>
            <pc:docMk/>
            <pc:sldMk cId="127120252" sldId="416"/>
            <ac:picMk id="5" creationId="{EF232998-E08A-28DA-9195-A755E6DA56CE}"/>
          </ac:picMkLst>
        </pc:picChg>
        <pc:picChg chg="del">
          <ac:chgData name="林 明锋" userId="df5b4b9bac279175" providerId="LiveId" clId="{5740E8AC-4CB3-4DE3-A091-DD598B1C4452}" dt="2022-08-18T05:20:00.692" v="137" actId="478"/>
          <ac:picMkLst>
            <pc:docMk/>
            <pc:sldMk cId="127120252" sldId="416"/>
            <ac:picMk id="28" creationId="{FA1CD4AC-6780-C22C-8C5F-0E57CB2B7C4C}"/>
          </ac:picMkLst>
        </pc:picChg>
      </pc:sldChg>
      <pc:sldChg chg="addSp delSp modSp mod modAnim">
        <pc:chgData name="林 明锋" userId="df5b4b9bac279175" providerId="LiveId" clId="{5740E8AC-4CB3-4DE3-A091-DD598B1C4452}" dt="2022-08-18T05:35:25.126" v="276" actId="1076"/>
        <pc:sldMkLst>
          <pc:docMk/>
          <pc:sldMk cId="3610358317" sldId="417"/>
        </pc:sldMkLst>
        <pc:picChg chg="add del mod">
          <ac:chgData name="林 明锋" userId="df5b4b9bac279175" providerId="LiveId" clId="{5740E8AC-4CB3-4DE3-A091-DD598B1C4452}" dt="2022-08-18T05:35:22.516" v="275" actId="478"/>
          <ac:picMkLst>
            <pc:docMk/>
            <pc:sldMk cId="3610358317" sldId="417"/>
            <ac:picMk id="2" creationId="{E1ED529C-32FB-1C11-7F01-7370913CF187}"/>
          </ac:picMkLst>
        </pc:picChg>
        <pc:picChg chg="add mod">
          <ac:chgData name="林 明锋" userId="df5b4b9bac279175" providerId="LiveId" clId="{5740E8AC-4CB3-4DE3-A091-DD598B1C4452}" dt="2022-08-18T05:35:25.126" v="276" actId="1076"/>
          <ac:picMkLst>
            <pc:docMk/>
            <pc:sldMk cId="3610358317" sldId="417"/>
            <ac:picMk id="5" creationId="{E930B2E4-C24E-B7DA-FA95-D6B50F387DF5}"/>
          </ac:picMkLst>
        </pc:picChg>
        <pc:picChg chg="del">
          <ac:chgData name="林 明锋" userId="df5b4b9bac279175" providerId="LiveId" clId="{5740E8AC-4CB3-4DE3-A091-DD598B1C4452}" dt="2022-08-18T05:20:12.445" v="143" actId="478"/>
          <ac:picMkLst>
            <pc:docMk/>
            <pc:sldMk cId="3610358317" sldId="417"/>
            <ac:picMk id="28" creationId="{FA1CD4AC-6780-C22C-8C5F-0E57CB2B7C4C}"/>
          </ac:picMkLst>
        </pc:picChg>
      </pc:sldChg>
      <pc:sldChg chg="addSp delSp modSp mod">
        <pc:chgData name="林 明锋" userId="df5b4b9bac279175" providerId="LiveId" clId="{5740E8AC-4CB3-4DE3-A091-DD598B1C4452}" dt="2022-08-18T05:35:33.783" v="279" actId="1076"/>
        <pc:sldMkLst>
          <pc:docMk/>
          <pc:sldMk cId="1208284675" sldId="421"/>
        </pc:sldMkLst>
        <pc:picChg chg="add del mod">
          <ac:chgData name="林 明锋" userId="df5b4b9bac279175" providerId="LiveId" clId="{5740E8AC-4CB3-4DE3-A091-DD598B1C4452}" dt="2022-08-18T05:35:31.884" v="277" actId="478"/>
          <ac:picMkLst>
            <pc:docMk/>
            <pc:sldMk cId="1208284675" sldId="421"/>
            <ac:picMk id="2" creationId="{3DA130A8-2A70-1D97-5B75-F24EDE535181}"/>
          </ac:picMkLst>
        </pc:picChg>
        <pc:picChg chg="add mod">
          <ac:chgData name="林 明锋" userId="df5b4b9bac279175" providerId="LiveId" clId="{5740E8AC-4CB3-4DE3-A091-DD598B1C4452}" dt="2022-08-18T05:35:33.783" v="279" actId="1076"/>
          <ac:picMkLst>
            <pc:docMk/>
            <pc:sldMk cId="1208284675" sldId="421"/>
            <ac:picMk id="6" creationId="{DCB9EB7D-39AB-71E7-0767-76CD9E9FFB01}"/>
          </ac:picMkLst>
        </pc:picChg>
        <pc:picChg chg="del">
          <ac:chgData name="林 明锋" userId="df5b4b9bac279175" providerId="LiveId" clId="{5740E8AC-4CB3-4DE3-A091-DD598B1C4452}" dt="2022-08-18T05:20:15.725" v="146" actId="478"/>
          <ac:picMkLst>
            <pc:docMk/>
            <pc:sldMk cId="1208284675" sldId="421"/>
            <ac:picMk id="28" creationId="{FA1CD4AC-6780-C22C-8C5F-0E57CB2B7C4C}"/>
          </ac:picMkLst>
        </pc:picChg>
      </pc:sldChg>
      <pc:sldChg chg="addSp delSp modSp mod">
        <pc:chgData name="林 明锋" userId="df5b4b9bac279175" providerId="LiveId" clId="{5740E8AC-4CB3-4DE3-A091-DD598B1C4452}" dt="2022-08-18T05:36:02.366" v="282" actId="1076"/>
        <pc:sldMkLst>
          <pc:docMk/>
          <pc:sldMk cId="1943132404" sldId="422"/>
        </pc:sldMkLst>
        <pc:picChg chg="add del mod">
          <ac:chgData name="林 明锋" userId="df5b4b9bac279175" providerId="LiveId" clId="{5740E8AC-4CB3-4DE3-A091-DD598B1C4452}" dt="2022-08-18T05:36:00.476" v="280" actId="478"/>
          <ac:picMkLst>
            <pc:docMk/>
            <pc:sldMk cId="1943132404" sldId="422"/>
            <ac:picMk id="2" creationId="{1C76B323-05D3-84C6-833A-89BCA5A74552}"/>
          </ac:picMkLst>
        </pc:picChg>
        <pc:picChg chg="add mod">
          <ac:chgData name="林 明锋" userId="df5b4b9bac279175" providerId="LiveId" clId="{5740E8AC-4CB3-4DE3-A091-DD598B1C4452}" dt="2022-08-18T05:36:02.366" v="282" actId="1076"/>
          <ac:picMkLst>
            <pc:docMk/>
            <pc:sldMk cId="1943132404" sldId="422"/>
            <ac:picMk id="5" creationId="{3A7EB08E-8CC0-C4CA-94D1-4A736877CA03}"/>
          </ac:picMkLst>
        </pc:picChg>
        <pc:picChg chg="del">
          <ac:chgData name="林 明锋" userId="df5b4b9bac279175" providerId="LiveId" clId="{5740E8AC-4CB3-4DE3-A091-DD598B1C4452}" dt="2022-08-18T05:20:19.917" v="149" actId="478"/>
          <ac:picMkLst>
            <pc:docMk/>
            <pc:sldMk cId="1943132404" sldId="422"/>
            <ac:picMk id="28" creationId="{FA1CD4AC-6780-C22C-8C5F-0E57CB2B7C4C}"/>
          </ac:picMkLst>
        </pc:picChg>
      </pc:sldChg>
      <pc:sldChg chg="addSp delSp modSp mod">
        <pc:chgData name="林 明锋" userId="df5b4b9bac279175" providerId="LiveId" clId="{5740E8AC-4CB3-4DE3-A091-DD598B1C4452}" dt="2022-08-18T05:36:05.282" v="285" actId="1076"/>
        <pc:sldMkLst>
          <pc:docMk/>
          <pc:sldMk cId="2980121" sldId="423"/>
        </pc:sldMkLst>
        <pc:picChg chg="add del mod">
          <ac:chgData name="林 明锋" userId="df5b4b9bac279175" providerId="LiveId" clId="{5740E8AC-4CB3-4DE3-A091-DD598B1C4452}" dt="2022-08-18T05:36:04.060" v="283" actId="478"/>
          <ac:picMkLst>
            <pc:docMk/>
            <pc:sldMk cId="2980121" sldId="423"/>
            <ac:picMk id="2" creationId="{0D1F149F-10CE-B181-3304-061A5CE8970B}"/>
          </ac:picMkLst>
        </pc:picChg>
        <pc:picChg chg="add mod">
          <ac:chgData name="林 明锋" userId="df5b4b9bac279175" providerId="LiveId" clId="{5740E8AC-4CB3-4DE3-A091-DD598B1C4452}" dt="2022-08-18T05:36:05.282" v="285" actId="1076"/>
          <ac:picMkLst>
            <pc:docMk/>
            <pc:sldMk cId="2980121" sldId="423"/>
            <ac:picMk id="5" creationId="{D4BC9B12-1CFD-D9CD-D2E3-2D456670B015}"/>
          </ac:picMkLst>
        </pc:picChg>
        <pc:picChg chg="del">
          <ac:chgData name="林 明锋" userId="df5b4b9bac279175" providerId="LiveId" clId="{5740E8AC-4CB3-4DE3-A091-DD598B1C4452}" dt="2022-08-18T05:20:23.493" v="152" actId="478"/>
          <ac:picMkLst>
            <pc:docMk/>
            <pc:sldMk cId="2980121" sldId="423"/>
            <ac:picMk id="28" creationId="{FA1CD4AC-6780-C22C-8C5F-0E57CB2B7C4C}"/>
          </ac:picMkLst>
        </pc:picChg>
      </pc:sldChg>
      <pc:sldChg chg="addSp delSp modSp mod">
        <pc:chgData name="林 明锋" userId="df5b4b9bac279175" providerId="LiveId" clId="{5740E8AC-4CB3-4DE3-A091-DD598B1C4452}" dt="2022-08-18T05:37:03.945" v="298" actId="1076"/>
        <pc:sldMkLst>
          <pc:docMk/>
          <pc:sldMk cId="2519811607" sldId="425"/>
        </pc:sldMkLst>
        <pc:spChg chg="add del">
          <ac:chgData name="林 明锋" userId="df5b4b9bac279175" providerId="LiveId" clId="{5740E8AC-4CB3-4DE3-A091-DD598B1C4452}" dt="2022-08-18T04:47:22.460" v="22" actId="22"/>
          <ac:spMkLst>
            <pc:docMk/>
            <pc:sldMk cId="2519811607" sldId="425"/>
            <ac:spMk id="5" creationId="{C370989D-BB6D-4BC3-9521-FC87A6C8488E}"/>
          </ac:spMkLst>
        </pc:spChg>
        <pc:picChg chg="add del mod modCrop">
          <ac:chgData name="林 明锋" userId="df5b4b9bac279175" providerId="LiveId" clId="{5740E8AC-4CB3-4DE3-A091-DD598B1C4452}" dt="2022-08-18T05:36:36.084" v="292" actId="478"/>
          <ac:picMkLst>
            <pc:docMk/>
            <pc:sldMk cId="2519811607" sldId="425"/>
            <ac:picMk id="4" creationId="{DBB88A34-3AC6-9166-3AE8-A32CEC3581A0}"/>
          </ac:picMkLst>
        </pc:picChg>
        <pc:picChg chg="add del mod">
          <ac:chgData name="林 明锋" userId="df5b4b9bac279175" providerId="LiveId" clId="{5740E8AC-4CB3-4DE3-A091-DD598B1C4452}" dt="2022-08-18T05:36:39.741" v="294" actId="478"/>
          <ac:picMkLst>
            <pc:docMk/>
            <pc:sldMk cId="2519811607" sldId="425"/>
            <ac:picMk id="5" creationId="{CCEB9324-CCFF-8DFD-9F55-E259322E030B}"/>
          </ac:picMkLst>
        </pc:picChg>
        <pc:picChg chg="del">
          <ac:chgData name="林 明锋" userId="df5b4b9bac279175" providerId="LiveId" clId="{5740E8AC-4CB3-4DE3-A091-DD598B1C4452}" dt="2022-08-18T05:22:05.604" v="213" actId="478"/>
          <ac:picMkLst>
            <pc:docMk/>
            <pc:sldMk cId="2519811607" sldId="425"/>
            <ac:picMk id="6" creationId="{AEFC2AB1-D854-45EB-36B8-7C214FC8685C}"/>
          </ac:picMkLst>
        </pc:picChg>
        <pc:picChg chg="add mod modCrop">
          <ac:chgData name="林 明锋" userId="df5b4b9bac279175" providerId="LiveId" clId="{5740E8AC-4CB3-4DE3-A091-DD598B1C4452}" dt="2022-08-18T05:37:03.945" v="298" actId="1076"/>
          <ac:picMkLst>
            <pc:docMk/>
            <pc:sldMk cId="2519811607" sldId="425"/>
            <ac:picMk id="10" creationId="{979F23E0-545E-C871-C3A2-09AA663ECFA1}"/>
          </ac:picMkLst>
        </pc:picChg>
      </pc:sldChg>
      <pc:sldChg chg="addSp delSp modSp mod">
        <pc:chgData name="林 明锋" userId="df5b4b9bac279175" providerId="LiveId" clId="{5740E8AC-4CB3-4DE3-A091-DD598B1C4452}" dt="2022-08-18T05:35:00.104" v="261"/>
        <pc:sldMkLst>
          <pc:docMk/>
          <pc:sldMk cId="1669760826" sldId="438"/>
        </pc:sldMkLst>
        <pc:picChg chg="add del mod">
          <ac:chgData name="林 明锋" userId="df5b4b9bac279175" providerId="LiveId" clId="{5740E8AC-4CB3-4DE3-A091-DD598B1C4452}" dt="2022-08-18T05:34:59.763" v="260" actId="478"/>
          <ac:picMkLst>
            <pc:docMk/>
            <pc:sldMk cId="1669760826" sldId="438"/>
            <ac:picMk id="2" creationId="{F5894D57-DF31-0450-81CB-CF8C29B0F9CB}"/>
          </ac:picMkLst>
        </pc:picChg>
        <pc:picChg chg="add mod">
          <ac:chgData name="林 明锋" userId="df5b4b9bac279175" providerId="LiveId" clId="{5740E8AC-4CB3-4DE3-A091-DD598B1C4452}" dt="2022-08-18T05:35:00.104" v="261"/>
          <ac:picMkLst>
            <pc:docMk/>
            <pc:sldMk cId="1669760826" sldId="438"/>
            <ac:picMk id="3" creationId="{444667C0-AA95-8A95-3E04-74EBCDF45699}"/>
          </ac:picMkLst>
        </pc:picChg>
        <pc:picChg chg="del">
          <ac:chgData name="林 明锋" userId="df5b4b9bac279175" providerId="LiveId" clId="{5740E8AC-4CB3-4DE3-A091-DD598B1C4452}" dt="2022-08-18T05:19:35.293" v="132" actId="478"/>
          <ac:picMkLst>
            <pc:docMk/>
            <pc:sldMk cId="1669760826" sldId="438"/>
            <ac:picMk id="28" creationId="{FA1CD4AC-6780-C22C-8C5F-0E57CB2B7C4C}"/>
          </ac:picMkLst>
        </pc:picChg>
      </pc:sldChg>
      <pc:sldChg chg="addSp delSp modSp add mod">
        <pc:chgData name="林 明锋" userId="df5b4b9bac279175" providerId="LiveId" clId="{5740E8AC-4CB3-4DE3-A091-DD598B1C4452}" dt="2022-08-18T05:02:32.685" v="51" actId="1076"/>
        <pc:sldMkLst>
          <pc:docMk/>
          <pc:sldMk cId="1054190846" sldId="439"/>
        </pc:sldMkLst>
        <pc:spChg chg="del">
          <ac:chgData name="林 明锋" userId="df5b4b9bac279175" providerId="LiveId" clId="{5740E8AC-4CB3-4DE3-A091-DD598B1C4452}" dt="2022-08-18T05:02:02.230" v="47" actId="478"/>
          <ac:spMkLst>
            <pc:docMk/>
            <pc:sldMk cId="1054190846" sldId="439"/>
            <ac:spMk id="3" creationId="{0CFF1E65-634B-113C-B37D-79E559FC58BF}"/>
          </ac:spMkLst>
        </pc:spChg>
        <pc:spChg chg="del mod">
          <ac:chgData name="林 明锋" userId="df5b4b9bac279175" providerId="LiveId" clId="{5740E8AC-4CB3-4DE3-A091-DD598B1C4452}" dt="2022-08-18T05:01:59.406" v="44" actId="478"/>
          <ac:spMkLst>
            <pc:docMk/>
            <pc:sldMk cId="1054190846" sldId="439"/>
            <ac:spMk id="18" creationId="{2CF5455B-9FF4-8AE2-7DBB-8A9EC7ACF792}"/>
          </ac:spMkLst>
        </pc:spChg>
        <pc:spChg chg="del">
          <ac:chgData name="林 明锋" userId="df5b4b9bac279175" providerId="LiveId" clId="{5740E8AC-4CB3-4DE3-A091-DD598B1C4452}" dt="2022-08-18T05:02:00.445" v="45" actId="478"/>
          <ac:spMkLst>
            <pc:docMk/>
            <pc:sldMk cId="1054190846" sldId="439"/>
            <ac:spMk id="42" creationId="{E9800B12-1D46-B426-A9F9-A5D823B03505}"/>
          </ac:spMkLst>
        </pc:spChg>
        <pc:picChg chg="add mod">
          <ac:chgData name="林 明锋" userId="df5b4b9bac279175" providerId="LiveId" clId="{5740E8AC-4CB3-4DE3-A091-DD598B1C4452}" dt="2022-08-18T05:02:32.685" v="51" actId="1076"/>
          <ac:picMkLst>
            <pc:docMk/>
            <pc:sldMk cId="1054190846" sldId="439"/>
            <ac:picMk id="5" creationId="{87C81127-9A1D-E260-3403-4A348126512F}"/>
          </ac:picMkLst>
        </pc:picChg>
        <pc:picChg chg="del">
          <ac:chgData name="林 明锋" userId="df5b4b9bac279175" providerId="LiveId" clId="{5740E8AC-4CB3-4DE3-A091-DD598B1C4452}" dt="2022-08-18T05:01:56.207" v="40" actId="478"/>
          <ac:picMkLst>
            <pc:docMk/>
            <pc:sldMk cId="1054190846" sldId="439"/>
            <ac:picMk id="9" creationId="{43C5566B-A594-4149-924C-5184C3E28C2A}"/>
          </ac:picMkLst>
        </pc:picChg>
        <pc:picChg chg="del">
          <ac:chgData name="林 明锋" userId="df5b4b9bac279175" providerId="LiveId" clId="{5740E8AC-4CB3-4DE3-A091-DD598B1C4452}" dt="2022-08-18T05:01:57.590" v="42" actId="478"/>
          <ac:picMkLst>
            <pc:docMk/>
            <pc:sldMk cId="1054190846" sldId="439"/>
            <ac:picMk id="28" creationId="{FA1CD4AC-6780-C22C-8C5F-0E57CB2B7C4C}"/>
          </ac:picMkLst>
        </pc:picChg>
        <pc:cxnChg chg="del">
          <ac:chgData name="林 明锋" userId="df5b4b9bac279175" providerId="LiveId" clId="{5740E8AC-4CB3-4DE3-A091-DD598B1C4452}" dt="2022-08-18T05:02:01.262" v="46" actId="478"/>
          <ac:cxnSpMkLst>
            <pc:docMk/>
            <pc:sldMk cId="1054190846" sldId="439"/>
            <ac:cxnSpMk id="6" creationId="{6EC1F5BE-69A6-4181-9411-C94336122BFC}"/>
          </ac:cxnSpMkLst>
        </pc:cxnChg>
        <pc:cxnChg chg="del">
          <ac:chgData name="林 明锋" userId="df5b4b9bac279175" providerId="LiveId" clId="{5740E8AC-4CB3-4DE3-A091-DD598B1C4452}" dt="2022-08-18T05:01:57.117" v="41" actId="478"/>
          <ac:cxnSpMkLst>
            <pc:docMk/>
            <pc:sldMk cId="1054190846" sldId="439"/>
            <ac:cxnSpMk id="43" creationId="{4CB7A696-2D28-4741-A6FB-F00C318A4518}"/>
          </ac:cxnSpMkLst>
        </pc:cxnChg>
      </pc:sldChg>
    </pc:docChg>
  </pc:docChgLst>
  <pc:docChgLst>
    <pc:chgData name="林 明锋" userId="df5b4b9bac279175" providerId="LiveId" clId="{8DA85CF0-259C-48D6-8281-7B3D5D78D2AA}"/>
    <pc:docChg chg="custSel modSld">
      <pc:chgData name="林 明锋" userId="df5b4b9bac279175" providerId="LiveId" clId="{8DA85CF0-259C-48D6-8281-7B3D5D78D2AA}" dt="2022-07-29T11:11:07.989" v="167" actId="20577"/>
      <pc:docMkLst>
        <pc:docMk/>
      </pc:docMkLst>
      <pc:sldChg chg="addSp delSp modSp mod">
        <pc:chgData name="林 明锋" userId="df5b4b9bac279175" providerId="LiveId" clId="{8DA85CF0-259C-48D6-8281-7B3D5D78D2AA}" dt="2022-07-29T11:11:07.989" v="167" actId="20577"/>
        <pc:sldMkLst>
          <pc:docMk/>
          <pc:sldMk cId="1780495731" sldId="432"/>
        </pc:sldMkLst>
        <pc:spChg chg="mod">
          <ac:chgData name="林 明锋" userId="df5b4b9bac279175" providerId="LiveId" clId="{8DA85CF0-259C-48D6-8281-7B3D5D78D2AA}" dt="2022-07-29T11:09:43.050" v="116" actId="1076"/>
          <ac:spMkLst>
            <pc:docMk/>
            <pc:sldMk cId="1780495731" sldId="432"/>
            <ac:spMk id="3" creationId="{00000000-0000-0000-0000-000000000000}"/>
          </ac:spMkLst>
        </pc:spChg>
        <pc:spChg chg="add mod">
          <ac:chgData name="林 明锋" userId="df5b4b9bac279175" providerId="LiveId" clId="{8DA85CF0-259C-48D6-8281-7B3D5D78D2AA}" dt="2022-07-29T11:10:58.410" v="156" actId="1076"/>
          <ac:spMkLst>
            <pc:docMk/>
            <pc:sldMk cId="1780495731" sldId="432"/>
            <ac:spMk id="5" creationId="{D2D4B3FA-45F5-CEE9-19CB-CEA470F78D8C}"/>
          </ac:spMkLst>
        </pc:spChg>
        <pc:spChg chg="mod">
          <ac:chgData name="林 明锋" userId="df5b4b9bac279175" providerId="LiveId" clId="{8DA85CF0-259C-48D6-8281-7B3D5D78D2AA}" dt="2022-07-29T11:06:16.923" v="7" actId="1076"/>
          <ac:spMkLst>
            <pc:docMk/>
            <pc:sldMk cId="1780495731" sldId="432"/>
            <ac:spMk id="20" creationId="{00000000-0000-0000-0000-000000000000}"/>
          </ac:spMkLst>
        </pc:spChg>
        <pc:spChg chg="mod">
          <ac:chgData name="林 明锋" userId="df5b4b9bac279175" providerId="LiveId" clId="{8DA85CF0-259C-48D6-8281-7B3D5D78D2AA}" dt="2022-07-29T11:06:12.962" v="6" actId="1076"/>
          <ac:spMkLst>
            <pc:docMk/>
            <pc:sldMk cId="1780495731" sldId="432"/>
            <ac:spMk id="25" creationId="{00000000-0000-0000-0000-000000000000}"/>
          </ac:spMkLst>
        </pc:spChg>
        <pc:grpChg chg="mod">
          <ac:chgData name="林 明锋" userId="df5b4b9bac279175" providerId="LiveId" clId="{8DA85CF0-259C-48D6-8281-7B3D5D78D2AA}" dt="2022-07-29T11:06:10.907" v="5" actId="1076"/>
          <ac:grpSpMkLst>
            <pc:docMk/>
            <pc:sldMk cId="1780495731" sldId="432"/>
            <ac:grpSpMk id="14" creationId="{00000000-0000-0000-0000-000000000000}"/>
          </ac:grpSpMkLst>
        </pc:grpChg>
        <pc:graphicFrameChg chg="add del">
          <ac:chgData name="林 明锋" userId="df5b4b9bac279175" providerId="LiveId" clId="{8DA85CF0-259C-48D6-8281-7B3D5D78D2AA}" dt="2022-07-29T11:06:02.991" v="3" actId="478"/>
          <ac:graphicFrameMkLst>
            <pc:docMk/>
            <pc:sldMk cId="1780495731" sldId="432"/>
            <ac:graphicFrameMk id="4" creationId="{8BD050AF-B098-DBFC-87A7-544911679EEF}"/>
          </ac:graphicFrameMkLst>
        </pc:graphicFrameChg>
        <pc:graphicFrameChg chg="add mod modGraphic">
          <ac:chgData name="林 明锋" userId="df5b4b9bac279175" providerId="LiveId" clId="{8DA85CF0-259C-48D6-8281-7B3D5D78D2AA}" dt="2022-07-29T11:11:07.989" v="167" actId="20577"/>
          <ac:graphicFrameMkLst>
            <pc:docMk/>
            <pc:sldMk cId="1780495731" sldId="432"/>
            <ac:graphicFrameMk id="21" creationId="{E9A2868E-7173-9018-E27D-4F16532EAD1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9" y="0"/>
            <a:ext cx="2949787" cy="498693"/>
          </a:xfrm>
          <a:prstGeom prst="rect">
            <a:avLst/>
          </a:prstGeom>
        </p:spPr>
        <p:txBody>
          <a:bodyPr vert="horz" lIns="91440" tIns="45720" rIns="91440" bIns="45720" rtlCol="0"/>
          <a:lstStyle>
            <a:lvl1pPr algn="r">
              <a:defRPr sz="1200"/>
            </a:lvl1pPr>
          </a:lstStyle>
          <a:p>
            <a:fld id="{D4C5657C-E099-457B-9105-A54A42793778}" type="datetime1">
              <a:rPr lang="en-US" altLang="zh-CN" smtClean="0"/>
              <a:t>8/20/2022</a:t>
            </a:fld>
            <a:endParaRPr lang="zh-CN" altLang="en-US"/>
          </a:p>
        </p:txBody>
      </p:sp>
      <p:sp>
        <p:nvSpPr>
          <p:cNvPr id="4" name="页脚占位符 3"/>
          <p:cNvSpPr>
            <a:spLocks noGrp="1"/>
          </p:cNvSpPr>
          <p:nvPr>
            <p:ph type="ftr" sz="quarter" idx="2"/>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p>
        </p:txBody>
      </p:sp>
      <p:sp>
        <p:nvSpPr>
          <p:cNvPr id="5" name="灯片编号占位符 4"/>
          <p:cNvSpPr>
            <a:spLocks noGrp="1"/>
          </p:cNvSpPr>
          <p:nvPr>
            <p:ph type="sldNum" sz="quarter" idx="3"/>
          </p:nvPr>
        </p:nvSpPr>
        <p:spPr>
          <a:xfrm>
            <a:off x="3855839" y="9440648"/>
            <a:ext cx="2949787" cy="498691"/>
          </a:xfrm>
          <a:prstGeom prst="rect">
            <a:avLst/>
          </a:prstGeom>
        </p:spPr>
        <p:txBody>
          <a:bodyPr vert="horz" lIns="91440" tIns="45720" rIns="91440" bIns="45720" rtlCol="0" anchor="b"/>
          <a:lstStyle>
            <a:lvl1pPr algn="r">
              <a:defRPr sz="1200"/>
            </a:lvl1pPr>
          </a:lstStyle>
          <a:p>
            <a:fld id="{F80DDF13-F1BA-4250-9FE0-CE49A6078FD5}" type="slidenum">
              <a:rPr lang="zh-CN" altLang="en-US" smtClean="0"/>
              <a:t>‹#›</a:t>
            </a:fld>
            <a:endParaRPr lang="zh-CN" altLang="en-US"/>
          </a:p>
        </p:txBody>
      </p:sp>
    </p:spTree>
    <p:extLst>
      <p:ext uri="{BB962C8B-B14F-4D97-AF65-F5344CB8AC3E}">
        <p14:creationId xmlns:p14="http://schemas.microsoft.com/office/powerpoint/2010/main" val="33843292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5839" y="0"/>
            <a:ext cx="2949787" cy="498693"/>
          </a:xfrm>
          <a:prstGeom prst="rect">
            <a:avLst/>
          </a:prstGeom>
        </p:spPr>
        <p:txBody>
          <a:bodyPr vert="horz" lIns="91440" tIns="45720" rIns="91440" bIns="45720" rtlCol="0"/>
          <a:lstStyle>
            <a:lvl1pPr algn="r">
              <a:defRPr sz="1200"/>
            </a:lvl1pPr>
          </a:lstStyle>
          <a:p>
            <a:fld id="{5CFE5239-F2DD-4C97-9EBF-58CA499DB2A3}" type="datetime1">
              <a:rPr lang="en-US" altLang="zh-CN" smtClean="0"/>
              <a:t>8/20/2022</a:t>
            </a:fld>
            <a:endParaRPr lang="en-US"/>
          </a:p>
        </p:txBody>
      </p:sp>
      <p:sp>
        <p:nvSpPr>
          <p:cNvPr id="4" name="幻灯片图像占位符 3"/>
          <p:cNvSpPr>
            <a:spLocks noGrp="1" noRot="1" noChangeAspect="1"/>
          </p:cNvSpPr>
          <p:nvPr>
            <p:ph type="sldImg" idx="2"/>
          </p:nvPr>
        </p:nvSpPr>
        <p:spPr>
          <a:xfrm>
            <a:off x="423863" y="1243013"/>
            <a:ext cx="5959475" cy="33528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1" y="9440648"/>
            <a:ext cx="2949787" cy="498691"/>
          </a:xfrm>
          <a:prstGeom prst="rect">
            <a:avLst/>
          </a:prstGeom>
        </p:spPr>
        <p:txBody>
          <a:bodyPr vert="horz" lIns="91440" tIns="45720" rIns="91440" bIns="45720" rtlCol="0" anchor="b"/>
          <a:lstStyle>
            <a:lvl1pPr algn="l">
              <a:defRPr sz="1200"/>
            </a:lvl1pPr>
          </a:lstStyle>
          <a:p>
            <a:r>
              <a:rPr lang="zh-CN" altLang="en-US"/>
              <a:t>第</a:t>
            </a:r>
            <a:endParaRPr lang="en-US"/>
          </a:p>
        </p:txBody>
      </p:sp>
      <p:sp>
        <p:nvSpPr>
          <p:cNvPr id="7" name="灯片编号占位符 6"/>
          <p:cNvSpPr>
            <a:spLocks noGrp="1"/>
          </p:cNvSpPr>
          <p:nvPr>
            <p:ph type="sldNum" sz="quarter" idx="5"/>
          </p:nvPr>
        </p:nvSpPr>
        <p:spPr>
          <a:xfrm>
            <a:off x="3855839" y="9440648"/>
            <a:ext cx="2949787" cy="498691"/>
          </a:xfrm>
          <a:prstGeom prst="rect">
            <a:avLst/>
          </a:prstGeom>
        </p:spPr>
        <p:txBody>
          <a:bodyPr vert="horz" lIns="91440" tIns="45720" rIns="91440" bIns="45720" rtlCol="0" anchor="b"/>
          <a:lstStyle>
            <a:lvl1pPr algn="r">
              <a:defRPr sz="1200"/>
            </a:lvl1pPr>
          </a:lstStyle>
          <a:p>
            <a:fld id="{B7B111DE-C169-40AE-8D28-0CD40262C747}" type="slidenum">
              <a:rPr lang="en-US" smtClean="0"/>
              <a:pPr/>
              <a:t>‹#›</a:t>
            </a:fld>
            <a:endParaRPr lang="en-US"/>
          </a:p>
        </p:txBody>
      </p:sp>
    </p:spTree>
    <p:extLst>
      <p:ext uri="{BB962C8B-B14F-4D97-AF65-F5344CB8AC3E}">
        <p14:creationId xmlns:p14="http://schemas.microsoft.com/office/powerpoint/2010/main" val="1333188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sz="1000" dirty="0">
              <a:latin typeface="黑体" panose="02010609060101010101" pitchFamily="49" charset="-122"/>
              <a:ea typeface="黑体" panose="02010609060101010101" pitchFamily="49" charset="-122"/>
              <a:cs typeface="Arial Unicode MS" panose="020B0604020202020204" pitchFamily="34" charset="-122"/>
            </a:endParaRPr>
          </a:p>
        </p:txBody>
      </p:sp>
    </p:spTree>
    <p:extLst>
      <p:ext uri="{BB962C8B-B14F-4D97-AF65-F5344CB8AC3E}">
        <p14:creationId xmlns:p14="http://schemas.microsoft.com/office/powerpoint/2010/main" val="108544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289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88339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7174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729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381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7721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3535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360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0591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2685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7443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5521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162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5823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46601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7066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9407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843212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50735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52027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24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38888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51236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11165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6632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15696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14681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8199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92542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07219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8320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940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effectLst/>
                <a:ea typeface="等线" panose="02010600030101010101" pitchFamily="2" charset="-122"/>
                <a:cs typeface="Times New Roman" panose="02020603050405020304" pitchFamily="18" charset="0"/>
              </a:rPr>
              <a:t>训练</a:t>
            </a: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6731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181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540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969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170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3863" y="1243013"/>
            <a:ext cx="5959475" cy="33528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461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3928459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8596570"/>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5103040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
        <p:nvSpPr>
          <p:cNvPr id="3" name="文本框 2"/>
          <p:cNvSpPr txBox="1"/>
          <p:nvPr userDrawn="1"/>
        </p:nvSpPr>
        <p:spPr>
          <a:xfrm>
            <a:off x="177801" y="5994400"/>
            <a:ext cx="389850" cy="300082"/>
          </a:xfrm>
          <a:prstGeom prst="rect">
            <a:avLst/>
          </a:prstGeom>
          <a:noFill/>
        </p:spPr>
        <p:txBody>
          <a:bodyPr wrap="none" rtlCol="0">
            <a:spAutoFit/>
          </a:bodyPr>
          <a:lstStyle/>
          <a:p>
            <a:fld id="{4C5AEBC7-4401-4862-94AA-DE941069EEC3}" type="slidenum">
              <a:rPr lang="zh-CN" altLang="en-US" sz="1350" smtClean="0"/>
              <a:t>‹#›</a:t>
            </a:fld>
            <a:endParaRPr lang="zh-CN" altLang="en-US" sz="1350" dirty="0"/>
          </a:p>
        </p:txBody>
      </p:sp>
    </p:spTree>
    <p:extLst>
      <p:ext uri="{BB962C8B-B14F-4D97-AF65-F5344CB8AC3E}">
        <p14:creationId xmlns:p14="http://schemas.microsoft.com/office/powerpoint/2010/main" val="25954055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71801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3AF99F-76E7-41BC-BC3B-28E0C2273351}" type="slidenum">
              <a:rPr lang="zh-CN" altLang="en-US" smtClean="0"/>
              <a:pPr/>
              <a:t>‹#›</a:t>
            </a:fld>
            <a:endParaRPr lang="zh-CN" altLang="en-US"/>
          </a:p>
        </p:txBody>
      </p:sp>
      <p:pic>
        <p:nvPicPr>
          <p:cNvPr id="7" name="图片 6">
            <a:extLst>
              <a:ext uri="{FF2B5EF4-FFF2-40B4-BE49-F238E27FC236}">
                <a16:creationId xmlns:a16="http://schemas.microsoft.com/office/drawing/2014/main" id="{CA9D3DAA-7557-4A41-F67A-9A7461946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
            <a:ext cx="12192000" cy="6857999"/>
          </a:xfrm>
          <a:prstGeom prst="rect">
            <a:avLst/>
          </a:prstGeom>
        </p:spPr>
      </p:pic>
    </p:spTree>
    <p:extLst>
      <p:ext uri="{BB962C8B-B14F-4D97-AF65-F5344CB8AC3E}">
        <p14:creationId xmlns:p14="http://schemas.microsoft.com/office/powerpoint/2010/main" val="66532258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8865673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5060576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72109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4768433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756790"/>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125563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7059140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8/20/2022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68855010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52" r:id="rId13"/>
  </p:sldLayoutIdLst>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2.xml"/><Relationship Id="rId7"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3.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4.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5.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9.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3.xml"/><Relationship Id="rId5" Type="http://schemas.openxmlformats.org/officeDocument/2006/relationships/image" Target="../media/image2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4.xml"/><Relationship Id="rId5" Type="http://schemas.openxmlformats.org/officeDocument/2006/relationships/image" Target="../media/image24.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5.xml"/><Relationship Id="rId5" Type="http://schemas.openxmlformats.org/officeDocument/2006/relationships/image" Target="../media/image25.gif"/><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26.xml"/><Relationship Id="rId5" Type="http://schemas.openxmlformats.org/officeDocument/2006/relationships/image" Target="../media/image2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27.xml"/><Relationship Id="rId5" Type="http://schemas.openxmlformats.org/officeDocument/2006/relationships/image" Target="../media/image27.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28.xml"/><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29.xml"/><Relationship Id="rId5" Type="http://schemas.openxmlformats.org/officeDocument/2006/relationships/image" Target="../media/image29.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0.xml"/><Relationship Id="rId5" Type="http://schemas.openxmlformats.org/officeDocument/2006/relationships/image" Target="../media/image30.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1.xml"/><Relationship Id="rId5" Type="http://schemas.openxmlformats.org/officeDocument/2006/relationships/image" Target="../media/image3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3.xml"/><Relationship Id="rId5" Type="http://schemas.openxmlformats.org/officeDocument/2006/relationships/image" Target="../media/image32.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34.xml"/><Relationship Id="rId5" Type="http://schemas.openxmlformats.org/officeDocument/2006/relationships/image" Target="../media/image33.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09924" y="4490840"/>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1433779" y="231011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1122239" y="3049393"/>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1508177" y="3751801"/>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490498" y="5701791"/>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p:nvSpPr>
        <p:spPr>
          <a:xfrm rot="15743475" flipH="1" flipV="1">
            <a:off x="378310" y="3804753"/>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a:extLst>
              <a:ext uri="{FF2B5EF4-FFF2-40B4-BE49-F238E27FC236}">
                <a16:creationId xmlns:a16="http://schemas.microsoft.com/office/drawing/2014/main" id="{DAEC0CA2-9C47-4ACA-A596-EB18C1952507}"/>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徽标&#10;&#10;描述已自动生成">
            <a:extLst>
              <a:ext uri="{FF2B5EF4-FFF2-40B4-BE49-F238E27FC236}">
                <a16:creationId xmlns:a16="http://schemas.microsoft.com/office/drawing/2014/main" id="{B885ED75-A46F-34CB-F565-6564BE68E0C9}"/>
              </a:ext>
            </a:extLst>
          </p:cNvPr>
          <p:cNvPicPr>
            <a:picLocks noChangeAspect="1"/>
          </p:cNvPicPr>
          <p:nvPr/>
        </p:nvPicPr>
        <p:blipFill>
          <a:blip r:embed="rId3"/>
          <a:stretch>
            <a:fillRect/>
          </a:stretch>
        </p:blipFill>
        <p:spPr>
          <a:xfrm>
            <a:off x="8796935" y="27341"/>
            <a:ext cx="3223581" cy="1549173"/>
          </a:xfrm>
          <a:prstGeom prst="rect">
            <a:avLst/>
          </a:prstGeom>
        </p:spPr>
      </p:pic>
      <p:sp>
        <p:nvSpPr>
          <p:cNvPr id="21" name="文本框 20">
            <a:extLst>
              <a:ext uri="{FF2B5EF4-FFF2-40B4-BE49-F238E27FC236}">
                <a16:creationId xmlns:a16="http://schemas.microsoft.com/office/drawing/2014/main" id="{DEA6C13D-F433-ACF8-6B9D-75C4DD730AF2}"/>
              </a:ext>
            </a:extLst>
          </p:cNvPr>
          <p:cNvSpPr txBox="1"/>
          <p:nvPr/>
        </p:nvSpPr>
        <p:spPr>
          <a:xfrm>
            <a:off x="1914525" y="2219493"/>
            <a:ext cx="8096250" cy="1106970"/>
          </a:xfrm>
          <a:prstGeom prst="rect">
            <a:avLst/>
          </a:prstGeom>
          <a:noFill/>
        </p:spPr>
        <p:txBody>
          <a:bodyPr wrap="square" rtlCol="0">
            <a:spAutoFit/>
          </a:bodyPr>
          <a:lstStyle/>
          <a:p>
            <a:pPr algn="ctr" defTabSz="914400">
              <a:lnSpc>
                <a:spcPct val="90000"/>
              </a:lnSpc>
              <a:spcBef>
                <a:spcPts val="1000"/>
              </a:spcBef>
            </a:pPr>
            <a:r>
              <a:rPr lang="zh-CN" altLang="en-US" sz="3200" dirty="0">
                <a:solidFill>
                  <a:srgbClr val="000000"/>
                </a:solidFill>
                <a:latin typeface="楷体" panose="02010609060101010101" pitchFamily="49" charset="-122"/>
                <a:ea typeface="楷体" panose="02010609060101010101" pitchFamily="49" charset="-122"/>
              </a:rPr>
              <a:t>基于 </a:t>
            </a:r>
            <a:r>
              <a:rPr lang="en-US" altLang="zh-CN" sz="3200" dirty="0">
                <a:solidFill>
                  <a:srgbClr val="000000"/>
                </a:solidFill>
                <a:latin typeface="微软雅黑" panose="020B0503020204020204" pitchFamily="34" charset="-122"/>
                <a:ea typeface="微软雅黑" panose="020B0503020204020204" pitchFamily="34" charset="-122"/>
              </a:rPr>
              <a:t>Bicubic </a:t>
            </a:r>
            <a:r>
              <a:rPr lang="zh-CN" altLang="en-US" sz="3200" dirty="0">
                <a:solidFill>
                  <a:srgbClr val="000000"/>
                </a:solidFill>
                <a:latin typeface="楷体" panose="02010609060101010101" pitchFamily="49" charset="-122"/>
                <a:ea typeface="楷体" panose="02010609060101010101" pitchFamily="49" charset="-122"/>
              </a:rPr>
              <a:t>和机器学习图像增强</a:t>
            </a:r>
            <a:endParaRPr lang="en-US" altLang="zh-CN" sz="3200" dirty="0">
              <a:solidFill>
                <a:srgbClr val="000000"/>
              </a:solidFill>
              <a:latin typeface="楷体" panose="02010609060101010101" pitchFamily="49" charset="-122"/>
              <a:ea typeface="楷体" panose="02010609060101010101" pitchFamily="49" charset="-122"/>
            </a:endParaRPr>
          </a:p>
          <a:p>
            <a:pPr algn="ctr" defTabSz="914400">
              <a:lnSpc>
                <a:spcPct val="90000"/>
              </a:lnSpc>
              <a:spcBef>
                <a:spcPts val="1000"/>
              </a:spcBef>
            </a:pPr>
            <a:r>
              <a:rPr lang="zh-CN" altLang="en-US" sz="3200" dirty="0">
                <a:solidFill>
                  <a:srgbClr val="000000"/>
                </a:solidFill>
                <a:latin typeface="楷体" panose="02010609060101010101" pitchFamily="49" charset="-122"/>
                <a:ea typeface="楷体" panose="02010609060101010101" pitchFamily="49" charset="-122"/>
              </a:rPr>
              <a:t>的 </a:t>
            </a:r>
            <a:r>
              <a:rPr lang="en-US" altLang="zh-CN" sz="3200" dirty="0">
                <a:solidFill>
                  <a:srgbClr val="000000"/>
                </a:solidFill>
                <a:latin typeface="微软雅黑" panose="020B0503020204020204" pitchFamily="34" charset="-122"/>
                <a:ea typeface="微软雅黑" panose="020B0503020204020204" pitchFamily="34" charset="-122"/>
              </a:rPr>
              <a:t>4K 60FPS </a:t>
            </a:r>
            <a:r>
              <a:rPr lang="zh-CN" altLang="en-US" sz="3200" dirty="0">
                <a:solidFill>
                  <a:srgbClr val="000000"/>
                </a:solidFill>
                <a:latin typeface="楷体" panose="02010609060101010101" pitchFamily="49" charset="-122"/>
                <a:ea typeface="楷体" panose="02010609060101010101" pitchFamily="49" charset="-122"/>
              </a:rPr>
              <a:t>实时超分辨率</a:t>
            </a:r>
            <a:r>
              <a:rPr lang="en-US" altLang="zh-CN" sz="3200" dirty="0">
                <a:solidFill>
                  <a:srgbClr val="000000"/>
                </a:solidFill>
                <a:latin typeface="楷体" panose="02010609060101010101" pitchFamily="49" charset="-122"/>
                <a:ea typeface="楷体" panose="02010609060101010101" pitchFamily="49" charset="-122"/>
              </a:rPr>
              <a:t>IP</a:t>
            </a:r>
            <a:r>
              <a:rPr lang="zh-CN" altLang="en-US" sz="3200" dirty="0">
                <a:solidFill>
                  <a:srgbClr val="000000"/>
                </a:solidFill>
                <a:latin typeface="楷体" panose="02010609060101010101" pitchFamily="49" charset="-122"/>
                <a:ea typeface="楷体" panose="02010609060101010101" pitchFamily="49" charset="-122"/>
              </a:rPr>
              <a:t>核</a:t>
            </a:r>
          </a:p>
        </p:txBody>
      </p:sp>
      <p:sp>
        <p:nvSpPr>
          <p:cNvPr id="22" name="矩形 21">
            <a:extLst>
              <a:ext uri="{FF2B5EF4-FFF2-40B4-BE49-F238E27FC236}">
                <a16:creationId xmlns:a16="http://schemas.microsoft.com/office/drawing/2014/main" id="{CF7534E9-B2F9-DFA7-1A71-F28A4EE60004}"/>
              </a:ext>
            </a:extLst>
          </p:cNvPr>
          <p:cNvSpPr/>
          <p:nvPr/>
        </p:nvSpPr>
        <p:spPr>
          <a:xfrm>
            <a:off x="7457533" y="4751468"/>
            <a:ext cx="3825742" cy="719171"/>
          </a:xfrm>
          <a:prstGeom prst="rect">
            <a:avLst/>
          </a:prstGeom>
        </p:spPr>
        <p:txBody>
          <a:bodyPr wrap="square">
            <a:spAutoFit/>
          </a:bodyPr>
          <a:lstStyle/>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队伍：</a:t>
            </a:r>
            <a:r>
              <a:rPr lang="ja-JP"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虹ヶ咲学园芯片设计同好会</a:t>
            </a:r>
            <a:endParaRPr lang="en-US" altLang="zh-CN">
              <a:solidFill>
                <a:prstClr val="black"/>
              </a:solidFill>
              <a:latin typeface="黑体" panose="02010609060101010101" pitchFamily="49" charset="-122"/>
              <a:ea typeface="黑体" panose="02010609060101010101" pitchFamily="49" charset="-122"/>
              <a:cs typeface="Times New Roman" panose="02020603050405020304" pitchFamily="18" charset="0"/>
            </a:endParaRPr>
          </a:p>
          <a:p>
            <a:pPr defTabSz="914400">
              <a:lnSpc>
                <a:spcPct val="90000"/>
              </a:lnSpc>
              <a:spcBef>
                <a:spcPts val="1000"/>
              </a:spcBef>
            </a:pPr>
            <a:r>
              <a:rPr lang="zh-CN" altLang="en-US">
                <a:solidFill>
                  <a:prstClr val="black"/>
                </a:solidFill>
                <a:latin typeface="黑体" panose="02010609060101010101" pitchFamily="49" charset="-122"/>
                <a:ea typeface="黑体" panose="02010609060101010101" pitchFamily="49" charset="-122"/>
                <a:cs typeface="Times New Roman" panose="02020603050405020304" pitchFamily="18" charset="0"/>
              </a:rPr>
              <a:t>成员：黄金源 邓立唯 林明锋</a:t>
            </a:r>
            <a:endParaRPr lang="en-US" altLang="zh-CN"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4" name="图片 23" descr="图片包含 徽标&#10;&#10;描述已自动生成">
            <a:extLst>
              <a:ext uri="{FF2B5EF4-FFF2-40B4-BE49-F238E27FC236}">
                <a16:creationId xmlns:a16="http://schemas.microsoft.com/office/drawing/2014/main" id="{2A23096E-0CF9-42CC-8BC7-0AB3E6B13DCB}"/>
              </a:ext>
            </a:extLst>
          </p:cNvPr>
          <p:cNvPicPr>
            <a:picLocks noChangeAspect="1"/>
          </p:cNvPicPr>
          <p:nvPr/>
        </p:nvPicPr>
        <p:blipFill>
          <a:blip r:embed="rId4"/>
          <a:stretch>
            <a:fillRect/>
          </a:stretch>
        </p:blipFill>
        <p:spPr>
          <a:xfrm>
            <a:off x="-12912" y="-78172"/>
            <a:ext cx="2049102" cy="2049102"/>
          </a:xfrm>
          <a:prstGeom prst="rect">
            <a:avLst/>
          </a:prstGeom>
        </p:spPr>
      </p:pic>
      <p:sp>
        <p:nvSpPr>
          <p:cNvPr id="2" name="文本框 1">
            <a:extLst>
              <a:ext uri="{FF2B5EF4-FFF2-40B4-BE49-F238E27FC236}">
                <a16:creationId xmlns:a16="http://schemas.microsoft.com/office/drawing/2014/main" id="{F6ED7D4F-5385-5C55-0226-428FE7C243D9}"/>
              </a:ext>
            </a:extLst>
          </p:cNvPr>
          <p:cNvSpPr txBox="1"/>
          <p:nvPr/>
        </p:nvSpPr>
        <p:spPr>
          <a:xfrm>
            <a:off x="1493412" y="3562168"/>
            <a:ext cx="9644975" cy="400110"/>
          </a:xfrm>
          <a:prstGeom prst="rect">
            <a:avLst/>
          </a:prstGeom>
          <a:noFill/>
        </p:spPr>
        <p:txBody>
          <a:bodyPr wrap="square" rtlCol="0">
            <a:spAutoFit/>
          </a:bodyPr>
          <a:lstStyle/>
          <a:p>
            <a:r>
              <a:rPr lang="en-US" altLang="zh-CN" sz="2000">
                <a:solidFill>
                  <a:schemeClr val="accent5">
                    <a:lumMod val="75000"/>
                  </a:schemeClr>
                </a:solidFill>
              </a:rPr>
              <a:t>Bicubic &amp; Machine-learning Image Enhance 4K 60FPS Realtime Image Super-resolution IP</a:t>
            </a:r>
            <a:endParaRPr lang="zh-CN" altLang="en-US" sz="2000">
              <a:solidFill>
                <a:schemeClr val="accent5">
                  <a:lumMod val="75000"/>
                </a:schemeClr>
              </a:solidFill>
            </a:endParaRPr>
          </a:p>
        </p:txBody>
      </p:sp>
    </p:spTree>
    <p:extLst>
      <p:ext uri="{BB962C8B-B14F-4D97-AF65-F5344CB8AC3E}">
        <p14:creationId xmlns:p14="http://schemas.microsoft.com/office/powerpoint/2010/main" val="359565144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a:extLst>
              <a:ext uri="{FF2B5EF4-FFF2-40B4-BE49-F238E27FC236}">
                <a16:creationId xmlns:a16="http://schemas.microsoft.com/office/drawing/2014/main" id="{039A5EF2-9A7C-206A-9BBC-5816A5E6D10D}"/>
              </a:ext>
            </a:extLst>
          </p:cNvPr>
          <p:cNvSpPr/>
          <p:nvPr/>
        </p:nvSpPr>
        <p:spPr>
          <a:xfrm>
            <a:off x="718843" y="1262249"/>
            <a:ext cx="3598633" cy="148083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C8DDE4F-DEA3-08A0-0D78-0B96E0578902}"/>
              </a:ext>
            </a:extLst>
          </p:cNvPr>
          <p:cNvSpPr/>
          <p:nvPr/>
        </p:nvSpPr>
        <p:spPr>
          <a:xfrm>
            <a:off x="4506012" y="2165605"/>
            <a:ext cx="1480009" cy="2660065"/>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0886AD3B-8AE5-6ECE-6481-AE6A4134335E}"/>
              </a:ext>
            </a:extLst>
          </p:cNvPr>
          <p:cNvSpPr txBox="1"/>
          <p:nvPr/>
        </p:nvSpPr>
        <p:spPr>
          <a:xfrm>
            <a:off x="7322359" y="1657435"/>
            <a:ext cx="4296996" cy="3489866"/>
          </a:xfrm>
          <a:prstGeom prst="rect">
            <a:avLst/>
          </a:prstGeom>
          <a:noFill/>
        </p:spPr>
        <p:txBody>
          <a:bodyPr wrap="square" rtlCol="0">
            <a:spAutoFit/>
          </a:bodyPr>
          <a:lstStyle/>
          <a:p>
            <a:pPr>
              <a:lnSpc>
                <a:spcPct val="150000"/>
              </a:lnSpc>
            </a:pPr>
            <a:r>
              <a:rPr lang="zh-CN" altLang="en-US" sz="2400" b="1" i="0" dirty="0">
                <a:solidFill>
                  <a:srgbClr val="000000"/>
                </a:solidFill>
                <a:effectLst/>
                <a:latin typeface="SimSun" panose="02010600030101010101" pitchFamily="2" charset="-122"/>
                <a:ea typeface="SimSun" panose="02010600030101010101" pitchFamily="2" charset="-122"/>
              </a:rPr>
              <a:t>纹理分类 </a:t>
            </a:r>
            <a:r>
              <a:rPr lang="en-US" altLang="zh-CN" sz="2400" b="1" i="0" dirty="0">
                <a:solidFill>
                  <a:srgbClr val="000000"/>
                </a:solidFill>
                <a:effectLst/>
                <a:latin typeface="CMR12"/>
              </a:rPr>
              <a:t>IP </a:t>
            </a:r>
          </a:p>
          <a:p>
            <a:pPr>
              <a:lnSpc>
                <a:spcPct val="150000"/>
              </a:lnSpc>
            </a:pPr>
            <a:r>
              <a:rPr lang="en-US" altLang="zh-CN" sz="2400" dirty="0">
                <a:solidFill>
                  <a:srgbClr val="000000"/>
                </a:solidFill>
                <a:latin typeface="CMR12"/>
                <a:ea typeface="SimSun" panose="02010600030101010101" pitchFamily="2" charset="-122"/>
              </a:rPr>
              <a:t>	</a:t>
            </a:r>
            <a:r>
              <a:rPr lang="zh-CN" altLang="en-US" sz="1800" b="0" i="0" dirty="0">
                <a:solidFill>
                  <a:srgbClr val="000000"/>
                </a:solidFill>
                <a:effectLst/>
                <a:latin typeface="黑体" panose="02010609060101010101" pitchFamily="49" charset="-122"/>
                <a:ea typeface="黑体" panose="02010609060101010101" pitchFamily="49" charset="-122"/>
              </a:rPr>
              <a:t>提供对于单通道图像每个 </a:t>
            </a:r>
            <a:r>
              <a:rPr lang="en-US" altLang="zh-CN" sz="1800" b="0" i="0" dirty="0">
                <a:solidFill>
                  <a:srgbClr val="000000"/>
                </a:solidFill>
                <a:effectLst/>
                <a:latin typeface="黑体" panose="02010609060101010101" pitchFamily="49" charset="-122"/>
                <a:ea typeface="黑体" panose="02010609060101010101" pitchFamily="49" charset="-122"/>
              </a:rPr>
              <a:t>5×5 </a:t>
            </a:r>
            <a:r>
              <a:rPr lang="zh-CN" altLang="en-US" sz="1800" b="0" i="0" dirty="0">
                <a:solidFill>
                  <a:srgbClr val="000000"/>
                </a:solidFill>
                <a:effectLst/>
                <a:latin typeface="黑体" panose="02010609060101010101" pitchFamily="49" charset="-122"/>
                <a:ea typeface="黑体" panose="02010609060101010101" pitchFamily="49" charset="-122"/>
              </a:rPr>
              <a:t>或</a:t>
            </a:r>
            <a:br>
              <a:rPr lang="en-US" altLang="zh-CN" sz="1800" b="0" i="0" dirty="0">
                <a:solidFill>
                  <a:srgbClr val="000000"/>
                </a:solidFill>
                <a:effectLst/>
                <a:latin typeface="黑体" panose="02010609060101010101" pitchFamily="49" charset="-122"/>
                <a:ea typeface="黑体" panose="02010609060101010101" pitchFamily="49" charset="-122"/>
              </a:rPr>
            </a:br>
            <a:r>
              <a:rPr lang="en-US" altLang="zh-CN" sz="1800" b="0" i="0" dirty="0">
                <a:solidFill>
                  <a:srgbClr val="000000"/>
                </a:solidFill>
                <a:effectLst/>
                <a:latin typeface="黑体" panose="02010609060101010101" pitchFamily="49" charset="-122"/>
                <a:ea typeface="黑体" panose="02010609060101010101" pitchFamily="49" charset="-122"/>
              </a:rPr>
              <a:t>3×3 </a:t>
            </a:r>
            <a:r>
              <a:rPr lang="zh-CN" altLang="en-US" sz="1800" b="0" i="0" dirty="0">
                <a:solidFill>
                  <a:srgbClr val="000000"/>
                </a:solidFill>
                <a:effectLst/>
                <a:latin typeface="黑体" panose="02010609060101010101" pitchFamily="49" charset="-122"/>
                <a:ea typeface="黑体" panose="02010609060101010101" pitchFamily="49" charset="-122"/>
              </a:rPr>
              <a:t>图像块的纹理特征进行</a:t>
            </a:r>
            <a:r>
              <a:rPr lang="zh-CN" altLang="en-US" sz="1800" b="0" i="0" dirty="0">
                <a:solidFill>
                  <a:srgbClr val="FF0000"/>
                </a:solidFill>
                <a:effectLst/>
                <a:latin typeface="黑体" panose="02010609060101010101" pitchFamily="49" charset="-122"/>
                <a:ea typeface="黑体" panose="02010609060101010101" pitchFamily="49" charset="-122"/>
              </a:rPr>
              <a:t>实时分类</a:t>
            </a:r>
            <a:r>
              <a:rPr lang="zh-CN" altLang="en-US" sz="1800" b="0" i="0" dirty="0">
                <a:solidFill>
                  <a:srgbClr val="000000"/>
                </a:solidFill>
                <a:effectLst/>
                <a:latin typeface="黑体" panose="02010609060101010101" pitchFamily="49" charset="-122"/>
                <a:ea typeface="黑体" panose="02010609060101010101" pitchFamily="49" charset="-122"/>
              </a:rPr>
              <a:t>。</a:t>
            </a:r>
            <a:endParaRPr lang="en-US" altLang="zh-CN" sz="1800" b="0" i="0" dirty="0">
              <a:solidFill>
                <a:srgbClr val="000000"/>
              </a:solidFill>
              <a:effectLst/>
              <a:latin typeface="黑体" panose="02010609060101010101" pitchFamily="49" charset="-122"/>
              <a:ea typeface="黑体" panose="02010609060101010101" pitchFamily="49" charset="-122"/>
            </a:endParaRPr>
          </a:p>
          <a:p>
            <a:pPr>
              <a:lnSpc>
                <a:spcPct val="150000"/>
              </a:lnSpc>
            </a:pPr>
            <a:endParaRPr lang="en-US" altLang="zh-CN" sz="1800" b="0" i="0" dirty="0">
              <a:solidFill>
                <a:srgbClr val="000000"/>
              </a:solidFill>
              <a:effectLst/>
              <a:latin typeface="SimSun" panose="02010600030101010101" pitchFamily="2" charset="-122"/>
              <a:ea typeface="SimSun" panose="02010600030101010101" pitchFamily="2" charset="-122"/>
            </a:endParaRPr>
          </a:p>
          <a:p>
            <a:pPr>
              <a:lnSpc>
                <a:spcPct val="150000"/>
              </a:lnSpc>
            </a:pPr>
            <a:r>
              <a:rPr lang="zh-CN" altLang="en-US" sz="2400" b="1" i="0" dirty="0">
                <a:solidFill>
                  <a:srgbClr val="000000"/>
                </a:solidFill>
                <a:effectLst/>
                <a:latin typeface="SimSun" panose="02010600030101010101" pitchFamily="2" charset="-122"/>
                <a:ea typeface="SimSun" panose="02010600030101010101" pitchFamily="2" charset="-122"/>
              </a:rPr>
              <a:t>自适应锐化模块</a:t>
            </a:r>
            <a:endParaRPr lang="en-US" altLang="zh-CN" sz="2400" b="1" i="0" dirty="0">
              <a:solidFill>
                <a:srgbClr val="000000"/>
              </a:solidFill>
              <a:effectLst/>
              <a:latin typeface="SimSun" panose="02010600030101010101" pitchFamily="2" charset="-122"/>
              <a:ea typeface="SimSun" panose="02010600030101010101" pitchFamily="2" charset="-122"/>
            </a:endParaRPr>
          </a:p>
          <a:p>
            <a:pPr>
              <a:lnSpc>
                <a:spcPct val="150000"/>
              </a:lnSpc>
            </a:pPr>
            <a:r>
              <a:rPr lang="en-US" altLang="zh-CN" sz="2400" dirty="0">
                <a:solidFill>
                  <a:srgbClr val="000000"/>
                </a:solidFill>
                <a:latin typeface="SimSun" panose="02010600030101010101" pitchFamily="2" charset="-122"/>
                <a:ea typeface="SimSun" panose="02010600030101010101" pitchFamily="2" charset="-122"/>
              </a:rPr>
              <a:t>	</a:t>
            </a:r>
            <a:r>
              <a:rPr lang="zh-CN" altLang="en-US" dirty="0">
                <a:solidFill>
                  <a:srgbClr val="000000"/>
                </a:solidFill>
                <a:latin typeface="黑体" panose="02010609060101010101" pitchFamily="49" charset="-122"/>
                <a:ea typeface="黑体" panose="02010609060101010101" pitchFamily="49" charset="-122"/>
              </a:rPr>
              <a:t>可进行对于不同 </a:t>
            </a:r>
            <a:r>
              <a:rPr lang="en-US" altLang="zh-CN" sz="1800" b="0" i="0" dirty="0">
                <a:solidFill>
                  <a:srgbClr val="000000"/>
                </a:solidFill>
                <a:effectLst/>
                <a:latin typeface="黑体" panose="02010609060101010101" pitchFamily="49" charset="-122"/>
                <a:ea typeface="黑体" panose="02010609060101010101" pitchFamily="49" charset="-122"/>
              </a:rPr>
              <a:t>5×5 </a:t>
            </a:r>
            <a:r>
              <a:rPr lang="zh-CN" altLang="en-US" dirty="0">
                <a:solidFill>
                  <a:srgbClr val="000000"/>
                </a:solidFill>
                <a:latin typeface="黑体" panose="02010609060101010101" pitchFamily="49" charset="-122"/>
                <a:ea typeface="黑体" panose="02010609060101010101" pitchFamily="49" charset="-122"/>
              </a:rPr>
              <a:t>的图像块根据其纹理类型进行</a:t>
            </a:r>
            <a:r>
              <a:rPr lang="zh-CN" altLang="en-US" dirty="0">
                <a:solidFill>
                  <a:srgbClr val="FF0000"/>
                </a:solidFill>
                <a:latin typeface="黑体" panose="02010609060101010101" pitchFamily="49" charset="-122"/>
                <a:ea typeface="黑体" panose="02010609060101010101" pitchFamily="49" charset="-122"/>
              </a:rPr>
              <a:t>实时增强</a:t>
            </a:r>
            <a:r>
              <a:rPr lang="zh-CN" altLang="en-US" dirty="0">
                <a:solidFill>
                  <a:srgbClr val="000000"/>
                </a:solidFill>
                <a:latin typeface="SimSun" panose="02010600030101010101" pitchFamily="2" charset="-122"/>
                <a:ea typeface="SimSun" panose="02010600030101010101" pitchFamily="2" charset="-122"/>
              </a:rPr>
              <a:t>。 </a:t>
            </a:r>
          </a:p>
        </p:txBody>
      </p:sp>
      <p:sp>
        <p:nvSpPr>
          <p:cNvPr id="18" name="矩形 17">
            <a:extLst>
              <a:ext uri="{FF2B5EF4-FFF2-40B4-BE49-F238E27FC236}">
                <a16:creationId xmlns:a16="http://schemas.microsoft.com/office/drawing/2014/main" id="{7F9611F0-3D02-B73B-3136-2BA7B1149DFB}"/>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纹理分类与自适应滤波</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descr="图示&#10;&#10;描述已自动生成">
            <a:extLst>
              <a:ext uri="{FF2B5EF4-FFF2-40B4-BE49-F238E27FC236}">
                <a16:creationId xmlns:a16="http://schemas.microsoft.com/office/drawing/2014/main" id="{469BBD43-4806-4824-E93A-6A2A3DA0A1E6}"/>
              </a:ext>
            </a:extLst>
          </p:cNvPr>
          <p:cNvPicPr>
            <a:picLocks noChangeAspect="1"/>
          </p:cNvPicPr>
          <p:nvPr/>
        </p:nvPicPr>
        <p:blipFill rotWithShape="1">
          <a:blip r:embed="rId5"/>
          <a:srcRect l="34825" r="18191"/>
          <a:stretch/>
        </p:blipFill>
        <p:spPr>
          <a:xfrm>
            <a:off x="361950" y="1419372"/>
            <a:ext cx="5728388" cy="4484610"/>
          </a:xfrm>
          <a:prstGeom prst="rect">
            <a:avLst/>
          </a:prstGeom>
        </p:spPr>
      </p:pic>
    </p:spTree>
    <p:custDataLst>
      <p:tags r:id="rId1"/>
    </p:custDataLst>
    <p:extLst>
      <p:ext uri="{BB962C8B-B14F-4D97-AF65-F5344CB8AC3E}">
        <p14:creationId xmlns:p14="http://schemas.microsoft.com/office/powerpoint/2010/main" val="338177783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a:blip r:embed="rId5"/>
          <a:stretch>
            <a:fillRect/>
          </a:stretch>
        </p:blipFill>
        <p:spPr>
          <a:xfrm>
            <a:off x="3813071" y="870211"/>
            <a:ext cx="8145845" cy="5002365"/>
          </a:xfrm>
          <a:prstGeom prst="rect">
            <a:avLst/>
          </a:prstGeom>
        </p:spPr>
      </p:pic>
      <p:sp>
        <p:nvSpPr>
          <p:cNvPr id="17" name="文本框 16">
            <a:extLst>
              <a:ext uri="{FF2B5EF4-FFF2-40B4-BE49-F238E27FC236}">
                <a16:creationId xmlns:a16="http://schemas.microsoft.com/office/drawing/2014/main" id="{2F552F5B-FA9F-1F25-C5BB-9EDF4F4FCDFE}"/>
              </a:ext>
            </a:extLst>
          </p:cNvPr>
          <p:cNvSpPr txBox="1"/>
          <p:nvPr/>
        </p:nvSpPr>
        <p:spPr>
          <a:xfrm>
            <a:off x="861783" y="3257608"/>
            <a:ext cx="2965608" cy="1631216"/>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高斯卷积核</a:t>
            </a:r>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拉普拉斯卷积核</a:t>
            </a:r>
            <a:endParaRPr lang="en-US" altLang="zh-CN" sz="2000" dirty="0">
              <a:solidFill>
                <a:srgbClr val="000000"/>
              </a:solidFill>
              <a:latin typeface="黑体" panose="02010609060101010101" pitchFamily="49" charset="-122"/>
              <a:ea typeface="黑体" panose="02010609060101010101" pitchFamily="49" charset="-122"/>
            </a:endParaRPr>
          </a:p>
          <a:p>
            <a:endParaRPr lang="en-US" altLang="zh-CN" sz="2000" dirty="0">
              <a:solidFill>
                <a:srgbClr val="00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sz="2000" dirty="0">
                <a:solidFill>
                  <a:srgbClr val="000000"/>
                </a:solidFill>
                <a:latin typeface="黑体" panose="02010609060101010101" pitchFamily="49" charset="-122"/>
                <a:ea typeface="黑体" panose="02010609060101010101" pitchFamily="49" charset="-122"/>
              </a:rPr>
              <a:t>纹理分类器</a:t>
            </a:r>
            <a:endParaRPr lang="en-US" altLang="zh-CN" sz="2000" dirty="0">
              <a:solidFill>
                <a:srgbClr val="000000"/>
              </a:solidFill>
              <a:latin typeface="黑体" panose="02010609060101010101" pitchFamily="49" charset="-122"/>
              <a:ea typeface="黑体" panose="02010609060101010101" pitchFamily="49" charset="-122"/>
            </a:endParaRPr>
          </a:p>
        </p:txBody>
      </p:sp>
      <p:sp>
        <p:nvSpPr>
          <p:cNvPr id="18" name="矩形 17">
            <a:extLst>
              <a:ext uri="{FF2B5EF4-FFF2-40B4-BE49-F238E27FC236}">
                <a16:creationId xmlns:a16="http://schemas.microsoft.com/office/drawing/2014/main" id="{63BD8B83-078A-1E12-5191-05C309BBA2E3}"/>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纹理分类器结构</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示&#10;&#10;描述已自动生成">
            <a:extLst>
              <a:ext uri="{FF2B5EF4-FFF2-40B4-BE49-F238E27FC236}">
                <a16:creationId xmlns:a16="http://schemas.microsoft.com/office/drawing/2014/main" id="{FFE00FDF-224D-D5E4-6A21-63C4CE48004D}"/>
              </a:ext>
            </a:extLst>
          </p:cNvPr>
          <p:cNvPicPr>
            <a:picLocks noChangeAspect="1"/>
          </p:cNvPicPr>
          <p:nvPr/>
        </p:nvPicPr>
        <p:blipFill rotWithShape="1">
          <a:blip r:embed="rId6"/>
          <a:srcRect l="37269" r="33118" b="69187"/>
          <a:stretch/>
        </p:blipFill>
        <p:spPr>
          <a:xfrm>
            <a:off x="329938" y="973366"/>
            <a:ext cx="3610466" cy="1381815"/>
          </a:xfrm>
          <a:prstGeom prst="rect">
            <a:avLst/>
          </a:prstGeom>
        </p:spPr>
      </p:pic>
    </p:spTree>
    <p:custDataLst>
      <p:tags r:id="rId1"/>
    </p:custDataLst>
    <p:extLst>
      <p:ext uri="{BB962C8B-B14F-4D97-AF65-F5344CB8AC3E}">
        <p14:creationId xmlns:p14="http://schemas.microsoft.com/office/powerpoint/2010/main" val="168742456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11358" t="39246" r="52104" b="38157"/>
          <a:stretch/>
        </p:blipFill>
        <p:spPr>
          <a:xfrm>
            <a:off x="646765" y="2580091"/>
            <a:ext cx="2730042" cy="1036839"/>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50000"/>
                  </a:schemeClr>
                </a:solidFill>
              </a:rPr>
              <a:t>纹理分类中</a:t>
            </a:r>
            <a:r>
              <a:rPr lang="zh-CN" altLang="en-US" b="1" dirty="0">
                <a:solidFill>
                  <a:schemeClr val="bg2">
                    <a:lumMod val="10000"/>
                  </a:schemeClr>
                </a:solidFill>
              </a:rPr>
              <a:t>缓冲优化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5" name="文本框 24">
            <a:extLst>
              <a:ext uri="{FF2B5EF4-FFF2-40B4-BE49-F238E27FC236}">
                <a16:creationId xmlns:a16="http://schemas.microsoft.com/office/drawing/2014/main" id="{A0A6EE59-98CC-0592-279E-10FDB9D4576A}"/>
              </a:ext>
            </a:extLst>
          </p:cNvPr>
          <p:cNvSpPr txBox="1"/>
          <p:nvPr/>
        </p:nvSpPr>
        <p:spPr>
          <a:xfrm>
            <a:off x="219556" y="3926865"/>
            <a:ext cx="4012803" cy="1291957"/>
          </a:xfrm>
          <a:prstGeom prst="rect">
            <a:avLst/>
          </a:prstGeom>
          <a:noFill/>
        </p:spPr>
        <p:txBody>
          <a:bodyPr wrap="square" rtlCol="0">
            <a:spAutoFit/>
          </a:bodyPr>
          <a:lstStyle/>
          <a:p>
            <a:pPr>
              <a:lnSpc>
                <a:spcPct val="150000"/>
              </a:lnSpc>
            </a:pPr>
            <a:r>
              <a:rPr lang="zh-CN" altLang="en-US" b="1" dirty="0">
                <a:solidFill>
                  <a:srgbClr val="000000"/>
                </a:solidFill>
                <a:latin typeface="黑体" panose="02010609060101010101" pitchFamily="49" charset="-122"/>
                <a:ea typeface="黑体" panose="02010609060101010101" pitchFamily="49" charset="-122"/>
              </a:rPr>
              <a:t>优化：</a:t>
            </a:r>
            <a:endParaRPr lang="en-US" altLang="zh-CN" b="1" dirty="0">
              <a:solidFill>
                <a:srgbClr val="000000"/>
              </a:solidFill>
              <a:latin typeface="黑体" panose="02010609060101010101" pitchFamily="49" charset="-122"/>
              <a:ea typeface="黑体" panose="02010609060101010101" pitchFamily="49" charset="-122"/>
            </a:endParaRPr>
          </a:p>
          <a:p>
            <a:pPr>
              <a:lnSpc>
                <a:spcPct val="150000"/>
              </a:lnSpc>
            </a:pPr>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卷积时图像边缘像素填充为最邻近像素，通过行、列填充实现流水线</a:t>
            </a:r>
            <a:r>
              <a:rPr lang="zh-CN" altLang="en-US" b="1" dirty="0"/>
              <a:t>。</a:t>
            </a:r>
            <a:endParaRPr lang="en-US" altLang="zh-CN" b="1" dirty="0"/>
          </a:p>
        </p:txBody>
      </p:sp>
      <p:pic>
        <p:nvPicPr>
          <p:cNvPr id="26" name="图片 25" descr="箭头&#10;&#10;中度可信度描述已自动生成">
            <a:extLst>
              <a:ext uri="{FF2B5EF4-FFF2-40B4-BE49-F238E27FC236}">
                <a16:creationId xmlns:a16="http://schemas.microsoft.com/office/drawing/2014/main" id="{6511391B-96FA-83EA-B2B5-620BB55F57C2}"/>
              </a:ext>
            </a:extLst>
          </p:cNvPr>
          <p:cNvPicPr>
            <a:picLocks noChangeAspect="1"/>
          </p:cNvPicPr>
          <p:nvPr/>
        </p:nvPicPr>
        <p:blipFill>
          <a:blip r:embed="rId6"/>
          <a:stretch>
            <a:fillRect/>
          </a:stretch>
        </p:blipFill>
        <p:spPr>
          <a:xfrm>
            <a:off x="4435662" y="1977732"/>
            <a:ext cx="3521924" cy="2723302"/>
          </a:xfrm>
          <a:prstGeom prst="rect">
            <a:avLst/>
          </a:prstGeom>
        </p:spPr>
      </p:pic>
      <p:sp>
        <p:nvSpPr>
          <p:cNvPr id="27" name="文本框 26">
            <a:extLst>
              <a:ext uri="{FF2B5EF4-FFF2-40B4-BE49-F238E27FC236}">
                <a16:creationId xmlns:a16="http://schemas.microsoft.com/office/drawing/2014/main" id="{5583F62B-A732-4FDE-3E1B-17D775B0F1F4}"/>
              </a:ext>
            </a:extLst>
          </p:cNvPr>
          <p:cNvSpPr txBox="1"/>
          <p:nvPr/>
        </p:nvSpPr>
        <p:spPr>
          <a:xfrm>
            <a:off x="4378741" y="4880268"/>
            <a:ext cx="3941776"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（行填充）</a:t>
            </a:r>
          </a:p>
        </p:txBody>
      </p:sp>
      <p:pic>
        <p:nvPicPr>
          <p:cNvPr id="29" name="图片 28" descr="图标&#10;&#10;描述已自动生成">
            <a:extLst>
              <a:ext uri="{FF2B5EF4-FFF2-40B4-BE49-F238E27FC236}">
                <a16:creationId xmlns:a16="http://schemas.microsoft.com/office/drawing/2014/main" id="{BC5832F1-0545-244A-CEC3-9EFB5DDF0887}"/>
              </a:ext>
            </a:extLst>
          </p:cNvPr>
          <p:cNvPicPr>
            <a:picLocks noChangeAspect="1"/>
          </p:cNvPicPr>
          <p:nvPr/>
        </p:nvPicPr>
        <p:blipFill>
          <a:blip r:embed="rId7"/>
          <a:stretch>
            <a:fillRect/>
          </a:stretch>
        </p:blipFill>
        <p:spPr>
          <a:xfrm>
            <a:off x="8661320" y="1768859"/>
            <a:ext cx="2883915" cy="2891838"/>
          </a:xfrm>
          <a:prstGeom prst="rect">
            <a:avLst/>
          </a:prstGeom>
        </p:spPr>
      </p:pic>
      <p:sp>
        <p:nvSpPr>
          <p:cNvPr id="30" name="文本框 29">
            <a:extLst>
              <a:ext uri="{FF2B5EF4-FFF2-40B4-BE49-F238E27FC236}">
                <a16:creationId xmlns:a16="http://schemas.microsoft.com/office/drawing/2014/main" id="{0D4E206F-D353-DC7D-18AA-D6931073B678}"/>
              </a:ext>
            </a:extLst>
          </p:cNvPr>
          <p:cNvSpPr txBox="1"/>
          <p:nvPr/>
        </p:nvSpPr>
        <p:spPr>
          <a:xfrm>
            <a:off x="8526011" y="4880268"/>
            <a:ext cx="4611440"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卷积过程中边缘像素</a:t>
            </a:r>
            <a:r>
              <a:rPr lang="en-US" altLang="zh-CN" sz="1600">
                <a:latin typeface="楷体" panose="02010609060101010101" pitchFamily="49" charset="-122"/>
                <a:ea typeface="楷体" panose="02010609060101010101" pitchFamily="49" charset="-122"/>
              </a:rPr>
              <a:t>padding </a:t>
            </a:r>
            <a:r>
              <a:rPr lang="zh-CN" altLang="en-US" sz="1600">
                <a:latin typeface="楷体" panose="02010609060101010101" pitchFamily="49" charset="-122"/>
                <a:ea typeface="楷体" panose="02010609060101010101" pitchFamily="49" charset="-122"/>
              </a:rPr>
              <a:t>（列填充）</a:t>
            </a:r>
          </a:p>
        </p:txBody>
      </p:sp>
      <p:pic>
        <p:nvPicPr>
          <p:cNvPr id="3" name="图片 2" descr="图示&#10;&#10;描述已自动生成">
            <a:extLst>
              <a:ext uri="{FF2B5EF4-FFF2-40B4-BE49-F238E27FC236}">
                <a16:creationId xmlns:a16="http://schemas.microsoft.com/office/drawing/2014/main" id="{444667C0-AA95-8A95-3E04-74EBCDF45699}"/>
              </a:ext>
            </a:extLst>
          </p:cNvPr>
          <p:cNvPicPr>
            <a:picLocks noChangeAspect="1"/>
          </p:cNvPicPr>
          <p:nvPr/>
        </p:nvPicPr>
        <p:blipFill rotWithShape="1">
          <a:blip r:embed="rId8"/>
          <a:srcRect l="37269" r="33118" b="69187"/>
          <a:stretch/>
        </p:blipFill>
        <p:spPr>
          <a:xfrm>
            <a:off x="329938" y="973366"/>
            <a:ext cx="3610466" cy="1381815"/>
          </a:xfrm>
          <a:prstGeom prst="rect">
            <a:avLst/>
          </a:prstGeom>
        </p:spPr>
      </p:pic>
    </p:spTree>
    <p:custDataLst>
      <p:tags r:id="rId1"/>
    </p:custDataLst>
    <p:extLst>
      <p:ext uri="{BB962C8B-B14F-4D97-AF65-F5344CB8AC3E}">
        <p14:creationId xmlns:p14="http://schemas.microsoft.com/office/powerpoint/2010/main" val="166976082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8" name="表格 4">
            <a:extLst>
              <a:ext uri="{FF2B5EF4-FFF2-40B4-BE49-F238E27FC236}">
                <a16:creationId xmlns:a16="http://schemas.microsoft.com/office/drawing/2014/main" id="{10E29ACA-B09E-8BC2-E91F-CE9251CDF1C1}"/>
              </a:ext>
            </a:extLst>
          </p:cNvPr>
          <p:cNvGraphicFramePr>
            <a:graphicFrameLocks noGrp="1"/>
          </p:cNvGraphicFramePr>
          <p:nvPr>
            <p:extLst>
              <p:ext uri="{D42A27DB-BD31-4B8C-83A1-F6EECF244321}">
                <p14:modId xmlns:p14="http://schemas.microsoft.com/office/powerpoint/2010/main" val="1610598566"/>
              </p:ext>
            </p:extLst>
          </p:nvPr>
        </p:nvGraphicFramePr>
        <p:xfrm>
          <a:off x="5205756" y="2112385"/>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solidFill>
                            <a:schemeClr val="accent6"/>
                          </a:solidFill>
                        </a:rPr>
                        <a:t>2</a:t>
                      </a:r>
                      <a:endParaRPr lang="zh-CN" altLang="en-US" sz="2500">
                        <a:solidFill>
                          <a:schemeClr val="accent6"/>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r>
                        <a:rPr lang="en-US" altLang="zh-CN" sz="2500">
                          <a:solidFill>
                            <a:srgbClr val="FF0000"/>
                          </a:solidFill>
                        </a:rPr>
                        <a:t>3</a:t>
                      </a:r>
                      <a:endParaRPr lang="zh-CN" altLang="en-US" sz="2500">
                        <a:solidFill>
                          <a:srgbClr val="FF0000"/>
                        </a:solidFill>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tc>
                <a:tc>
                  <a:txBody>
                    <a:bodyPr/>
                    <a:lstStyle/>
                    <a:p>
                      <a:pPr algn="ctr"/>
                      <a:r>
                        <a:rPr lang="en-US" altLang="zh-CN" sz="2500">
                          <a:solidFill>
                            <a:schemeClr val="accent1"/>
                          </a:solidFill>
                        </a:rPr>
                        <a:t>1</a:t>
                      </a:r>
                      <a:endParaRPr lang="zh-CN" altLang="en-US" sz="2500">
                        <a:solidFill>
                          <a:schemeClr val="accent1"/>
                        </a:solidFill>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r>
                        <a:rPr lang="en-US" altLang="zh-CN" sz="2500">
                          <a:solidFill>
                            <a:srgbClr val="7030A0"/>
                          </a:solidFill>
                        </a:rPr>
                        <a:t>5</a:t>
                      </a:r>
                      <a:endParaRPr lang="zh-CN" altLang="en-US" sz="2500">
                        <a:solidFill>
                          <a:srgbClr val="7030A0"/>
                        </a:solidFill>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2">
                              <a:lumMod val="60000"/>
                              <a:lumOff val="40000"/>
                            </a:schemeClr>
                          </a:solidFill>
                          <a:latin typeface="+mn-lt"/>
                          <a:ea typeface="+mn-ea"/>
                          <a:cs typeface="+mn-cs"/>
                        </a:rPr>
                        <a:t>4</a:t>
                      </a:r>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19" name="文本框 18">
            <a:extLst>
              <a:ext uri="{FF2B5EF4-FFF2-40B4-BE49-F238E27FC236}">
                <a16:creationId xmlns:a16="http://schemas.microsoft.com/office/drawing/2014/main" id="{51D17DAC-2865-A7FF-C6A6-1F69A9FD6065}"/>
              </a:ext>
            </a:extLst>
          </p:cNvPr>
          <p:cNvSpPr txBox="1"/>
          <p:nvPr/>
        </p:nvSpPr>
        <p:spPr>
          <a:xfrm>
            <a:off x="418939" y="3672226"/>
            <a:ext cx="4253112" cy="1273875"/>
          </a:xfrm>
          <a:prstGeom prst="rect">
            <a:avLst/>
          </a:prstGeom>
          <a:noFill/>
        </p:spPr>
        <p:txBody>
          <a:bodyPr wrap="square" rtlCol="0">
            <a:spAutoFit/>
          </a:bodyPr>
          <a:lstStyle/>
          <a:p>
            <a:pPr>
              <a:lnSpc>
                <a:spcPct val="150000"/>
              </a:lnSpc>
            </a:pPr>
            <a:r>
              <a:rPr lang="zh-CN" altLang="en-US" b="1" dirty="0">
                <a:solidFill>
                  <a:srgbClr val="000000"/>
                </a:solidFill>
                <a:latin typeface="黑体" panose="02010609060101010101" pitchFamily="49" charset="-122"/>
                <a:ea typeface="黑体" panose="02010609060101010101" pitchFamily="49" charset="-122"/>
              </a:rPr>
              <a:t>优化一：</a:t>
            </a:r>
            <a:endParaRPr lang="en-US" altLang="zh-CN" b="1" dirty="0">
              <a:solidFill>
                <a:srgbClr val="000000"/>
              </a:solidFill>
              <a:latin typeface="黑体" panose="02010609060101010101" pitchFamily="49" charset="-122"/>
              <a:ea typeface="黑体" panose="02010609060101010101" pitchFamily="49" charset="-122"/>
            </a:endParaRPr>
          </a:p>
          <a:p>
            <a:pPr>
              <a:lnSpc>
                <a:spcPct val="150000"/>
              </a:lnSpc>
            </a:pPr>
            <a:r>
              <a:rPr lang="en-US" altLang="zh-CN" b="1" dirty="0">
                <a:solidFill>
                  <a:srgbClr val="000000"/>
                </a:solidFill>
                <a:latin typeface="黑体" panose="02010609060101010101" pitchFamily="49" charset="-122"/>
                <a:ea typeface="黑体" panose="02010609060101010101" pitchFamily="49" charset="-122"/>
              </a:rPr>
              <a:t>	</a:t>
            </a:r>
            <a:r>
              <a:rPr lang="zh-CN" altLang="en-US" b="1" dirty="0">
                <a:solidFill>
                  <a:srgbClr val="000000"/>
                </a:solidFill>
                <a:latin typeface="黑体" panose="02010609060101010101" pitchFamily="49" charset="-122"/>
                <a:ea typeface="黑体" panose="02010609060101010101" pitchFamily="49" charset="-122"/>
              </a:rPr>
              <a:t>根据矩阵数据中心对称分布， </a:t>
            </a:r>
            <a:r>
              <a:rPr lang="en-US" altLang="zh-CN" b="1" dirty="0">
                <a:solidFill>
                  <a:srgbClr val="000000"/>
                </a:solidFill>
                <a:latin typeface="黑体" panose="02010609060101010101" pitchFamily="49" charset="-122"/>
                <a:ea typeface="黑体" panose="02010609060101010101" pitchFamily="49" charset="-122"/>
              </a:rPr>
              <a:t>25 </a:t>
            </a:r>
            <a:r>
              <a:rPr lang="zh-CN" altLang="en-US" b="1" dirty="0">
                <a:solidFill>
                  <a:srgbClr val="000000"/>
                </a:solidFill>
                <a:latin typeface="黑体" panose="02010609060101010101" pitchFamily="49" charset="-122"/>
                <a:ea typeface="黑体" panose="02010609060101010101" pitchFamily="49" charset="-122"/>
              </a:rPr>
              <a:t>个系数只需要存储 </a:t>
            </a:r>
            <a:r>
              <a:rPr lang="en-US" altLang="zh-CN" b="1" dirty="0">
                <a:solidFill>
                  <a:srgbClr val="000000"/>
                </a:solidFill>
                <a:latin typeface="黑体" panose="02010609060101010101" pitchFamily="49" charset="-122"/>
                <a:ea typeface="黑体" panose="02010609060101010101" pitchFamily="49" charset="-122"/>
              </a:rPr>
              <a:t>6 </a:t>
            </a:r>
            <a:r>
              <a:rPr lang="zh-CN" altLang="en-US" b="1" dirty="0">
                <a:solidFill>
                  <a:srgbClr val="000000"/>
                </a:solidFill>
                <a:latin typeface="黑体" panose="02010609060101010101" pitchFamily="49" charset="-122"/>
                <a:ea typeface="黑体" panose="02010609060101010101" pitchFamily="49" charset="-122"/>
              </a:rPr>
              <a:t>个，节省资源。</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99050934-A33C-1051-25AF-53E958C56142}"/>
              </a:ext>
            </a:extLst>
          </p:cNvPr>
          <p:cNvSpPr txBox="1"/>
          <p:nvPr/>
        </p:nvSpPr>
        <p:spPr>
          <a:xfrm>
            <a:off x="5205756"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高斯卷积核数据分布</a:t>
            </a:r>
          </a:p>
        </p:txBody>
      </p:sp>
      <p:graphicFrame>
        <p:nvGraphicFramePr>
          <p:cNvPr id="23" name="表格 4">
            <a:extLst>
              <a:ext uri="{FF2B5EF4-FFF2-40B4-BE49-F238E27FC236}">
                <a16:creationId xmlns:a16="http://schemas.microsoft.com/office/drawing/2014/main" id="{D2157761-8B60-04A8-6283-45D3238BBD66}"/>
              </a:ext>
            </a:extLst>
          </p:cNvPr>
          <p:cNvGraphicFramePr>
            <a:graphicFrameLocks noGrp="1"/>
          </p:cNvGraphicFramePr>
          <p:nvPr>
            <p:extLst>
              <p:ext uri="{D42A27DB-BD31-4B8C-83A1-F6EECF244321}">
                <p14:modId xmlns:p14="http://schemas.microsoft.com/office/powerpoint/2010/main" val="3326613458"/>
              </p:ext>
            </p:extLst>
          </p:nvPr>
        </p:nvGraphicFramePr>
        <p:xfrm>
          <a:off x="8744003" y="2124419"/>
          <a:ext cx="2314195" cy="2169805"/>
        </p:xfrm>
        <a:graphic>
          <a:graphicData uri="http://schemas.openxmlformats.org/drawingml/2006/table">
            <a:tbl>
              <a:tblPr firstRow="1" bandRow="1">
                <a:tableStyleId>{5940675A-B579-460E-94D1-54222C63F5DA}</a:tableStyleId>
              </a:tblPr>
              <a:tblGrid>
                <a:gridCol w="462839">
                  <a:extLst>
                    <a:ext uri="{9D8B030D-6E8A-4147-A177-3AD203B41FA5}">
                      <a16:colId xmlns:a16="http://schemas.microsoft.com/office/drawing/2014/main" val="1822538206"/>
                    </a:ext>
                  </a:extLst>
                </a:gridCol>
                <a:gridCol w="462839">
                  <a:extLst>
                    <a:ext uri="{9D8B030D-6E8A-4147-A177-3AD203B41FA5}">
                      <a16:colId xmlns:a16="http://schemas.microsoft.com/office/drawing/2014/main" val="802297212"/>
                    </a:ext>
                  </a:extLst>
                </a:gridCol>
                <a:gridCol w="462839">
                  <a:extLst>
                    <a:ext uri="{9D8B030D-6E8A-4147-A177-3AD203B41FA5}">
                      <a16:colId xmlns:a16="http://schemas.microsoft.com/office/drawing/2014/main" val="3037313046"/>
                    </a:ext>
                  </a:extLst>
                </a:gridCol>
                <a:gridCol w="462839">
                  <a:extLst>
                    <a:ext uri="{9D8B030D-6E8A-4147-A177-3AD203B41FA5}">
                      <a16:colId xmlns:a16="http://schemas.microsoft.com/office/drawing/2014/main" val="2987679466"/>
                    </a:ext>
                  </a:extLst>
                </a:gridCol>
                <a:gridCol w="462839">
                  <a:extLst>
                    <a:ext uri="{9D8B030D-6E8A-4147-A177-3AD203B41FA5}">
                      <a16:colId xmlns:a16="http://schemas.microsoft.com/office/drawing/2014/main" val="246022389"/>
                    </a:ext>
                  </a:extLst>
                </a:gridCol>
              </a:tblGrid>
              <a:tr h="433961">
                <a:tc>
                  <a:txBody>
                    <a:bodyPr/>
                    <a:lstStyle/>
                    <a:p>
                      <a:pPr marL="0" algn="ctr" defTabSz="914400" rtl="0" eaLnBrk="1" latinLnBrk="0" hangingPunct="1"/>
                      <a:r>
                        <a:rPr lang="en-US" altLang="zh-CN" sz="2500" kern="1200">
                          <a:solidFill>
                            <a:srgbClr val="7030A0"/>
                          </a:solidFill>
                          <a:latin typeface="+mn-lt"/>
                          <a:ea typeface="+mn-ea"/>
                          <a:cs typeface="+mn-cs"/>
                        </a:rPr>
                        <a:t>5</a:t>
                      </a:r>
                      <a:endParaRPr lang="zh-CN" altLang="en-US" sz="2500" kern="1200">
                        <a:solidFill>
                          <a:srgbClr val="7030A0"/>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r>
                        <a:rPr lang="en-US" altLang="zh-CN" sz="2500">
                          <a:solidFill>
                            <a:schemeClr val="accent2">
                              <a:lumMod val="60000"/>
                              <a:lumOff val="40000"/>
                            </a:schemeClr>
                          </a:solidFill>
                        </a:rPr>
                        <a:t>4</a:t>
                      </a:r>
                      <a:endParaRPr lang="zh-CN" altLang="en-US" sz="2500">
                        <a:solidFill>
                          <a:schemeClr val="accent2">
                            <a:lumMod val="60000"/>
                            <a:lumOff val="40000"/>
                          </a:schemeClr>
                        </a:solidFill>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rgbClr val="FF0000"/>
                          </a:solidFill>
                          <a:latin typeface="+mn-lt"/>
                          <a:ea typeface="+mn-ea"/>
                          <a:cs typeface="+mn-cs"/>
                        </a:rPr>
                        <a:t>3</a:t>
                      </a:r>
                      <a:endParaRPr lang="zh-CN" altLang="en-US" sz="2500" kern="1200">
                        <a:solidFill>
                          <a:srgbClr val="FF0000"/>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3545777075"/>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r>
                        <a:rPr lang="en-US" altLang="zh-CN" sz="2500" kern="1200">
                          <a:solidFill>
                            <a:schemeClr val="accent6"/>
                          </a:solidFill>
                          <a:latin typeface="+mn-lt"/>
                          <a:ea typeface="+mn-ea"/>
                          <a:cs typeface="+mn-cs"/>
                        </a:rPr>
                        <a:t>2</a:t>
                      </a:r>
                      <a:endParaRPr lang="zh-CN" altLang="en-US" sz="2500" kern="1200">
                        <a:solidFill>
                          <a:schemeClr val="accent6"/>
                        </a:solidFill>
                        <a:latin typeface="+mn-lt"/>
                        <a:ea typeface="+mn-ea"/>
                        <a:cs typeface="+mn-cs"/>
                      </a:endParaRPr>
                    </a:p>
                  </a:txBody>
                  <a:tcPr marL="51248" marR="51248" marT="25624" marB="25624">
                    <a:solidFill>
                      <a:schemeClr val="accent2">
                        <a:lumMod val="40000"/>
                        <a:lumOff val="60000"/>
                      </a:schemeClr>
                    </a:solidFill>
                  </a:tcPr>
                </a:tc>
                <a:tc>
                  <a:txBody>
                    <a:bodyPr/>
                    <a:lstStyle/>
                    <a:p>
                      <a:pPr marL="0" algn="ctr" defTabSz="914400" rtl="0" eaLnBrk="1" latinLnBrk="0" hangingPunct="1"/>
                      <a:r>
                        <a:rPr lang="en-US" altLang="zh-CN" sz="2500" kern="1200">
                          <a:solidFill>
                            <a:schemeClr val="accent1"/>
                          </a:solidFill>
                          <a:latin typeface="+mn-lt"/>
                          <a:ea typeface="+mn-ea"/>
                          <a:cs typeface="+mn-cs"/>
                        </a:rPr>
                        <a:t>1</a:t>
                      </a:r>
                      <a:endParaRPr lang="zh-CN" altLang="en-US" sz="2500" kern="1200">
                        <a:solidFill>
                          <a:schemeClr val="accent1"/>
                        </a:solidFill>
                        <a:latin typeface="+mn-lt"/>
                        <a:ea typeface="+mn-ea"/>
                        <a:cs typeface="+mn-cs"/>
                      </a:endParaRPr>
                    </a:p>
                  </a:txBody>
                  <a:tcPr marL="51248" marR="51248" marT="25624" marB="25624">
                    <a:solidFill>
                      <a:schemeClr val="accent2">
                        <a:lumMod val="40000"/>
                        <a:lumOff val="60000"/>
                      </a:schemeClr>
                    </a:solidFill>
                  </a:tcPr>
                </a:tc>
                <a:tc>
                  <a:txBody>
                    <a:bodyPr/>
                    <a:lstStyle/>
                    <a:p>
                      <a:pPr algn="ctr"/>
                      <a:endParaRPr lang="zh-CN" altLang="en-US" sz="2500">
                        <a:solidFill>
                          <a:schemeClr val="accent6"/>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4120917395"/>
                  </a:ext>
                </a:extLst>
              </a:tr>
              <a:tr h="433961">
                <a:tc>
                  <a:txBody>
                    <a:bodyPr/>
                    <a:lstStyle/>
                    <a:p>
                      <a:pPr algn="ctr"/>
                      <a:endParaRPr lang="zh-CN" altLang="en-US" sz="2500">
                        <a:solidFill>
                          <a:srgbClr val="FF0000"/>
                        </a:solidFill>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algn="ctr"/>
                      <a:r>
                        <a:rPr lang="en-US" altLang="zh-CN" sz="2500"/>
                        <a:t>0</a:t>
                      </a:r>
                      <a:endParaRPr lang="zh-CN" altLang="en-US" sz="2500"/>
                    </a:p>
                  </a:txBody>
                  <a:tcPr marL="51248" marR="51248" marT="25624" marB="25624">
                    <a:solidFill>
                      <a:schemeClr val="accent2">
                        <a:lumMod val="40000"/>
                        <a:lumOff val="60000"/>
                      </a:schemeClr>
                    </a:solidFill>
                  </a:tcPr>
                </a:tc>
                <a:tc>
                  <a:txBody>
                    <a:bodyPr/>
                    <a:lstStyle/>
                    <a:p>
                      <a:pPr algn="ctr"/>
                      <a:endParaRPr lang="zh-CN" altLang="en-US" sz="2500">
                        <a:solidFill>
                          <a:schemeClr val="accent1"/>
                        </a:solidFill>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extLst>
                  <a:ext uri="{0D108BD9-81ED-4DB2-BD59-A6C34878D82A}">
                    <a16:rowId xmlns:a16="http://schemas.microsoft.com/office/drawing/2014/main" val="3056471519"/>
                  </a:ext>
                </a:extLst>
              </a:tr>
              <a:tr h="433961">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1"/>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6"/>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extLst>
                  <a:ext uri="{0D108BD9-81ED-4DB2-BD59-A6C34878D82A}">
                    <a16:rowId xmlns:a16="http://schemas.microsoft.com/office/drawing/2014/main" val="1322500495"/>
                  </a:ext>
                </a:extLst>
              </a:tr>
              <a:tr h="433961">
                <a:tc>
                  <a:txBody>
                    <a:bodyPr/>
                    <a:lstStyle/>
                    <a:p>
                      <a:pPr algn="ctr"/>
                      <a:endParaRPr lang="zh-CN" altLang="en-US" sz="2500">
                        <a:solidFill>
                          <a:srgbClr val="7030A0"/>
                        </a:solidFill>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FF0000"/>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chemeClr val="accent2">
                            <a:lumMod val="60000"/>
                            <a:lumOff val="40000"/>
                          </a:schemeClr>
                        </a:solidFill>
                        <a:latin typeface="+mn-lt"/>
                        <a:ea typeface="+mn-ea"/>
                        <a:cs typeface="+mn-cs"/>
                      </a:endParaRPr>
                    </a:p>
                  </a:txBody>
                  <a:tcPr marL="51248" marR="51248" marT="25624" marB="25624"/>
                </a:tc>
                <a:tc>
                  <a:txBody>
                    <a:bodyPr/>
                    <a:lstStyle/>
                    <a:p>
                      <a:pPr marL="0" algn="ctr" defTabSz="914400" rtl="0" eaLnBrk="1" latinLnBrk="0" hangingPunct="1"/>
                      <a:endParaRPr lang="zh-CN" altLang="en-US" sz="2500" kern="1200">
                        <a:solidFill>
                          <a:srgbClr val="7030A0"/>
                        </a:solidFill>
                        <a:latin typeface="+mn-lt"/>
                        <a:ea typeface="+mn-ea"/>
                        <a:cs typeface="+mn-cs"/>
                      </a:endParaRPr>
                    </a:p>
                  </a:txBody>
                  <a:tcPr marL="51248" marR="51248" marT="25624" marB="25624"/>
                </a:tc>
                <a:extLst>
                  <a:ext uri="{0D108BD9-81ED-4DB2-BD59-A6C34878D82A}">
                    <a16:rowId xmlns:a16="http://schemas.microsoft.com/office/drawing/2014/main" val="2495607061"/>
                  </a:ext>
                </a:extLst>
              </a:tr>
            </a:tbl>
          </a:graphicData>
        </a:graphic>
      </p:graphicFrame>
      <p:sp>
        <p:nvSpPr>
          <p:cNvPr id="24" name="文本框 23">
            <a:extLst>
              <a:ext uri="{FF2B5EF4-FFF2-40B4-BE49-F238E27FC236}">
                <a16:creationId xmlns:a16="http://schemas.microsoft.com/office/drawing/2014/main" id="{1EF50730-99D2-90CC-5578-39C205ED8A36}"/>
              </a:ext>
            </a:extLst>
          </p:cNvPr>
          <p:cNvSpPr txBox="1"/>
          <p:nvPr/>
        </p:nvSpPr>
        <p:spPr>
          <a:xfrm>
            <a:off x="8723600" y="4389459"/>
            <a:ext cx="2314195"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实际存储 </a:t>
            </a:r>
            <a:r>
              <a:rPr lang="en-US" altLang="zh-CN" sz="1600">
                <a:latin typeface="楷体" panose="02010609060101010101" pitchFamily="49" charset="-122"/>
                <a:ea typeface="楷体" panose="02010609060101010101" pitchFamily="49" charset="-122"/>
              </a:rPr>
              <a:t>6 </a:t>
            </a:r>
            <a:r>
              <a:rPr lang="zh-CN" altLang="en-US" sz="1600">
                <a:latin typeface="楷体" panose="02010609060101010101" pitchFamily="49" charset="-122"/>
                <a:ea typeface="楷体" panose="02010609060101010101" pitchFamily="49" charset="-122"/>
              </a:rPr>
              <a:t>个系数</a:t>
            </a:r>
          </a:p>
        </p:txBody>
      </p:sp>
      <p:pic>
        <p:nvPicPr>
          <p:cNvPr id="5" name="图片 4" descr="图示&#10;&#10;描述已自动生成">
            <a:extLst>
              <a:ext uri="{FF2B5EF4-FFF2-40B4-BE49-F238E27FC236}">
                <a16:creationId xmlns:a16="http://schemas.microsoft.com/office/drawing/2014/main" id="{9C5E478D-F000-0055-823E-671695F1E9A4}"/>
              </a:ext>
            </a:extLst>
          </p:cNvPr>
          <p:cNvPicPr>
            <a:picLocks noChangeAspect="1"/>
          </p:cNvPicPr>
          <p:nvPr/>
        </p:nvPicPr>
        <p:blipFill rotWithShape="1">
          <a:blip r:embed="rId6"/>
          <a:srcRect l="37269" r="33118" b="69187"/>
          <a:stretch/>
        </p:blipFill>
        <p:spPr>
          <a:xfrm>
            <a:off x="370186" y="877561"/>
            <a:ext cx="3610466" cy="1381815"/>
          </a:xfrm>
          <a:prstGeom prst="rect">
            <a:avLst/>
          </a:prstGeom>
        </p:spPr>
      </p:pic>
    </p:spTree>
    <p:custDataLst>
      <p:tags r:id="rId1"/>
    </p:custDataLst>
    <p:extLst>
      <p:ext uri="{BB962C8B-B14F-4D97-AF65-F5344CB8AC3E}">
        <p14:creationId xmlns:p14="http://schemas.microsoft.com/office/powerpoint/2010/main" val="116692618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2995" r="9540" b="67060"/>
          <a:stretch/>
        </p:blipFill>
        <p:spPr>
          <a:xfrm>
            <a:off x="679125" y="2124419"/>
            <a:ext cx="2715198" cy="1373957"/>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高斯卷积优化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9" name="文本框 18">
            <a:extLst>
              <a:ext uri="{FF2B5EF4-FFF2-40B4-BE49-F238E27FC236}">
                <a16:creationId xmlns:a16="http://schemas.microsoft.com/office/drawing/2014/main" id="{51D17DAC-2865-A7FF-C6A6-1F69A9FD6065}"/>
              </a:ext>
            </a:extLst>
          </p:cNvPr>
          <p:cNvSpPr txBox="1"/>
          <p:nvPr/>
        </p:nvSpPr>
        <p:spPr>
          <a:xfrm>
            <a:off x="182550" y="3530553"/>
            <a:ext cx="3990697" cy="1296445"/>
          </a:xfrm>
          <a:prstGeom prst="rect">
            <a:avLst/>
          </a:prstGeom>
          <a:noFill/>
        </p:spPr>
        <p:txBody>
          <a:bodyPr wrap="square" rtlCol="0">
            <a:spAutoFit/>
          </a:bodyPr>
          <a:lstStyle/>
          <a:p>
            <a:pPr>
              <a:lnSpc>
                <a:spcPct val="150000"/>
              </a:lnSpc>
            </a:pPr>
            <a:r>
              <a:rPr lang="zh-CN" altLang="en-US" dirty="0">
                <a:latin typeface="黑体" panose="02010609060101010101" pitchFamily="49" charset="-122"/>
                <a:ea typeface="黑体" panose="02010609060101010101" pitchFamily="49" charset="-122"/>
              </a:rPr>
              <a:t>优化一：</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根据矩阵数据中心对称分布， </a:t>
            </a:r>
            <a:r>
              <a:rPr lang="en-US" altLang="zh-CN" dirty="0">
                <a:latin typeface="黑体" panose="02010609060101010101" pitchFamily="49" charset="-122"/>
                <a:ea typeface="黑体" panose="02010609060101010101" pitchFamily="49" charset="-122"/>
              </a:rPr>
              <a:t>25 </a:t>
            </a:r>
            <a:r>
              <a:rPr lang="zh-CN" altLang="en-US" dirty="0">
                <a:latin typeface="黑体" panose="02010609060101010101" pitchFamily="49" charset="-122"/>
                <a:ea typeface="黑体" panose="02010609060101010101" pitchFamily="49" charset="-122"/>
              </a:rPr>
              <a:t>个系数只需要存储 </a:t>
            </a:r>
            <a:r>
              <a:rPr lang="en-US" altLang="zh-CN" dirty="0">
                <a:latin typeface="黑体" panose="02010609060101010101" pitchFamily="49" charset="-122"/>
                <a:ea typeface="黑体" panose="02010609060101010101" pitchFamily="49" charset="-122"/>
              </a:rPr>
              <a:t>6 </a:t>
            </a:r>
            <a:r>
              <a:rPr lang="zh-CN" altLang="en-US" dirty="0">
                <a:latin typeface="黑体" panose="02010609060101010101" pitchFamily="49" charset="-122"/>
                <a:ea typeface="黑体" panose="02010609060101010101" pitchFamily="49" charset="-122"/>
              </a:rPr>
              <a:t>个，节省资源。</a:t>
            </a:r>
            <a:endParaRPr lang="en-US" altLang="zh-CN" dirty="0">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A8372DD5-741C-D513-B388-7DE150EA6031}"/>
              </a:ext>
            </a:extLst>
          </p:cNvPr>
          <p:cNvSpPr txBox="1"/>
          <p:nvPr/>
        </p:nvSpPr>
        <p:spPr>
          <a:xfrm>
            <a:off x="182550" y="4922787"/>
            <a:ext cx="4012803" cy="1296445"/>
          </a:xfrm>
          <a:prstGeom prst="rect">
            <a:avLst/>
          </a:prstGeom>
          <a:noFill/>
        </p:spPr>
        <p:txBody>
          <a:bodyPr wrap="square" rtlCol="0">
            <a:spAutoFit/>
          </a:bodyPr>
          <a:lstStyle/>
          <a:p>
            <a:pPr>
              <a:lnSpc>
                <a:spcPct val="150000"/>
              </a:lnSpc>
            </a:pPr>
            <a:r>
              <a:rPr lang="zh-CN" altLang="en-US" b="1" dirty="0">
                <a:latin typeface="黑体" panose="02010609060101010101" pitchFamily="49" charset="-122"/>
                <a:ea typeface="黑体" panose="02010609060101010101" pitchFamily="49" charset="-122"/>
              </a:rPr>
              <a:t>优化二：</a:t>
            </a:r>
            <a:endParaRPr lang="en-US" altLang="zh-CN" b="1" dirty="0">
              <a:latin typeface="黑体" panose="02010609060101010101" pitchFamily="49" charset="-122"/>
              <a:ea typeface="黑体" panose="02010609060101010101" pitchFamily="49" charset="-122"/>
            </a:endParaRPr>
          </a:p>
          <a:p>
            <a:pPr>
              <a:lnSpc>
                <a:spcPct val="150000"/>
              </a:lnSpc>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高度复用 </a:t>
            </a:r>
            <a:r>
              <a:rPr lang="en-US" altLang="zh-CN" b="1" dirty="0">
                <a:latin typeface="黑体" panose="02010609060101010101" pitchFamily="49" charset="-122"/>
                <a:ea typeface="黑体" panose="02010609060101010101" pitchFamily="49" charset="-122"/>
              </a:rPr>
              <a:t>DSP </a:t>
            </a:r>
            <a:r>
              <a:rPr lang="zh-CN" altLang="en-US" b="1" dirty="0">
                <a:latin typeface="黑体" panose="02010609060101010101" pitchFamily="49" charset="-122"/>
                <a:ea typeface="黑体" panose="02010609060101010101" pitchFamily="49" charset="-122"/>
              </a:rPr>
              <a:t>，一个</a:t>
            </a:r>
            <a:r>
              <a:rPr lang="en-US" altLang="zh-CN" b="1" dirty="0">
                <a:latin typeface="黑体" panose="02010609060101010101" pitchFamily="49" charset="-122"/>
                <a:ea typeface="黑体" panose="02010609060101010101" pitchFamily="49" charset="-122"/>
              </a:rPr>
              <a:t>DSP</a:t>
            </a:r>
            <a:r>
              <a:rPr lang="zh-CN" altLang="en-US" b="1" dirty="0">
                <a:latin typeface="黑体" panose="02010609060101010101" pitchFamily="49" charset="-122"/>
                <a:ea typeface="黑体" panose="02010609060101010101" pitchFamily="49" charset="-122"/>
              </a:rPr>
              <a:t>在同一时间进行两个乘法运算。</a:t>
            </a:r>
            <a:endParaRPr lang="en-US" altLang="zh-CN" b="1" dirty="0">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509671B5-D307-8373-8A1E-89DAF673F4E5}"/>
              </a:ext>
            </a:extLst>
          </p:cNvPr>
          <p:cNvPicPr>
            <a:picLocks noChangeAspect="1"/>
          </p:cNvPicPr>
          <p:nvPr/>
        </p:nvPicPr>
        <p:blipFill>
          <a:blip r:embed="rId6"/>
          <a:stretch>
            <a:fillRect/>
          </a:stretch>
        </p:blipFill>
        <p:spPr>
          <a:xfrm>
            <a:off x="4545018" y="2135954"/>
            <a:ext cx="7297317" cy="2753544"/>
          </a:xfrm>
          <a:prstGeom prst="rect">
            <a:avLst/>
          </a:prstGeom>
        </p:spPr>
      </p:pic>
      <p:sp>
        <p:nvSpPr>
          <p:cNvPr id="31" name="文本框 30">
            <a:extLst>
              <a:ext uri="{FF2B5EF4-FFF2-40B4-BE49-F238E27FC236}">
                <a16:creationId xmlns:a16="http://schemas.microsoft.com/office/drawing/2014/main" id="{E4C5E6D4-E39D-FD25-ED15-432B4A813A19}"/>
              </a:ext>
            </a:extLst>
          </p:cNvPr>
          <p:cNvSpPr txBox="1"/>
          <p:nvPr/>
        </p:nvSpPr>
        <p:spPr>
          <a:xfrm>
            <a:off x="6138830" y="4924689"/>
            <a:ext cx="3941776" cy="338554"/>
          </a:xfrm>
          <a:prstGeom prst="rect">
            <a:avLst/>
          </a:prstGeom>
          <a:noFill/>
        </p:spPr>
        <p:txBody>
          <a:bodyPr wrap="square" rtlCol="0">
            <a:spAutoFit/>
          </a:bodyPr>
          <a:lstStyle/>
          <a:p>
            <a:pPr algn="ctr"/>
            <a:r>
              <a:rPr lang="en-US" altLang="zh-CN" sz="1600" dirty="0">
                <a:latin typeface="楷体" panose="02010609060101010101" pitchFamily="49" charset="-122"/>
                <a:ea typeface="楷体" panose="02010609060101010101" pitchFamily="49" charset="-122"/>
              </a:rPr>
              <a:t>DSP</a:t>
            </a:r>
            <a:r>
              <a:rPr lang="zh-CN" altLang="en-US" sz="1600" dirty="0">
                <a:latin typeface="楷体" panose="02010609060101010101" pitchFamily="49" charset="-122"/>
                <a:ea typeface="楷体" panose="02010609060101010101" pitchFamily="49" charset="-122"/>
              </a:rPr>
              <a:t>复用示意图</a:t>
            </a:r>
          </a:p>
        </p:txBody>
      </p:sp>
      <p:pic>
        <p:nvPicPr>
          <p:cNvPr id="5" name="图片 4" descr="图示&#10;&#10;描述已自动生成">
            <a:extLst>
              <a:ext uri="{FF2B5EF4-FFF2-40B4-BE49-F238E27FC236}">
                <a16:creationId xmlns:a16="http://schemas.microsoft.com/office/drawing/2014/main" id="{EF232998-E08A-28DA-9195-A755E6DA56CE}"/>
              </a:ext>
            </a:extLst>
          </p:cNvPr>
          <p:cNvPicPr>
            <a:picLocks noChangeAspect="1"/>
          </p:cNvPicPr>
          <p:nvPr/>
        </p:nvPicPr>
        <p:blipFill rotWithShape="1">
          <a:blip r:embed="rId7"/>
          <a:srcRect l="37269" r="33118" b="69187"/>
          <a:stretch/>
        </p:blipFill>
        <p:spPr>
          <a:xfrm>
            <a:off x="329938" y="973366"/>
            <a:ext cx="3610466" cy="1381815"/>
          </a:xfrm>
          <a:prstGeom prst="rect">
            <a:avLst/>
          </a:prstGeom>
        </p:spPr>
      </p:pic>
    </p:spTree>
    <p:custDataLst>
      <p:tags r:id="rId1"/>
    </p:custDataLst>
    <p:extLst>
      <p:ext uri="{BB962C8B-B14F-4D97-AF65-F5344CB8AC3E}">
        <p14:creationId xmlns:p14="http://schemas.microsoft.com/office/powerpoint/2010/main" val="12712025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36988" r="9540" b="36713"/>
          <a:stretch/>
        </p:blipFill>
        <p:spPr>
          <a:xfrm>
            <a:off x="831458" y="2231812"/>
            <a:ext cx="2715198" cy="1206631"/>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拉普拉斯卷积优化</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graphicFrame>
        <p:nvGraphicFramePr>
          <p:cNvPr id="19" name="表格 5">
            <a:extLst>
              <a:ext uri="{FF2B5EF4-FFF2-40B4-BE49-F238E27FC236}">
                <a16:creationId xmlns:a16="http://schemas.microsoft.com/office/drawing/2014/main" id="{786A7DF1-5D45-90E8-7ADF-F90F3F7850D0}"/>
              </a:ext>
            </a:extLst>
          </p:cNvPr>
          <p:cNvGraphicFramePr>
            <a:graphicFrameLocks noGrp="1"/>
          </p:cNvGraphicFramePr>
          <p:nvPr>
            <p:extLst>
              <p:ext uri="{D42A27DB-BD31-4B8C-83A1-F6EECF244321}">
                <p14:modId xmlns:p14="http://schemas.microsoft.com/office/powerpoint/2010/main" val="3112042804"/>
              </p:ext>
            </p:extLst>
          </p:nvPr>
        </p:nvGraphicFramePr>
        <p:xfrm>
          <a:off x="4020952" y="1207853"/>
          <a:ext cx="1678125" cy="1563276"/>
        </p:xfrm>
        <a:graphic>
          <a:graphicData uri="http://schemas.openxmlformats.org/drawingml/2006/table">
            <a:tbl>
              <a:tblPr firstRow="1" bandRow="1">
                <a:tableStyleId>{5940675A-B579-460E-94D1-54222C63F5DA}</a:tableStyleId>
              </a:tblPr>
              <a:tblGrid>
                <a:gridCol w="559375">
                  <a:extLst>
                    <a:ext uri="{9D8B030D-6E8A-4147-A177-3AD203B41FA5}">
                      <a16:colId xmlns:a16="http://schemas.microsoft.com/office/drawing/2014/main" val="1245023733"/>
                    </a:ext>
                  </a:extLst>
                </a:gridCol>
                <a:gridCol w="559375">
                  <a:extLst>
                    <a:ext uri="{9D8B030D-6E8A-4147-A177-3AD203B41FA5}">
                      <a16:colId xmlns:a16="http://schemas.microsoft.com/office/drawing/2014/main" val="1511610156"/>
                    </a:ext>
                  </a:extLst>
                </a:gridCol>
                <a:gridCol w="559375">
                  <a:extLst>
                    <a:ext uri="{9D8B030D-6E8A-4147-A177-3AD203B41FA5}">
                      <a16:colId xmlns:a16="http://schemas.microsoft.com/office/drawing/2014/main" val="463414717"/>
                    </a:ext>
                  </a:extLst>
                </a:gridCol>
              </a:tblGrid>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3366FF"/>
                          </a:solidFill>
                        </a:rPr>
                        <a:t>1</a:t>
                      </a:r>
                      <a:endParaRPr lang="zh-CN" altLang="en-US" sz="3000">
                        <a:solidFill>
                          <a:srgbClr val="3366FF"/>
                        </a:solidFill>
                      </a:endParaRPr>
                    </a:p>
                  </a:txBody>
                  <a:tcPr marL="62531" marR="62531" marT="31265" marB="31265"/>
                </a:tc>
                <a:extLst>
                  <a:ext uri="{0D108BD9-81ED-4DB2-BD59-A6C34878D82A}">
                    <a16:rowId xmlns:a16="http://schemas.microsoft.com/office/drawing/2014/main" val="159843806"/>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algn="ctr"/>
                      <a:r>
                        <a:rPr lang="en-US" altLang="zh-CN" sz="3000">
                          <a:solidFill>
                            <a:srgbClr val="FF0000"/>
                          </a:solidFill>
                        </a:rPr>
                        <a:t>-8</a:t>
                      </a:r>
                      <a:endParaRPr lang="zh-CN" altLang="en-US" sz="3000">
                        <a:solidFill>
                          <a:srgbClr val="FF0000"/>
                        </a:solidFill>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680683015"/>
                  </a:ext>
                </a:extLst>
              </a:tr>
              <a:tr h="521092">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tc>
                  <a:txBody>
                    <a:bodyPr/>
                    <a:lstStyle/>
                    <a:p>
                      <a:pPr marL="0" algn="ctr" defTabSz="914400" rtl="0" eaLnBrk="1" latinLnBrk="0" hangingPunct="1"/>
                      <a:r>
                        <a:rPr lang="en-US" altLang="zh-CN" sz="3000" kern="1200">
                          <a:solidFill>
                            <a:srgbClr val="3366FF"/>
                          </a:solidFill>
                          <a:latin typeface="+mn-lt"/>
                          <a:ea typeface="+mn-ea"/>
                          <a:cs typeface="+mn-cs"/>
                        </a:rPr>
                        <a:t>1</a:t>
                      </a:r>
                      <a:endParaRPr lang="zh-CN" altLang="en-US" sz="3000" kern="1200">
                        <a:solidFill>
                          <a:srgbClr val="3366FF"/>
                        </a:solidFill>
                        <a:latin typeface="+mn-lt"/>
                        <a:ea typeface="+mn-ea"/>
                        <a:cs typeface="+mn-cs"/>
                      </a:endParaRPr>
                    </a:p>
                  </a:txBody>
                  <a:tcPr marL="62531" marR="62531" marT="31265" marB="31265"/>
                </a:tc>
                <a:extLst>
                  <a:ext uri="{0D108BD9-81ED-4DB2-BD59-A6C34878D82A}">
                    <a16:rowId xmlns:a16="http://schemas.microsoft.com/office/drawing/2014/main" val="814836929"/>
                  </a:ext>
                </a:extLst>
              </a:tr>
            </a:tbl>
          </a:graphicData>
        </a:graphic>
      </p:graphicFrame>
      <p:sp>
        <p:nvSpPr>
          <p:cNvPr id="23" name="文本框 22">
            <a:extLst>
              <a:ext uri="{FF2B5EF4-FFF2-40B4-BE49-F238E27FC236}">
                <a16:creationId xmlns:a16="http://schemas.microsoft.com/office/drawing/2014/main" id="{8F232476-CB13-F14A-1097-AC8AFFA6CC5A}"/>
              </a:ext>
            </a:extLst>
          </p:cNvPr>
          <p:cNvSpPr txBox="1"/>
          <p:nvPr/>
        </p:nvSpPr>
        <p:spPr>
          <a:xfrm>
            <a:off x="3666068" y="2930795"/>
            <a:ext cx="2336639" cy="338554"/>
          </a:xfrm>
          <a:prstGeom prst="rect">
            <a:avLst/>
          </a:prstGeom>
          <a:noFill/>
        </p:spPr>
        <p:txBody>
          <a:bodyPr wrap="square" rtlCol="0">
            <a:spAutoFit/>
          </a:bodyPr>
          <a:lstStyle/>
          <a:p>
            <a:pPr algn="ctr"/>
            <a:r>
              <a:rPr lang="zh-CN" altLang="en-US" sz="1600">
                <a:latin typeface="楷体" panose="02010609060101010101" pitchFamily="49" charset="-122"/>
                <a:ea typeface="楷体" panose="02010609060101010101" pitchFamily="49" charset="-122"/>
              </a:rPr>
              <a:t>拉普拉斯卷积核数据</a:t>
            </a:r>
          </a:p>
        </p:txBody>
      </p:sp>
      <p:sp>
        <p:nvSpPr>
          <p:cNvPr id="24" name="文本框 23">
            <a:extLst>
              <a:ext uri="{FF2B5EF4-FFF2-40B4-BE49-F238E27FC236}">
                <a16:creationId xmlns:a16="http://schemas.microsoft.com/office/drawing/2014/main" id="{FBDA9643-5C88-422F-FD94-5071C1B2F7B2}"/>
              </a:ext>
            </a:extLst>
          </p:cNvPr>
          <p:cNvSpPr txBox="1"/>
          <p:nvPr/>
        </p:nvSpPr>
        <p:spPr>
          <a:xfrm>
            <a:off x="624163" y="3952938"/>
            <a:ext cx="4012803" cy="858377"/>
          </a:xfrm>
          <a:prstGeom prst="rect">
            <a:avLst/>
          </a:prstGeom>
          <a:noFill/>
        </p:spPr>
        <p:txBody>
          <a:bodyPr wrap="square" rtlCol="0">
            <a:spAutoFit/>
          </a:bodyPr>
          <a:lstStyle/>
          <a:p>
            <a:pPr>
              <a:lnSpc>
                <a:spcPct val="150000"/>
              </a:lnSpc>
            </a:pPr>
            <a:r>
              <a:rPr lang="zh-CN" altLang="en-US" b="1" dirty="0">
                <a:latin typeface="黑体" panose="02010609060101010101" pitchFamily="49" charset="-122"/>
                <a:ea typeface="黑体" panose="02010609060101010101" pitchFamily="49" charset="-122"/>
              </a:rPr>
              <a:t>优化：</a:t>
            </a:r>
            <a:endParaRPr lang="en-US" altLang="zh-CN" b="1" dirty="0">
              <a:latin typeface="黑体" panose="02010609060101010101" pitchFamily="49" charset="-122"/>
              <a:ea typeface="黑体" panose="02010609060101010101" pitchFamily="49" charset="-122"/>
            </a:endParaRPr>
          </a:p>
          <a:p>
            <a:pPr>
              <a:lnSpc>
                <a:spcPct val="150000"/>
              </a:lnSpc>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加法代替卷积、乘法在移位体现。</a:t>
            </a:r>
            <a:endParaRPr lang="en-US" altLang="zh-CN" b="1"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6FB8E248-FBF5-2628-DAD9-EF8B01263883}"/>
              </a:ext>
            </a:extLst>
          </p:cNvPr>
          <p:cNvPicPr>
            <a:picLocks noChangeAspect="1"/>
          </p:cNvPicPr>
          <p:nvPr/>
        </p:nvPicPr>
        <p:blipFill>
          <a:blip r:embed="rId6"/>
          <a:stretch>
            <a:fillRect/>
          </a:stretch>
        </p:blipFill>
        <p:spPr>
          <a:xfrm>
            <a:off x="6189295" y="886858"/>
            <a:ext cx="5378542" cy="4492560"/>
          </a:xfrm>
          <a:prstGeom prst="rect">
            <a:avLst/>
          </a:prstGeom>
        </p:spPr>
      </p:pic>
      <p:pic>
        <p:nvPicPr>
          <p:cNvPr id="3" name="图片 2" descr="图示&#10;&#10;描述已自动生成">
            <a:extLst>
              <a:ext uri="{FF2B5EF4-FFF2-40B4-BE49-F238E27FC236}">
                <a16:creationId xmlns:a16="http://schemas.microsoft.com/office/drawing/2014/main" id="{31E1FCB3-CD18-B18B-2510-CF0682C79854}"/>
              </a:ext>
            </a:extLst>
          </p:cNvPr>
          <p:cNvPicPr>
            <a:picLocks noChangeAspect="1"/>
          </p:cNvPicPr>
          <p:nvPr/>
        </p:nvPicPr>
        <p:blipFill rotWithShape="1">
          <a:blip r:embed="rId7"/>
          <a:srcRect l="37269" r="33118" b="69187"/>
          <a:stretch/>
        </p:blipFill>
        <p:spPr>
          <a:xfrm>
            <a:off x="212688" y="937489"/>
            <a:ext cx="3610466" cy="1381815"/>
          </a:xfrm>
          <a:prstGeom prst="rect">
            <a:avLst/>
          </a:prstGeom>
        </p:spPr>
      </p:pic>
    </p:spTree>
    <p:custDataLst>
      <p:tags r:id="rId1"/>
    </p:custDataLst>
    <p:extLst>
      <p:ext uri="{BB962C8B-B14F-4D97-AF65-F5344CB8AC3E}">
        <p14:creationId xmlns:p14="http://schemas.microsoft.com/office/powerpoint/2010/main" val="248075324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5188421" y="1068102"/>
            <a:ext cx="1448049" cy="1703378"/>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E9823A4-3522-C4DA-D26A-B006A29B4823}"/>
              </a:ext>
            </a:extLst>
          </p:cNvPr>
          <p:cNvSpPr txBox="1"/>
          <p:nvPr/>
        </p:nvSpPr>
        <p:spPr>
          <a:xfrm>
            <a:off x="1132276" y="4721302"/>
            <a:ext cx="3515924" cy="400110"/>
          </a:xfrm>
          <a:prstGeom prst="rect">
            <a:avLst/>
          </a:prstGeom>
          <a:noFill/>
        </p:spPr>
        <p:txBody>
          <a:bodyPr wrap="square" rtlCol="0">
            <a:spAutoFit/>
          </a:bodyPr>
          <a:lstStyle/>
          <a:p>
            <a:r>
              <a:rPr lang="en-US" altLang="zh-CN" sz="2000" b="1" dirty="0">
                <a:latin typeface="黑体" panose="02010609060101010101" pitchFamily="49" charset="-122"/>
                <a:ea typeface="黑体" panose="02010609060101010101" pitchFamily="49" charset="-122"/>
              </a:rPr>
              <a:t>Data Split </a:t>
            </a:r>
            <a:r>
              <a:rPr lang="zh-CN" altLang="en-US" sz="2000" b="1" dirty="0">
                <a:latin typeface="黑体" panose="02010609060101010101" pitchFamily="49" charset="-122"/>
                <a:ea typeface="黑体" panose="02010609060101010101" pitchFamily="49" charset="-122"/>
              </a:rPr>
              <a:t>区域划分模块</a:t>
            </a:r>
          </a:p>
        </p:txBody>
      </p:sp>
      <p:graphicFrame>
        <p:nvGraphicFramePr>
          <p:cNvPr id="36" name="表格 4">
            <a:extLst>
              <a:ext uri="{FF2B5EF4-FFF2-40B4-BE49-F238E27FC236}">
                <a16:creationId xmlns:a16="http://schemas.microsoft.com/office/drawing/2014/main" id="{A8B6D8F6-4CB2-826B-B92A-ED3C7ADC1D5F}"/>
              </a:ext>
            </a:extLst>
          </p:cNvPr>
          <p:cNvGraphicFramePr>
            <a:graphicFrameLocks noGrp="1"/>
          </p:cNvGraphicFramePr>
          <p:nvPr>
            <p:extLst>
              <p:ext uri="{D42A27DB-BD31-4B8C-83A1-F6EECF244321}">
                <p14:modId xmlns:p14="http://schemas.microsoft.com/office/powerpoint/2010/main" val="187009047"/>
              </p:ext>
            </p:extLst>
          </p:nvPr>
        </p:nvGraphicFramePr>
        <p:xfrm>
          <a:off x="9578646" y="4201375"/>
          <a:ext cx="2208905" cy="2231450"/>
        </p:xfrm>
        <a:graphic>
          <a:graphicData uri="http://schemas.openxmlformats.org/drawingml/2006/table">
            <a:tbl>
              <a:tblPr firstRow="1" bandRow="1">
                <a:tableStyleId>{5940675A-B579-460E-94D1-54222C63F5DA}</a:tableStyleId>
              </a:tblPr>
              <a:tblGrid>
                <a:gridCol w="441781">
                  <a:extLst>
                    <a:ext uri="{9D8B030D-6E8A-4147-A177-3AD203B41FA5}">
                      <a16:colId xmlns:a16="http://schemas.microsoft.com/office/drawing/2014/main" val="746318559"/>
                    </a:ext>
                  </a:extLst>
                </a:gridCol>
                <a:gridCol w="441781">
                  <a:extLst>
                    <a:ext uri="{9D8B030D-6E8A-4147-A177-3AD203B41FA5}">
                      <a16:colId xmlns:a16="http://schemas.microsoft.com/office/drawing/2014/main" val="1152430877"/>
                    </a:ext>
                  </a:extLst>
                </a:gridCol>
                <a:gridCol w="441781">
                  <a:extLst>
                    <a:ext uri="{9D8B030D-6E8A-4147-A177-3AD203B41FA5}">
                      <a16:colId xmlns:a16="http://schemas.microsoft.com/office/drawing/2014/main" val="1454284034"/>
                    </a:ext>
                  </a:extLst>
                </a:gridCol>
                <a:gridCol w="441781">
                  <a:extLst>
                    <a:ext uri="{9D8B030D-6E8A-4147-A177-3AD203B41FA5}">
                      <a16:colId xmlns:a16="http://schemas.microsoft.com/office/drawing/2014/main" val="1264723137"/>
                    </a:ext>
                  </a:extLst>
                </a:gridCol>
                <a:gridCol w="441781">
                  <a:extLst>
                    <a:ext uri="{9D8B030D-6E8A-4147-A177-3AD203B41FA5}">
                      <a16:colId xmlns:a16="http://schemas.microsoft.com/office/drawing/2014/main" val="1872994960"/>
                    </a:ext>
                  </a:extLst>
                </a:gridCol>
              </a:tblGrid>
              <a:tr h="446290">
                <a:tc>
                  <a:txBody>
                    <a:bodyPr/>
                    <a:lstStyle/>
                    <a:p>
                      <a:pPr algn="ctr"/>
                      <a:r>
                        <a:rPr lang="en-US" altLang="zh-CN" sz="2500">
                          <a:solidFill>
                            <a:srgbClr val="3366FF"/>
                          </a:solidFill>
                        </a:rPr>
                        <a:t>1</a:t>
                      </a:r>
                      <a:endParaRPr lang="zh-CN" altLang="en-US" sz="2500">
                        <a:solidFill>
                          <a:srgbClr val="3366FF"/>
                        </a:solidFill>
                      </a:endParaRPr>
                    </a:p>
                  </a:txBody>
                  <a:tcPr marL="63756" marR="63756" marT="31878" marB="31878">
                    <a:solidFill>
                      <a:schemeClr val="accent2">
                        <a:lumMod val="40000"/>
                        <a:lumOff val="60000"/>
                      </a:schemeClr>
                    </a:solidFill>
                  </a:tcPr>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tc>
                  <a:txBody>
                    <a:bodyPr/>
                    <a:lstStyle/>
                    <a:p>
                      <a:pPr algn="ctr"/>
                      <a:r>
                        <a:rPr lang="en-US" altLang="zh-CN" sz="2500">
                          <a:solidFill>
                            <a:srgbClr val="3366FF"/>
                          </a:solidFill>
                        </a:rPr>
                        <a:t>0</a:t>
                      </a:r>
                      <a:endParaRPr lang="zh-CN" altLang="en-US" sz="2500">
                        <a:solidFill>
                          <a:srgbClr val="3366FF"/>
                        </a:solidFill>
                      </a:endParaRPr>
                    </a:p>
                  </a:txBody>
                  <a:tcPr marL="63756" marR="63756" marT="31878" marB="31878"/>
                </a:tc>
                <a:extLst>
                  <a:ext uri="{0D108BD9-81ED-4DB2-BD59-A6C34878D82A}">
                    <a16:rowId xmlns:a16="http://schemas.microsoft.com/office/drawing/2014/main" val="2138206360"/>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solidFill>
                      <a:schemeClr val="accent6">
                        <a:lumMod val="60000"/>
                        <a:lumOff val="40000"/>
                      </a:schemeClr>
                    </a:solidFill>
                  </a:tcPr>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905167986"/>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r>
                        <a:rPr lang="en-US" altLang="zh-CN" sz="2500">
                          <a:solidFill>
                            <a:srgbClr val="FF0000"/>
                          </a:solidFill>
                        </a:rPr>
                        <a:t>0</a:t>
                      </a:r>
                      <a:endParaRPr lang="zh-CN" altLang="en-US" sz="2500">
                        <a:solidFill>
                          <a:srgbClr val="FF0000"/>
                        </a:solidFill>
                      </a:endParaRPr>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664226705"/>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algn="ctr"/>
                      <a:endParaRPr lang="zh-CN" altLang="en-US" sz="2500"/>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3461421121"/>
                  </a:ext>
                </a:extLst>
              </a:tr>
              <a:tr h="446290">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tc>
                  <a:txBody>
                    <a:bodyPr/>
                    <a:lstStyle/>
                    <a:p>
                      <a:pPr marL="0" algn="ctr" defTabSz="914400" rtl="0" eaLnBrk="1" latinLnBrk="0" hangingPunct="1"/>
                      <a:r>
                        <a:rPr lang="en-US" altLang="zh-CN" sz="2500" kern="1200">
                          <a:solidFill>
                            <a:srgbClr val="3366FF"/>
                          </a:solidFill>
                          <a:latin typeface="+mn-lt"/>
                          <a:ea typeface="+mn-ea"/>
                          <a:cs typeface="+mn-cs"/>
                        </a:rPr>
                        <a:t>1</a:t>
                      </a:r>
                      <a:endParaRPr lang="zh-CN" altLang="en-US" sz="2500" kern="1200">
                        <a:solidFill>
                          <a:srgbClr val="3366FF"/>
                        </a:solidFill>
                        <a:latin typeface="+mn-lt"/>
                        <a:ea typeface="+mn-ea"/>
                        <a:cs typeface="+mn-cs"/>
                      </a:endParaRPr>
                    </a:p>
                  </a:txBody>
                  <a:tcPr marL="63756" marR="63756" marT="31878" marB="31878"/>
                </a:tc>
                <a:extLst>
                  <a:ext uri="{0D108BD9-81ED-4DB2-BD59-A6C34878D82A}">
                    <a16:rowId xmlns:a16="http://schemas.microsoft.com/office/drawing/2014/main" val="878646267"/>
                  </a:ext>
                </a:extLst>
              </a:tr>
            </a:tbl>
          </a:graphicData>
        </a:graphic>
      </p:graphicFrame>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1185504394"/>
              </p:ext>
            </p:extLst>
          </p:nvPr>
        </p:nvGraphicFramePr>
        <p:xfrm>
          <a:off x="2947608" y="37364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2739224" y="41372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8739447" y="41306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cxnSp>
        <p:nvCxnSpPr>
          <p:cNvPr id="41" name="直接箭头连接符 40">
            <a:extLst>
              <a:ext uri="{FF2B5EF4-FFF2-40B4-BE49-F238E27FC236}">
                <a16:creationId xmlns:a16="http://schemas.microsoft.com/office/drawing/2014/main" id="{D818556B-FF15-8F77-F169-93BBDBB13705}"/>
              </a:ext>
            </a:extLst>
          </p:cNvPr>
          <p:cNvCxnSpPr>
            <a:cxnSpLocks/>
          </p:cNvCxnSpPr>
          <p:nvPr/>
        </p:nvCxnSpPr>
        <p:spPr>
          <a:xfrm flipH="1" flipV="1">
            <a:off x="9321641" y="4055600"/>
            <a:ext cx="363575" cy="32253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43" name="文本框 42">
            <a:extLst>
              <a:ext uri="{FF2B5EF4-FFF2-40B4-BE49-F238E27FC236}">
                <a16:creationId xmlns:a16="http://schemas.microsoft.com/office/drawing/2014/main" id="{DD55C933-B93C-D6AB-9AC5-49B1C2D7BDB4}"/>
              </a:ext>
            </a:extLst>
          </p:cNvPr>
          <p:cNvSpPr txBox="1"/>
          <p:nvPr/>
        </p:nvSpPr>
        <p:spPr>
          <a:xfrm>
            <a:off x="7718400" y="6099116"/>
            <a:ext cx="942109" cy="369332"/>
          </a:xfrm>
          <a:prstGeom prst="rect">
            <a:avLst/>
          </a:prstGeom>
          <a:noFill/>
        </p:spPr>
        <p:txBody>
          <a:bodyPr wrap="square" rtlCol="0">
            <a:spAutoFit/>
          </a:bodyPr>
          <a:lstStyle/>
          <a:p>
            <a:r>
              <a:rPr lang="en-US" altLang="zh-CN">
                <a:solidFill>
                  <a:srgbClr val="3366FF"/>
                </a:solidFill>
              </a:rPr>
              <a:t>16 bit</a:t>
            </a:r>
            <a:endParaRPr lang="zh-CN" altLang="en-US">
              <a:solidFill>
                <a:srgbClr val="3366FF"/>
              </a:solidFill>
            </a:endParaRPr>
          </a:p>
        </p:txBody>
      </p:sp>
      <p:graphicFrame>
        <p:nvGraphicFramePr>
          <p:cNvPr id="44" name="表格 22">
            <a:extLst>
              <a:ext uri="{FF2B5EF4-FFF2-40B4-BE49-F238E27FC236}">
                <a16:creationId xmlns:a16="http://schemas.microsoft.com/office/drawing/2014/main" id="{A90497F4-CD20-FDC3-B94A-F21CDD8F18E5}"/>
              </a:ext>
            </a:extLst>
          </p:cNvPr>
          <p:cNvGraphicFramePr>
            <a:graphicFrameLocks noGrp="1"/>
          </p:cNvGraphicFramePr>
          <p:nvPr>
            <p:extLst>
              <p:ext uri="{D42A27DB-BD31-4B8C-83A1-F6EECF244321}">
                <p14:modId xmlns:p14="http://schemas.microsoft.com/office/powerpoint/2010/main" val="1657460327"/>
              </p:ext>
            </p:extLst>
          </p:nvPr>
        </p:nvGraphicFramePr>
        <p:xfrm>
          <a:off x="7976343" y="5598224"/>
          <a:ext cx="373885" cy="492700"/>
        </p:xfrm>
        <a:graphic>
          <a:graphicData uri="http://schemas.openxmlformats.org/drawingml/2006/table">
            <a:tbl>
              <a:tblPr firstRow="1" bandRow="1">
                <a:tableStyleId>{5940675A-B579-460E-94D1-54222C63F5DA}</a:tableStyleId>
              </a:tblPr>
              <a:tblGrid>
                <a:gridCol w="373885">
                  <a:extLst>
                    <a:ext uri="{9D8B030D-6E8A-4147-A177-3AD203B41FA5}">
                      <a16:colId xmlns:a16="http://schemas.microsoft.com/office/drawing/2014/main" val="2992157902"/>
                    </a:ext>
                  </a:extLst>
                </a:gridCol>
              </a:tblGrid>
              <a:tr h="369332">
                <a:tc>
                  <a:txBody>
                    <a:bodyPr/>
                    <a:lstStyle/>
                    <a:p>
                      <a:pPr marL="0" algn="ctr" defTabSz="914400" rtl="0" eaLnBrk="1" latinLnBrk="0" hangingPunct="1"/>
                      <a:r>
                        <a:rPr lang="en-US" altLang="zh-CN" sz="2800" kern="1200">
                          <a:solidFill>
                            <a:srgbClr val="FF0000"/>
                          </a:solidFill>
                          <a:latin typeface="+mn-lt"/>
                          <a:ea typeface="+mn-ea"/>
                          <a:cs typeface="+mn-cs"/>
                        </a:rPr>
                        <a:t>0</a:t>
                      </a:r>
                      <a:endParaRPr lang="zh-CN" altLang="en-US" sz="2800" kern="1200">
                        <a:solidFill>
                          <a:srgbClr val="FF0000"/>
                        </a:solidFill>
                        <a:latin typeface="+mn-lt"/>
                        <a:ea typeface="+mn-ea"/>
                        <a:cs typeface="+mn-cs"/>
                      </a:endParaRPr>
                    </a:p>
                  </a:txBody>
                  <a:tcPr marL="65980" marR="65980" marT="32990" marB="32990"/>
                </a:tc>
                <a:extLst>
                  <a:ext uri="{0D108BD9-81ED-4DB2-BD59-A6C34878D82A}">
                    <a16:rowId xmlns:a16="http://schemas.microsoft.com/office/drawing/2014/main" val="2848270705"/>
                  </a:ext>
                </a:extLst>
              </a:tr>
            </a:tbl>
          </a:graphicData>
        </a:graphic>
      </p:graphicFrame>
      <p:cxnSp>
        <p:nvCxnSpPr>
          <p:cNvPr id="45" name="直接箭头连接符 44">
            <a:extLst>
              <a:ext uri="{FF2B5EF4-FFF2-40B4-BE49-F238E27FC236}">
                <a16:creationId xmlns:a16="http://schemas.microsoft.com/office/drawing/2014/main" id="{3B62B567-D69A-DA1B-3B35-4EC60C538DE9}"/>
              </a:ext>
            </a:extLst>
          </p:cNvPr>
          <p:cNvCxnSpPr>
            <a:cxnSpLocks/>
          </p:cNvCxnSpPr>
          <p:nvPr/>
        </p:nvCxnSpPr>
        <p:spPr>
          <a:xfrm flipH="1">
            <a:off x="8562975" y="5374878"/>
            <a:ext cx="1976909" cy="35480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5" name="箭头: 上弧形 14">
            <a:extLst>
              <a:ext uri="{FF2B5EF4-FFF2-40B4-BE49-F238E27FC236}">
                <a16:creationId xmlns:a16="http://schemas.microsoft.com/office/drawing/2014/main" id="{8E2FB9B8-23D1-8B1D-3AE8-9F033980864B}"/>
              </a:ext>
            </a:extLst>
          </p:cNvPr>
          <p:cNvSpPr/>
          <p:nvPr/>
        </p:nvSpPr>
        <p:spPr>
          <a:xfrm rot="3120262">
            <a:off x="10923191" y="3973497"/>
            <a:ext cx="1728719" cy="7619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文本框 52">
            <a:extLst>
              <a:ext uri="{FF2B5EF4-FFF2-40B4-BE49-F238E27FC236}">
                <a16:creationId xmlns:a16="http://schemas.microsoft.com/office/drawing/2014/main" id="{A81BC72E-7E91-21E9-EC25-B30FCCE738AA}"/>
              </a:ext>
            </a:extLst>
          </p:cNvPr>
          <p:cNvSpPr txBox="1"/>
          <p:nvPr/>
        </p:nvSpPr>
        <p:spPr>
          <a:xfrm>
            <a:off x="923888" y="5136559"/>
            <a:ext cx="3291770" cy="1273875"/>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区域划分模块主要将后续进行统一编码与角度编码的像素区域进行提取。</a:t>
            </a:r>
            <a:endParaRPr lang="zh-CN" altLang="en-US" dirty="0">
              <a:latin typeface="黑体" panose="02010609060101010101" pitchFamily="49" charset="-122"/>
              <a:ea typeface="黑体" panose="02010609060101010101" pitchFamily="49" charset="-122"/>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5973743" y="41306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pic>
        <p:nvPicPr>
          <p:cNvPr id="5" name="图片 4" descr="图示&#10;&#10;描述已自动生成">
            <a:extLst>
              <a:ext uri="{FF2B5EF4-FFF2-40B4-BE49-F238E27FC236}">
                <a16:creationId xmlns:a16="http://schemas.microsoft.com/office/drawing/2014/main" id="{E930B2E4-C24E-B7DA-FA95-D6B50F387DF5}"/>
              </a:ext>
            </a:extLst>
          </p:cNvPr>
          <p:cNvPicPr>
            <a:picLocks noChangeAspect="1"/>
          </p:cNvPicPr>
          <p:nvPr/>
        </p:nvPicPr>
        <p:blipFill rotWithShape="1">
          <a:blip r:embed="rId7"/>
          <a:srcRect l="37269" r="33118" b="69187"/>
          <a:stretch/>
        </p:blipFill>
        <p:spPr>
          <a:xfrm>
            <a:off x="236723" y="814057"/>
            <a:ext cx="3610466" cy="1381815"/>
          </a:xfrm>
          <a:prstGeom prst="rect">
            <a:avLst/>
          </a:prstGeom>
        </p:spPr>
      </p:pic>
    </p:spTree>
    <p:custDataLst>
      <p:tags r:id="rId1"/>
    </p:custDataLst>
    <p:extLst>
      <p:ext uri="{BB962C8B-B14F-4D97-AF65-F5344CB8AC3E}">
        <p14:creationId xmlns:p14="http://schemas.microsoft.com/office/powerpoint/2010/main" val="361035831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216589" y="957854"/>
            <a:ext cx="7519509" cy="2438760"/>
          </a:xfrm>
          <a:prstGeom prst="rect">
            <a:avLst/>
          </a:prstGeom>
        </p:spPr>
      </p:pic>
      <p:sp>
        <p:nvSpPr>
          <p:cNvPr id="25" name="矩形 24">
            <a:extLst>
              <a:ext uri="{FF2B5EF4-FFF2-40B4-BE49-F238E27FC236}">
                <a16:creationId xmlns:a16="http://schemas.microsoft.com/office/drawing/2014/main" id="{6C3E4B6F-2AFF-DCFD-8931-F36D319D221C}"/>
              </a:ext>
            </a:extLst>
          </p:cNvPr>
          <p:cNvSpPr/>
          <p:nvPr/>
        </p:nvSpPr>
        <p:spPr>
          <a:xfrm>
            <a:off x="7029449" y="1511261"/>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053521230"/>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graphicFrame>
        <p:nvGraphicFramePr>
          <p:cNvPr id="32" name="表格 13">
            <a:extLst>
              <a:ext uri="{FF2B5EF4-FFF2-40B4-BE49-F238E27FC236}">
                <a16:creationId xmlns:a16="http://schemas.microsoft.com/office/drawing/2014/main" id="{FCC71BD7-AAF3-55F3-7D6E-0D7BBCE91EDD}"/>
              </a:ext>
            </a:extLst>
          </p:cNvPr>
          <p:cNvGraphicFramePr>
            <a:graphicFrameLocks noGrp="1"/>
          </p:cNvGraphicFramePr>
          <p:nvPr>
            <p:extLst>
              <p:ext uri="{D42A27DB-BD31-4B8C-83A1-F6EECF244321}">
                <p14:modId xmlns:p14="http://schemas.microsoft.com/office/powerpoint/2010/main" val="2242290113"/>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1</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cxnSp>
        <p:nvCxnSpPr>
          <p:cNvPr id="5" name="直接箭头连接符 4">
            <a:extLst>
              <a:ext uri="{FF2B5EF4-FFF2-40B4-BE49-F238E27FC236}">
                <a16:creationId xmlns:a16="http://schemas.microsoft.com/office/drawing/2014/main" id="{27C0B6E8-6432-4F0C-88C6-3173106A2ACC}"/>
              </a:ext>
            </a:extLst>
          </p:cNvPr>
          <p:cNvCxnSpPr>
            <a:cxnSpLocks/>
          </p:cNvCxnSpPr>
          <p:nvPr/>
        </p:nvCxnSpPr>
        <p:spPr>
          <a:xfrm flipV="1">
            <a:off x="9901101"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sp>
        <p:nvSpPr>
          <p:cNvPr id="39" name="文本框 38">
            <a:extLst>
              <a:ext uri="{FF2B5EF4-FFF2-40B4-BE49-F238E27FC236}">
                <a16:creationId xmlns:a16="http://schemas.microsoft.com/office/drawing/2014/main" id="{870028D9-3ED6-3468-46BA-02A56531387C}"/>
              </a:ext>
            </a:extLst>
          </p:cNvPr>
          <p:cNvSpPr txBox="1"/>
          <p:nvPr/>
        </p:nvSpPr>
        <p:spPr>
          <a:xfrm>
            <a:off x="4424973" y="5246362"/>
            <a:ext cx="1132485"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变化检测</a:t>
            </a:r>
          </a:p>
        </p:txBody>
      </p:sp>
      <p:sp>
        <p:nvSpPr>
          <p:cNvPr id="42" name="文本框 41">
            <a:extLst>
              <a:ext uri="{FF2B5EF4-FFF2-40B4-BE49-F238E27FC236}">
                <a16:creationId xmlns:a16="http://schemas.microsoft.com/office/drawing/2014/main" id="{0C72E979-F469-B8FE-FE31-3791714AB7DA}"/>
              </a:ext>
            </a:extLst>
          </p:cNvPr>
          <p:cNvSpPr txBox="1"/>
          <p:nvPr/>
        </p:nvSpPr>
        <p:spPr>
          <a:xfrm>
            <a:off x="9370609" y="4460408"/>
            <a:ext cx="1365981"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0-&gt;1 </a:t>
            </a:r>
            <a:r>
              <a:rPr lang="zh-CN" altLang="en-US" sz="1400" b="1" dirty="0">
                <a:solidFill>
                  <a:srgbClr val="FF0000"/>
                </a:solidFill>
              </a:rPr>
              <a:t>变化</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868825" y="4460408"/>
            <a:ext cx="1365980"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1-&gt;0 </a:t>
            </a:r>
            <a:r>
              <a:rPr lang="zh-CN" altLang="en-US" sz="1400" b="1" dirty="0">
                <a:solidFill>
                  <a:srgbClr val="FF0000"/>
                </a:solidFill>
              </a:rPr>
              <a:t>变化</a:t>
            </a:r>
          </a:p>
        </p:txBody>
      </p:sp>
      <p:sp>
        <p:nvSpPr>
          <p:cNvPr id="49" name="文本框 48">
            <a:extLst>
              <a:ext uri="{FF2B5EF4-FFF2-40B4-BE49-F238E27FC236}">
                <a16:creationId xmlns:a16="http://schemas.microsoft.com/office/drawing/2014/main" id="{E92E5302-DA04-673F-6E45-94CFA14815AD}"/>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50" name="文本框 49">
            <a:extLst>
              <a:ext uri="{FF2B5EF4-FFF2-40B4-BE49-F238E27FC236}">
                <a16:creationId xmlns:a16="http://schemas.microsoft.com/office/drawing/2014/main" id="{AD6967D5-A2A5-6797-1067-8DF7E7789B7D}"/>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1" name="文本框 50">
            <a:extLst>
              <a:ext uri="{FF2B5EF4-FFF2-40B4-BE49-F238E27FC236}">
                <a16:creationId xmlns:a16="http://schemas.microsoft.com/office/drawing/2014/main" id="{8BB25715-FB23-7E70-121C-933B610A53C2}"/>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dirty="0"/>
              <a:t>Uniform Code </a:t>
            </a:r>
            <a:r>
              <a:rPr lang="zh-CN" altLang="en-US" sz="2000" b="1" dirty="0"/>
              <a:t>统一编码模块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858377"/>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统一编码模块用于对边缘区域的像素进行统一编码。</a:t>
            </a:r>
            <a:endParaRPr lang="zh-CN" altLang="en-US" dirty="0">
              <a:latin typeface="黑体" panose="02010609060101010101" pitchFamily="49" charset="-122"/>
              <a:ea typeface="黑体" panose="02010609060101010101" pitchFamily="49" charset="-122"/>
            </a:endParaRPr>
          </a:p>
        </p:txBody>
      </p:sp>
      <p:pic>
        <p:nvPicPr>
          <p:cNvPr id="6" name="图片 5" descr="图示&#10;&#10;描述已自动生成">
            <a:extLst>
              <a:ext uri="{FF2B5EF4-FFF2-40B4-BE49-F238E27FC236}">
                <a16:creationId xmlns:a16="http://schemas.microsoft.com/office/drawing/2014/main" id="{DCB9EB7D-39AB-71E7-0767-76CD9E9FFB01}"/>
              </a:ext>
            </a:extLst>
          </p:cNvPr>
          <p:cNvPicPr>
            <a:picLocks noChangeAspect="1"/>
          </p:cNvPicPr>
          <p:nvPr/>
        </p:nvPicPr>
        <p:blipFill rotWithShape="1">
          <a:blip r:embed="rId7"/>
          <a:srcRect l="37269" r="33118" b="69187"/>
          <a:stretch/>
        </p:blipFill>
        <p:spPr>
          <a:xfrm>
            <a:off x="296819" y="815905"/>
            <a:ext cx="3610466" cy="1381815"/>
          </a:xfrm>
          <a:prstGeom prst="rect">
            <a:avLst/>
          </a:prstGeom>
        </p:spPr>
      </p:pic>
    </p:spTree>
    <p:custDataLst>
      <p:tags r:id="rId1"/>
    </p:custDataLst>
    <p:extLst>
      <p:ext uri="{BB962C8B-B14F-4D97-AF65-F5344CB8AC3E}">
        <p14:creationId xmlns:p14="http://schemas.microsoft.com/office/powerpoint/2010/main" val="120828467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216589" y="957854"/>
            <a:ext cx="7519509" cy="2438760"/>
          </a:xfrm>
          <a:prstGeom prst="rect">
            <a:avLst/>
          </a:prstGeom>
        </p:spPr>
      </p:pic>
      <p:graphicFrame>
        <p:nvGraphicFramePr>
          <p:cNvPr id="37" name="表格 13">
            <a:extLst>
              <a:ext uri="{FF2B5EF4-FFF2-40B4-BE49-F238E27FC236}">
                <a16:creationId xmlns:a16="http://schemas.microsoft.com/office/drawing/2014/main" id="{0002CE8B-D428-410F-881C-AF883F77E63E}"/>
              </a:ext>
            </a:extLst>
          </p:cNvPr>
          <p:cNvGraphicFramePr>
            <a:graphicFrameLocks noGrp="1"/>
          </p:cNvGraphicFramePr>
          <p:nvPr>
            <p:extLst>
              <p:ext uri="{D42A27DB-BD31-4B8C-83A1-F6EECF244321}">
                <p14:modId xmlns:p14="http://schemas.microsoft.com/office/powerpoint/2010/main" val="2717959831"/>
              </p:ext>
            </p:extLst>
          </p:nvPr>
        </p:nvGraphicFramePr>
        <p:xfrm>
          <a:off x="5557458" y="3698384"/>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1</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algn="ctr"/>
                      <a:r>
                        <a:rPr lang="en-US" altLang="zh-CN">
                          <a:solidFill>
                            <a:srgbClr val="3366FF"/>
                          </a:solidFill>
                        </a:rPr>
                        <a:t>1</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FF0000"/>
                          </a:solidFill>
                          <a:latin typeface="+mn-lt"/>
                          <a:ea typeface="+mn-ea"/>
                          <a:cs typeface="+mn-cs"/>
                        </a:rPr>
                        <a:t>0</a:t>
                      </a:r>
                      <a:endParaRPr lang="zh-CN" altLang="en-US" sz="1800" kern="1200">
                        <a:solidFill>
                          <a:srgbClr val="FF0000"/>
                        </a:solidFill>
                        <a:latin typeface="+mn-lt"/>
                        <a:ea typeface="+mn-ea"/>
                        <a:cs typeface="+mn-cs"/>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38" name="文本框 37">
            <a:extLst>
              <a:ext uri="{FF2B5EF4-FFF2-40B4-BE49-F238E27FC236}">
                <a16:creationId xmlns:a16="http://schemas.microsoft.com/office/drawing/2014/main" id="{85030E54-D7D4-5589-7322-90213D426F1B}"/>
              </a:ext>
            </a:extLst>
          </p:cNvPr>
          <p:cNvSpPr txBox="1"/>
          <p:nvPr/>
        </p:nvSpPr>
        <p:spPr>
          <a:xfrm>
            <a:off x="5349074" y="4099161"/>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0" name="文本框 39">
            <a:extLst>
              <a:ext uri="{FF2B5EF4-FFF2-40B4-BE49-F238E27FC236}">
                <a16:creationId xmlns:a16="http://schemas.microsoft.com/office/drawing/2014/main" id="{93C3CF65-AB1D-F8FB-E496-4F4274E84EF7}"/>
              </a:ext>
            </a:extLst>
          </p:cNvPr>
          <p:cNvSpPr txBox="1"/>
          <p:nvPr/>
        </p:nvSpPr>
        <p:spPr>
          <a:xfrm>
            <a:off x="11349297" y="4092540"/>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58" name="文本框 57">
            <a:extLst>
              <a:ext uri="{FF2B5EF4-FFF2-40B4-BE49-F238E27FC236}">
                <a16:creationId xmlns:a16="http://schemas.microsoft.com/office/drawing/2014/main" id="{CE3E1E6D-9C75-3F50-EB06-C76012467D64}"/>
              </a:ext>
            </a:extLst>
          </p:cNvPr>
          <p:cNvSpPr txBox="1"/>
          <p:nvPr/>
        </p:nvSpPr>
        <p:spPr>
          <a:xfrm>
            <a:off x="8583593" y="4092540"/>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sp>
        <p:nvSpPr>
          <p:cNvPr id="7" name="文本框 6">
            <a:extLst>
              <a:ext uri="{FF2B5EF4-FFF2-40B4-BE49-F238E27FC236}">
                <a16:creationId xmlns:a16="http://schemas.microsoft.com/office/drawing/2014/main" id="{020D3303-1D85-69D3-D2E7-90546A2A5E87}"/>
              </a:ext>
            </a:extLst>
          </p:cNvPr>
          <p:cNvSpPr txBox="1"/>
          <p:nvPr/>
        </p:nvSpPr>
        <p:spPr>
          <a:xfrm>
            <a:off x="4424973" y="3711987"/>
            <a:ext cx="1132485" cy="338554"/>
          </a:xfrm>
          <a:prstGeom prst="rect">
            <a:avLst/>
          </a:prstGeom>
          <a:noFill/>
        </p:spPr>
        <p:txBody>
          <a:bodyPr wrap="square" rtlCol="0">
            <a:spAutoFit/>
          </a:bodyPr>
          <a:lstStyle/>
          <a:p>
            <a:r>
              <a:rPr lang="zh-CN" altLang="en-US" sz="1600">
                <a:latin typeface="楷体" panose="02010609060101010101" pitchFamily="49" charset="-122"/>
                <a:ea typeface="楷体" panose="02010609060101010101" pitchFamily="49" charset="-122"/>
              </a:rPr>
              <a:t>原始像素</a:t>
            </a:r>
          </a:p>
        </p:txBody>
      </p:sp>
      <p:cxnSp>
        <p:nvCxnSpPr>
          <p:cNvPr id="46" name="直接箭头连接符 45">
            <a:extLst>
              <a:ext uri="{FF2B5EF4-FFF2-40B4-BE49-F238E27FC236}">
                <a16:creationId xmlns:a16="http://schemas.microsoft.com/office/drawing/2014/main" id="{222E231F-533C-8746-970D-6A39218663F1}"/>
              </a:ext>
            </a:extLst>
          </p:cNvPr>
          <p:cNvCxnSpPr>
            <a:cxnSpLocks/>
          </p:cNvCxnSpPr>
          <p:nvPr/>
        </p:nvCxnSpPr>
        <p:spPr>
          <a:xfrm flipV="1">
            <a:off x="11399317" y="4099161"/>
            <a:ext cx="0" cy="378996"/>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a:extLst>
              <a:ext uri="{FF2B5EF4-FFF2-40B4-BE49-F238E27FC236}">
                <a16:creationId xmlns:a16="http://schemas.microsoft.com/office/drawing/2014/main" id="{7653F51E-38E1-9B37-FD8D-2D3CFE75D920}"/>
              </a:ext>
            </a:extLst>
          </p:cNvPr>
          <p:cNvSpPr txBox="1"/>
          <p:nvPr/>
        </p:nvSpPr>
        <p:spPr>
          <a:xfrm>
            <a:off x="10431593" y="4460408"/>
            <a:ext cx="1510886" cy="307777"/>
          </a:xfrm>
          <a:prstGeom prst="rect">
            <a:avLst/>
          </a:prstGeom>
          <a:noFill/>
        </p:spPr>
        <p:txBody>
          <a:bodyPr wrap="square" rtlCol="0">
            <a:spAutoFit/>
          </a:bodyPr>
          <a:lstStyle/>
          <a:p>
            <a:r>
              <a:rPr lang="zh-CN" altLang="en-US" sz="1400" b="1" dirty="0">
                <a:solidFill>
                  <a:srgbClr val="FF0000"/>
                </a:solidFill>
              </a:rPr>
              <a:t>发生 </a:t>
            </a:r>
            <a:r>
              <a:rPr lang="en-US" altLang="zh-CN" sz="1400" b="1" dirty="0">
                <a:solidFill>
                  <a:srgbClr val="FF0000"/>
                </a:solidFill>
              </a:rPr>
              <a:t>1-&gt;0 </a:t>
            </a:r>
            <a:r>
              <a:rPr lang="zh-CN" altLang="en-US" sz="1400" b="1" dirty="0">
                <a:solidFill>
                  <a:srgbClr val="FF0000"/>
                </a:solidFill>
              </a:rPr>
              <a:t>变化</a:t>
            </a:r>
          </a:p>
        </p:txBody>
      </p:sp>
      <p:sp>
        <p:nvSpPr>
          <p:cNvPr id="54" name="文本框 53">
            <a:extLst>
              <a:ext uri="{FF2B5EF4-FFF2-40B4-BE49-F238E27FC236}">
                <a16:creationId xmlns:a16="http://schemas.microsoft.com/office/drawing/2014/main" id="{6A301336-71E3-0AAA-26DE-108113B0FA10}"/>
              </a:ext>
            </a:extLst>
          </p:cNvPr>
          <p:cNvSpPr txBox="1"/>
          <p:nvPr/>
        </p:nvSpPr>
        <p:spPr>
          <a:xfrm>
            <a:off x="635931" y="4077553"/>
            <a:ext cx="3291770" cy="400110"/>
          </a:xfrm>
          <a:prstGeom prst="rect">
            <a:avLst/>
          </a:prstGeom>
          <a:noFill/>
        </p:spPr>
        <p:txBody>
          <a:bodyPr wrap="square" rtlCol="0">
            <a:spAutoFit/>
          </a:bodyPr>
          <a:lstStyle/>
          <a:p>
            <a:r>
              <a:rPr lang="en-US" altLang="zh-CN" sz="2000" b="1" dirty="0"/>
              <a:t>Angle Detect </a:t>
            </a:r>
            <a:r>
              <a:rPr lang="zh-CN" altLang="en-US" sz="2000" b="1" dirty="0"/>
              <a:t>角度编码模块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27543" y="4492810"/>
            <a:ext cx="3291770" cy="858377"/>
          </a:xfrm>
          <a:prstGeom prst="rect">
            <a:avLst/>
          </a:prstGeom>
          <a:noFill/>
        </p:spPr>
        <p:txBody>
          <a:bodyPr wrap="square">
            <a:spAutoFit/>
          </a:bodyPr>
          <a:lstStyle/>
          <a:p>
            <a:pPr>
              <a:lnSpc>
                <a:spcPct val="150000"/>
              </a:lnSpc>
            </a:pPr>
            <a:r>
              <a:rPr lang="en-US" altLang="zh-CN" sz="1800" b="0" i="0" dirty="0">
                <a:solidFill>
                  <a:srgbClr val="000000"/>
                </a:solidFill>
                <a:effectLst/>
                <a:latin typeface="SimSun" panose="02010600030101010101" pitchFamily="2" charset="-122"/>
                <a:ea typeface="SimSun" panose="02010600030101010101" pitchFamily="2" charset="-122"/>
              </a:rPr>
              <a:t>	</a:t>
            </a:r>
            <a:r>
              <a:rPr lang="zh-CN" altLang="en-US" sz="1800" b="0" i="0" dirty="0">
                <a:solidFill>
                  <a:srgbClr val="000000"/>
                </a:solidFill>
                <a:effectLst/>
                <a:latin typeface="黑体" panose="02010609060101010101" pitchFamily="49" charset="-122"/>
                <a:ea typeface="黑体" panose="02010609060101010101" pitchFamily="49" charset="-122"/>
              </a:rPr>
              <a:t>角度编码模块用于提取纹理方向。</a:t>
            </a:r>
            <a:endParaRPr lang="zh-CN" altLang="en-US" dirty="0">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3723B052-0F90-AB78-E510-707A4C004BBE}"/>
              </a:ext>
            </a:extLst>
          </p:cNvPr>
          <p:cNvSpPr/>
          <p:nvPr/>
        </p:nvSpPr>
        <p:spPr>
          <a:xfrm>
            <a:off x="7029449" y="2415837"/>
            <a:ext cx="1620819" cy="860464"/>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表格 13">
            <a:extLst>
              <a:ext uri="{FF2B5EF4-FFF2-40B4-BE49-F238E27FC236}">
                <a16:creationId xmlns:a16="http://schemas.microsoft.com/office/drawing/2014/main" id="{B6129126-846E-833B-A331-04E7E3C8B8F6}"/>
              </a:ext>
            </a:extLst>
          </p:cNvPr>
          <p:cNvGraphicFramePr>
            <a:graphicFrameLocks noGrp="1"/>
          </p:cNvGraphicFramePr>
          <p:nvPr>
            <p:extLst>
              <p:ext uri="{D42A27DB-BD31-4B8C-83A1-F6EECF244321}">
                <p14:modId xmlns:p14="http://schemas.microsoft.com/office/powerpoint/2010/main" val="2578031249"/>
              </p:ext>
            </p:extLst>
          </p:nvPr>
        </p:nvGraphicFramePr>
        <p:xfrm>
          <a:off x="5557458" y="5219156"/>
          <a:ext cx="6296784" cy="365760"/>
        </p:xfrm>
        <a:graphic>
          <a:graphicData uri="http://schemas.openxmlformats.org/drawingml/2006/table">
            <a:tbl>
              <a:tblPr firstRow="1" bandRow="1">
                <a:tableStyleId>{5940675A-B579-460E-94D1-54222C63F5DA}</a:tableStyleId>
              </a:tblPr>
              <a:tblGrid>
                <a:gridCol w="393549">
                  <a:extLst>
                    <a:ext uri="{9D8B030D-6E8A-4147-A177-3AD203B41FA5}">
                      <a16:colId xmlns:a16="http://schemas.microsoft.com/office/drawing/2014/main" val="4259669849"/>
                    </a:ext>
                  </a:extLst>
                </a:gridCol>
                <a:gridCol w="393549">
                  <a:extLst>
                    <a:ext uri="{9D8B030D-6E8A-4147-A177-3AD203B41FA5}">
                      <a16:colId xmlns:a16="http://schemas.microsoft.com/office/drawing/2014/main" val="1201240228"/>
                    </a:ext>
                  </a:extLst>
                </a:gridCol>
                <a:gridCol w="393549">
                  <a:extLst>
                    <a:ext uri="{9D8B030D-6E8A-4147-A177-3AD203B41FA5}">
                      <a16:colId xmlns:a16="http://schemas.microsoft.com/office/drawing/2014/main" val="2766005953"/>
                    </a:ext>
                  </a:extLst>
                </a:gridCol>
                <a:gridCol w="393549">
                  <a:extLst>
                    <a:ext uri="{9D8B030D-6E8A-4147-A177-3AD203B41FA5}">
                      <a16:colId xmlns:a16="http://schemas.microsoft.com/office/drawing/2014/main" val="3330335121"/>
                    </a:ext>
                  </a:extLst>
                </a:gridCol>
                <a:gridCol w="393549">
                  <a:extLst>
                    <a:ext uri="{9D8B030D-6E8A-4147-A177-3AD203B41FA5}">
                      <a16:colId xmlns:a16="http://schemas.microsoft.com/office/drawing/2014/main" val="2779512398"/>
                    </a:ext>
                  </a:extLst>
                </a:gridCol>
                <a:gridCol w="393549">
                  <a:extLst>
                    <a:ext uri="{9D8B030D-6E8A-4147-A177-3AD203B41FA5}">
                      <a16:colId xmlns:a16="http://schemas.microsoft.com/office/drawing/2014/main" val="4004339885"/>
                    </a:ext>
                  </a:extLst>
                </a:gridCol>
                <a:gridCol w="393549">
                  <a:extLst>
                    <a:ext uri="{9D8B030D-6E8A-4147-A177-3AD203B41FA5}">
                      <a16:colId xmlns:a16="http://schemas.microsoft.com/office/drawing/2014/main" val="3974856767"/>
                    </a:ext>
                  </a:extLst>
                </a:gridCol>
                <a:gridCol w="393549">
                  <a:extLst>
                    <a:ext uri="{9D8B030D-6E8A-4147-A177-3AD203B41FA5}">
                      <a16:colId xmlns:a16="http://schemas.microsoft.com/office/drawing/2014/main" val="4230811580"/>
                    </a:ext>
                  </a:extLst>
                </a:gridCol>
                <a:gridCol w="393549">
                  <a:extLst>
                    <a:ext uri="{9D8B030D-6E8A-4147-A177-3AD203B41FA5}">
                      <a16:colId xmlns:a16="http://schemas.microsoft.com/office/drawing/2014/main" val="2076672557"/>
                    </a:ext>
                  </a:extLst>
                </a:gridCol>
                <a:gridCol w="393549">
                  <a:extLst>
                    <a:ext uri="{9D8B030D-6E8A-4147-A177-3AD203B41FA5}">
                      <a16:colId xmlns:a16="http://schemas.microsoft.com/office/drawing/2014/main" val="2536382381"/>
                    </a:ext>
                  </a:extLst>
                </a:gridCol>
                <a:gridCol w="393549">
                  <a:extLst>
                    <a:ext uri="{9D8B030D-6E8A-4147-A177-3AD203B41FA5}">
                      <a16:colId xmlns:a16="http://schemas.microsoft.com/office/drawing/2014/main" val="3553161502"/>
                    </a:ext>
                  </a:extLst>
                </a:gridCol>
                <a:gridCol w="393549">
                  <a:extLst>
                    <a:ext uri="{9D8B030D-6E8A-4147-A177-3AD203B41FA5}">
                      <a16:colId xmlns:a16="http://schemas.microsoft.com/office/drawing/2014/main" val="1597199830"/>
                    </a:ext>
                  </a:extLst>
                </a:gridCol>
                <a:gridCol w="393549">
                  <a:extLst>
                    <a:ext uri="{9D8B030D-6E8A-4147-A177-3AD203B41FA5}">
                      <a16:colId xmlns:a16="http://schemas.microsoft.com/office/drawing/2014/main" val="771050228"/>
                    </a:ext>
                  </a:extLst>
                </a:gridCol>
                <a:gridCol w="393549">
                  <a:extLst>
                    <a:ext uri="{9D8B030D-6E8A-4147-A177-3AD203B41FA5}">
                      <a16:colId xmlns:a16="http://schemas.microsoft.com/office/drawing/2014/main" val="3455499312"/>
                    </a:ext>
                  </a:extLst>
                </a:gridCol>
                <a:gridCol w="393549">
                  <a:extLst>
                    <a:ext uri="{9D8B030D-6E8A-4147-A177-3AD203B41FA5}">
                      <a16:colId xmlns:a16="http://schemas.microsoft.com/office/drawing/2014/main" val="3106018382"/>
                    </a:ext>
                  </a:extLst>
                </a:gridCol>
                <a:gridCol w="393549">
                  <a:extLst>
                    <a:ext uri="{9D8B030D-6E8A-4147-A177-3AD203B41FA5}">
                      <a16:colId xmlns:a16="http://schemas.microsoft.com/office/drawing/2014/main" val="2863018010"/>
                    </a:ext>
                  </a:extLst>
                </a:gridCol>
              </a:tblGrid>
              <a:tr h="323946">
                <a:tc>
                  <a:txBody>
                    <a:bodyPr/>
                    <a:lstStyle/>
                    <a:p>
                      <a:pPr algn="ctr"/>
                      <a:r>
                        <a:rPr lang="en-US" altLang="zh-CN">
                          <a:solidFill>
                            <a:srgbClr val="3366FF"/>
                          </a:solidFill>
                        </a:rPr>
                        <a:t>0</a:t>
                      </a:r>
                      <a:endParaRPr lang="zh-CN" altLang="en-US">
                        <a:solidFill>
                          <a:srgbClr val="3366FF"/>
                        </a:solidFill>
                      </a:endParaRPr>
                    </a:p>
                  </a:txBody>
                  <a:tcPr>
                    <a:solidFill>
                      <a:schemeClr val="accent6">
                        <a:lumMod val="60000"/>
                        <a:lumOff val="40000"/>
                      </a:schemeClr>
                    </a:solidFill>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algn="ctr"/>
                      <a:r>
                        <a:rPr lang="en-US" altLang="zh-CN">
                          <a:solidFill>
                            <a:srgbClr val="3366FF"/>
                          </a:solidFill>
                        </a:rPr>
                        <a:t>0</a:t>
                      </a:r>
                      <a:endParaRPr lang="zh-CN" altLang="en-US">
                        <a:solidFill>
                          <a:srgbClr val="3366FF"/>
                        </a:solidFill>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marL="0" algn="ctr" defTabSz="914400" rtl="0" eaLnBrk="1" latinLnBrk="0" hangingPunct="1"/>
                      <a:r>
                        <a:rPr lang="en-US" altLang="zh-CN" sz="1800" kern="1200">
                          <a:solidFill>
                            <a:srgbClr val="3366FF"/>
                          </a:solidFill>
                          <a:latin typeface="+mn-lt"/>
                          <a:ea typeface="+mn-ea"/>
                          <a:cs typeface="+mn-cs"/>
                        </a:rPr>
                        <a:t>0</a:t>
                      </a:r>
                      <a:endParaRPr lang="zh-CN" altLang="en-US" sz="1800" kern="1200">
                        <a:solidFill>
                          <a:srgbClr val="3366FF"/>
                        </a:solidFill>
                        <a:latin typeface="+mn-lt"/>
                        <a:ea typeface="+mn-ea"/>
                        <a:cs typeface="+mn-cs"/>
                      </a:endParaRPr>
                    </a:p>
                  </a:txBody>
                  <a:tcPr/>
                </a:tc>
                <a:tc>
                  <a:txBody>
                    <a:bodyPr/>
                    <a:lstStyle/>
                    <a:p>
                      <a:pPr algn="ctr"/>
                      <a:r>
                        <a:rPr lang="en-US" altLang="zh-CN">
                          <a:solidFill>
                            <a:srgbClr val="FF0000"/>
                          </a:solidFill>
                        </a:rPr>
                        <a:t>0</a:t>
                      </a:r>
                      <a:endParaRPr lang="zh-CN" altLang="en-US">
                        <a:solidFill>
                          <a:srgbClr val="FF0000"/>
                        </a:solidFill>
                      </a:endParaRPr>
                    </a:p>
                  </a:txBody>
                  <a:tcPr/>
                </a:tc>
                <a:tc>
                  <a:txBody>
                    <a:bodyPr/>
                    <a:lstStyle/>
                    <a:p>
                      <a:pPr algn="ctr"/>
                      <a:r>
                        <a:rPr lang="en-US" altLang="zh-CN">
                          <a:solidFill>
                            <a:srgbClr val="3366FF"/>
                          </a:solidFill>
                        </a:rPr>
                        <a:t>1</a:t>
                      </a:r>
                      <a:endParaRPr lang="zh-CN" altLang="en-US">
                        <a:solidFill>
                          <a:srgbClr val="3366FF"/>
                        </a:solidFill>
                      </a:endParaRPr>
                    </a:p>
                  </a:txBody>
                  <a:tcPr>
                    <a:solidFill>
                      <a:schemeClr val="accent2">
                        <a:lumMod val="40000"/>
                        <a:lumOff val="60000"/>
                      </a:schemeClr>
                    </a:solidFill>
                  </a:tcPr>
                </a:tc>
                <a:extLst>
                  <a:ext uri="{0D108BD9-81ED-4DB2-BD59-A6C34878D82A}">
                    <a16:rowId xmlns:a16="http://schemas.microsoft.com/office/drawing/2014/main" val="3348034336"/>
                  </a:ext>
                </a:extLst>
              </a:tr>
            </a:tbl>
          </a:graphicData>
        </a:graphic>
      </p:graphicFrame>
      <p:sp>
        <p:nvSpPr>
          <p:cNvPr id="41" name="文本框 40">
            <a:extLst>
              <a:ext uri="{FF2B5EF4-FFF2-40B4-BE49-F238E27FC236}">
                <a16:creationId xmlns:a16="http://schemas.microsoft.com/office/drawing/2014/main" id="{E8C0D771-499B-E0CF-97D7-2747D071B853}"/>
              </a:ext>
            </a:extLst>
          </p:cNvPr>
          <p:cNvSpPr txBox="1"/>
          <p:nvPr/>
        </p:nvSpPr>
        <p:spPr>
          <a:xfrm>
            <a:off x="3927701" y="5246362"/>
            <a:ext cx="1629757" cy="338554"/>
          </a:xfrm>
          <a:prstGeom prst="rect">
            <a:avLst/>
          </a:prstGeom>
          <a:noFill/>
        </p:spPr>
        <p:txBody>
          <a:bodyPr wrap="square" rtlCol="0">
            <a:spAutoFit/>
          </a:bodyPr>
          <a:lstStyle/>
          <a:p>
            <a:pPr algn="ctr"/>
            <a:r>
              <a:rPr lang="zh-CN" altLang="en-US" sz="1600" dirty="0">
                <a:latin typeface="楷体" panose="02010609060101010101" pitchFamily="49" charset="-122"/>
                <a:ea typeface="楷体" panose="02010609060101010101" pitchFamily="49" charset="-122"/>
              </a:rPr>
              <a:t>像素变化检测</a:t>
            </a:r>
          </a:p>
        </p:txBody>
      </p:sp>
      <p:sp>
        <p:nvSpPr>
          <p:cNvPr id="43" name="文本框 42">
            <a:extLst>
              <a:ext uri="{FF2B5EF4-FFF2-40B4-BE49-F238E27FC236}">
                <a16:creationId xmlns:a16="http://schemas.microsoft.com/office/drawing/2014/main" id="{6E83986F-0D56-E652-C374-A68301612370}"/>
              </a:ext>
            </a:extLst>
          </p:cNvPr>
          <p:cNvSpPr txBox="1"/>
          <p:nvPr/>
        </p:nvSpPr>
        <p:spPr>
          <a:xfrm>
            <a:off x="5349074" y="5701226"/>
            <a:ext cx="942109" cy="369332"/>
          </a:xfrm>
          <a:prstGeom prst="rect">
            <a:avLst/>
          </a:prstGeom>
          <a:noFill/>
        </p:spPr>
        <p:txBody>
          <a:bodyPr wrap="square" rtlCol="0">
            <a:spAutoFit/>
          </a:bodyPr>
          <a:lstStyle/>
          <a:p>
            <a:r>
              <a:rPr lang="en-US" altLang="zh-CN">
                <a:solidFill>
                  <a:srgbClr val="3366FF"/>
                </a:solidFill>
              </a:rPr>
              <a:t>15 bit</a:t>
            </a:r>
            <a:endParaRPr lang="zh-CN" altLang="en-US">
              <a:solidFill>
                <a:srgbClr val="3366FF"/>
              </a:solidFill>
            </a:endParaRPr>
          </a:p>
        </p:txBody>
      </p:sp>
      <p:sp>
        <p:nvSpPr>
          <p:cNvPr id="44" name="文本框 43">
            <a:extLst>
              <a:ext uri="{FF2B5EF4-FFF2-40B4-BE49-F238E27FC236}">
                <a16:creationId xmlns:a16="http://schemas.microsoft.com/office/drawing/2014/main" id="{C733448E-5507-406D-CD9A-10A7C822D056}"/>
              </a:ext>
            </a:extLst>
          </p:cNvPr>
          <p:cNvSpPr txBox="1"/>
          <p:nvPr/>
        </p:nvSpPr>
        <p:spPr>
          <a:xfrm>
            <a:off x="11349297" y="5694605"/>
            <a:ext cx="662727" cy="369332"/>
          </a:xfrm>
          <a:prstGeom prst="rect">
            <a:avLst/>
          </a:prstGeom>
          <a:noFill/>
        </p:spPr>
        <p:txBody>
          <a:bodyPr wrap="square" rtlCol="0">
            <a:spAutoFit/>
          </a:bodyPr>
          <a:lstStyle/>
          <a:p>
            <a:r>
              <a:rPr lang="en-US" altLang="zh-CN">
                <a:solidFill>
                  <a:srgbClr val="3366FF"/>
                </a:solidFill>
              </a:rPr>
              <a:t>0 bit</a:t>
            </a:r>
            <a:endParaRPr lang="zh-CN" altLang="en-US">
              <a:solidFill>
                <a:srgbClr val="3366FF"/>
              </a:solidFill>
            </a:endParaRPr>
          </a:p>
        </p:txBody>
      </p:sp>
      <p:sp>
        <p:nvSpPr>
          <p:cNvPr id="45" name="文本框 44">
            <a:extLst>
              <a:ext uri="{FF2B5EF4-FFF2-40B4-BE49-F238E27FC236}">
                <a16:creationId xmlns:a16="http://schemas.microsoft.com/office/drawing/2014/main" id="{D12943B3-4476-021C-57C6-F40D5B8BA741}"/>
              </a:ext>
            </a:extLst>
          </p:cNvPr>
          <p:cNvSpPr txBox="1"/>
          <p:nvPr/>
        </p:nvSpPr>
        <p:spPr>
          <a:xfrm>
            <a:off x="8583593" y="5694605"/>
            <a:ext cx="662727" cy="369332"/>
          </a:xfrm>
          <a:prstGeom prst="rect">
            <a:avLst/>
          </a:prstGeom>
          <a:noFill/>
        </p:spPr>
        <p:txBody>
          <a:bodyPr wrap="square" rtlCol="0">
            <a:spAutoFit/>
          </a:bodyPr>
          <a:lstStyle/>
          <a:p>
            <a:r>
              <a:rPr lang="en-US" altLang="zh-CN">
                <a:solidFill>
                  <a:srgbClr val="3366FF"/>
                </a:solidFill>
              </a:rPr>
              <a:t>7 bit</a:t>
            </a:r>
            <a:endParaRPr lang="zh-CN" altLang="en-US">
              <a:solidFill>
                <a:srgbClr val="3366FF"/>
              </a:solidFill>
            </a:endParaRPr>
          </a:p>
        </p:txBody>
      </p:sp>
      <p:pic>
        <p:nvPicPr>
          <p:cNvPr id="5" name="图片 4" descr="图示&#10;&#10;描述已自动生成">
            <a:extLst>
              <a:ext uri="{FF2B5EF4-FFF2-40B4-BE49-F238E27FC236}">
                <a16:creationId xmlns:a16="http://schemas.microsoft.com/office/drawing/2014/main" id="{3A7EB08E-8CC0-C4CA-94D1-4A736877CA03}"/>
              </a:ext>
            </a:extLst>
          </p:cNvPr>
          <p:cNvPicPr>
            <a:picLocks noChangeAspect="1"/>
          </p:cNvPicPr>
          <p:nvPr/>
        </p:nvPicPr>
        <p:blipFill rotWithShape="1">
          <a:blip r:embed="rId7"/>
          <a:srcRect l="37269" r="33118" b="69187"/>
          <a:stretch/>
        </p:blipFill>
        <p:spPr>
          <a:xfrm>
            <a:off x="268195" y="802526"/>
            <a:ext cx="3610466" cy="1381815"/>
          </a:xfrm>
          <a:prstGeom prst="rect">
            <a:avLst/>
          </a:prstGeom>
        </p:spPr>
      </p:pic>
    </p:spTree>
    <p:custDataLst>
      <p:tags r:id="rId1"/>
    </p:custDataLst>
    <p:extLst>
      <p:ext uri="{BB962C8B-B14F-4D97-AF65-F5344CB8AC3E}">
        <p14:creationId xmlns:p14="http://schemas.microsoft.com/office/powerpoint/2010/main" val="194313240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descr="图示&#10;&#10;描述已自动生成">
            <a:extLst>
              <a:ext uri="{FF2B5EF4-FFF2-40B4-BE49-F238E27FC236}">
                <a16:creationId xmlns:a16="http://schemas.microsoft.com/office/drawing/2014/main" id="{78F62891-9C29-D7BA-EB27-80A9B710204C}"/>
              </a:ext>
            </a:extLst>
          </p:cNvPr>
          <p:cNvPicPr>
            <a:picLocks noChangeAspect="1"/>
          </p:cNvPicPr>
          <p:nvPr/>
        </p:nvPicPr>
        <p:blipFill rotWithShape="1">
          <a:blip r:embed="rId5"/>
          <a:srcRect l="54121" t="66420" r="9540" b="5020"/>
          <a:stretch/>
        </p:blipFill>
        <p:spPr>
          <a:xfrm>
            <a:off x="878592" y="2084229"/>
            <a:ext cx="2715198" cy="1310325"/>
          </a:xfrm>
          <a:prstGeom prst="rect">
            <a:avLst/>
          </a:prstGeom>
        </p:spPr>
      </p:pic>
      <p:sp>
        <p:nvSpPr>
          <p:cNvPr id="17" name="矩形 16">
            <a:extLst>
              <a:ext uri="{FF2B5EF4-FFF2-40B4-BE49-F238E27FC236}">
                <a16:creationId xmlns:a16="http://schemas.microsoft.com/office/drawing/2014/main" id="{BC479BDE-FFBD-08FC-BB19-5786ECAC698A}"/>
              </a:ext>
            </a:extLst>
          </p:cNvPr>
          <p:cNvSpPr/>
          <p:nvPr/>
        </p:nvSpPr>
        <p:spPr>
          <a:xfrm>
            <a:off x="2885303" y="215553"/>
            <a:ext cx="3619192"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50000"/>
                  </a:schemeClr>
                </a:solidFill>
              </a:rPr>
              <a:t>纹理分类中</a:t>
            </a:r>
            <a:r>
              <a:rPr lang="zh-CN" altLang="en-US" b="1">
                <a:solidFill>
                  <a:schemeClr val="bg2">
                    <a:lumMod val="10000"/>
                  </a:schemeClr>
                </a:solidFill>
              </a:rPr>
              <a:t>分类器的实现</a:t>
            </a:r>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descr="图形用户界面, 文本, 应用程序, 聊天或短信&#10;&#10;描述已自动生成">
            <a:extLst>
              <a:ext uri="{FF2B5EF4-FFF2-40B4-BE49-F238E27FC236}">
                <a16:creationId xmlns:a16="http://schemas.microsoft.com/office/drawing/2014/main" id="{5B46AC9E-DEAF-5337-516A-3EFF71B5C418}"/>
              </a:ext>
            </a:extLst>
          </p:cNvPr>
          <p:cNvPicPr>
            <a:picLocks noChangeAspect="1"/>
          </p:cNvPicPr>
          <p:nvPr/>
        </p:nvPicPr>
        <p:blipFill>
          <a:blip r:embed="rId6"/>
          <a:stretch>
            <a:fillRect/>
          </a:stretch>
        </p:blipFill>
        <p:spPr>
          <a:xfrm>
            <a:off x="4421426" y="2108270"/>
            <a:ext cx="7519509" cy="2438760"/>
          </a:xfrm>
          <a:prstGeom prst="rect">
            <a:avLst/>
          </a:prstGeom>
        </p:spPr>
      </p:pic>
      <p:sp>
        <p:nvSpPr>
          <p:cNvPr id="54" name="文本框 53">
            <a:extLst>
              <a:ext uri="{FF2B5EF4-FFF2-40B4-BE49-F238E27FC236}">
                <a16:creationId xmlns:a16="http://schemas.microsoft.com/office/drawing/2014/main" id="{6A301336-71E3-0AAA-26DE-108113B0FA10}"/>
              </a:ext>
            </a:extLst>
          </p:cNvPr>
          <p:cNvSpPr txBox="1"/>
          <p:nvPr/>
        </p:nvSpPr>
        <p:spPr>
          <a:xfrm>
            <a:off x="878592" y="4379987"/>
            <a:ext cx="3291770" cy="400110"/>
          </a:xfrm>
          <a:prstGeom prst="rect">
            <a:avLst/>
          </a:prstGeom>
          <a:noFill/>
        </p:spPr>
        <p:txBody>
          <a:bodyPr wrap="square" rtlCol="0">
            <a:spAutoFit/>
          </a:bodyPr>
          <a:lstStyle/>
          <a:p>
            <a:r>
              <a:rPr lang="en-US" altLang="zh-CN" sz="2000" b="1" dirty="0"/>
              <a:t>Address Code </a:t>
            </a:r>
            <a:r>
              <a:rPr lang="zh-CN" altLang="en-US" sz="2000" b="1" dirty="0"/>
              <a:t>地址编码模块</a:t>
            </a:r>
          </a:p>
        </p:txBody>
      </p:sp>
      <p:sp>
        <p:nvSpPr>
          <p:cNvPr id="55" name="文本框 54">
            <a:extLst>
              <a:ext uri="{FF2B5EF4-FFF2-40B4-BE49-F238E27FC236}">
                <a16:creationId xmlns:a16="http://schemas.microsoft.com/office/drawing/2014/main" id="{744E9B0F-EF56-6E83-F5A6-003E47A30FEE}"/>
              </a:ext>
            </a:extLst>
          </p:cNvPr>
          <p:cNvSpPr txBox="1"/>
          <p:nvPr/>
        </p:nvSpPr>
        <p:spPr>
          <a:xfrm>
            <a:off x="406231" y="4910074"/>
            <a:ext cx="6277441" cy="442878"/>
          </a:xfrm>
          <a:prstGeom prst="rect">
            <a:avLst/>
          </a:prstGeom>
          <a:noFill/>
        </p:spPr>
        <p:txBody>
          <a:bodyPr wrap="square">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地址编码 </a:t>
            </a: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统一编码，</a:t>
            </a:r>
            <a:r>
              <a:rPr lang="zh-CN" altLang="en-US" dirty="0">
                <a:solidFill>
                  <a:srgbClr val="000000"/>
                </a:solidFill>
                <a:latin typeface="黑体" panose="02010609060101010101" pitchFamily="49" charset="-122"/>
                <a:ea typeface="黑体" panose="02010609060101010101" pitchFamily="49" charset="-122"/>
              </a:rPr>
              <a:t>角度编码，二值化中心像素</a:t>
            </a:r>
            <a:r>
              <a:rPr lang="en-US" altLang="zh-CN" dirty="0">
                <a:solidFill>
                  <a:srgbClr val="00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3723B052-0F90-AB78-E510-707A4C004BBE}"/>
              </a:ext>
            </a:extLst>
          </p:cNvPr>
          <p:cNvSpPr/>
          <p:nvPr/>
        </p:nvSpPr>
        <p:spPr>
          <a:xfrm>
            <a:off x="9252516" y="2131942"/>
            <a:ext cx="1620819" cy="228724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图示&#10;&#10;描述已自动生成">
            <a:extLst>
              <a:ext uri="{FF2B5EF4-FFF2-40B4-BE49-F238E27FC236}">
                <a16:creationId xmlns:a16="http://schemas.microsoft.com/office/drawing/2014/main" id="{D4BC9B12-1CFD-D9CD-D2E3-2D456670B015}"/>
              </a:ext>
            </a:extLst>
          </p:cNvPr>
          <p:cNvPicPr>
            <a:picLocks noChangeAspect="1"/>
          </p:cNvPicPr>
          <p:nvPr/>
        </p:nvPicPr>
        <p:blipFill rotWithShape="1">
          <a:blip r:embed="rId7"/>
          <a:srcRect l="37269" r="33118" b="69187"/>
          <a:stretch/>
        </p:blipFill>
        <p:spPr>
          <a:xfrm>
            <a:off x="251065" y="888782"/>
            <a:ext cx="3610466" cy="1381815"/>
          </a:xfrm>
          <a:prstGeom prst="rect">
            <a:avLst/>
          </a:prstGeom>
        </p:spPr>
      </p:pic>
    </p:spTree>
    <p:custDataLst>
      <p:tags r:id="rId1"/>
    </p:custDataLst>
    <p:extLst>
      <p:ext uri="{BB962C8B-B14F-4D97-AF65-F5344CB8AC3E}">
        <p14:creationId xmlns:p14="http://schemas.microsoft.com/office/powerpoint/2010/main" val="298012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331670" y="1808484"/>
            <a:ext cx="3650177" cy="530369"/>
            <a:chOff x="5721594" y="289567"/>
            <a:chExt cx="4866902" cy="707159"/>
          </a:xfrm>
          <a:solidFill>
            <a:srgbClr val="5A538C"/>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
        <p:nvSpPr>
          <p:cNvPr id="4" name="TextBox 59"/>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5" name="任意多边形 26"/>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6" name="任意多边形 34"/>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grpSp>
        <p:nvGrpSpPr>
          <p:cNvPr id="14" name="组合 13">
            <a:extLst>
              <a:ext uri="{FF2B5EF4-FFF2-40B4-BE49-F238E27FC236}">
                <a16:creationId xmlns:a16="http://schemas.microsoft.com/office/drawing/2014/main" id="{DCE31BD3-7C8F-43C0-8520-AA8453E27153}"/>
              </a:ext>
            </a:extLst>
          </p:cNvPr>
          <p:cNvGrpSpPr/>
          <p:nvPr/>
        </p:nvGrpSpPr>
        <p:grpSpPr>
          <a:xfrm>
            <a:off x="7331668" y="4281332"/>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331668" y="3045492"/>
            <a:ext cx="3650400" cy="529201"/>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295879"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2" name="图片 21" descr="徽标&#10;&#10;描述已自动生成">
            <a:extLst>
              <a:ext uri="{FF2B5EF4-FFF2-40B4-BE49-F238E27FC236}">
                <a16:creationId xmlns:a16="http://schemas.microsoft.com/office/drawing/2014/main" id="{1E41B5D8-9055-BB1D-DD5A-8CF42DBEA7C4}"/>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7A791112-4B01-0AB3-D9F1-BC1989E1091E}"/>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03988974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7" name="图片 16" descr="图示&#10;&#10;描述已自动生成">
            <a:extLst>
              <a:ext uri="{FF2B5EF4-FFF2-40B4-BE49-F238E27FC236}">
                <a16:creationId xmlns:a16="http://schemas.microsoft.com/office/drawing/2014/main" id="{9C973194-3DB9-173E-FB41-C859A52045C3}"/>
              </a:ext>
            </a:extLst>
          </p:cNvPr>
          <p:cNvPicPr>
            <a:picLocks noChangeAspect="1"/>
          </p:cNvPicPr>
          <p:nvPr/>
        </p:nvPicPr>
        <p:blipFill rotWithShape="1">
          <a:blip r:embed="rId5"/>
          <a:srcRect l="-2145" t="-1234" r="-3279" b="-2428"/>
          <a:stretch/>
        </p:blipFill>
        <p:spPr>
          <a:xfrm>
            <a:off x="3456813" y="1712477"/>
            <a:ext cx="6930405" cy="4184339"/>
          </a:xfrm>
          <a:prstGeom prst="rect">
            <a:avLst/>
          </a:prstGeom>
        </p:spPr>
      </p:pic>
      <p:sp>
        <p:nvSpPr>
          <p:cNvPr id="2" name="文本框 1">
            <a:extLst>
              <a:ext uri="{FF2B5EF4-FFF2-40B4-BE49-F238E27FC236}">
                <a16:creationId xmlns:a16="http://schemas.microsoft.com/office/drawing/2014/main" id="{6EF5C9C8-17C9-2ED4-0FED-0CE4C343751A}"/>
              </a:ext>
            </a:extLst>
          </p:cNvPr>
          <p:cNvSpPr txBox="1"/>
          <p:nvPr/>
        </p:nvSpPr>
        <p:spPr>
          <a:xfrm>
            <a:off x="2449421" y="3690972"/>
            <a:ext cx="1133475"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图像数据</a:t>
            </a:r>
          </a:p>
        </p:txBody>
      </p:sp>
      <p:sp>
        <p:nvSpPr>
          <p:cNvPr id="23" name="文本框 22">
            <a:extLst>
              <a:ext uri="{FF2B5EF4-FFF2-40B4-BE49-F238E27FC236}">
                <a16:creationId xmlns:a16="http://schemas.microsoft.com/office/drawing/2014/main" id="{83F60A4E-3385-ABA8-862E-AF8FC44B0252}"/>
              </a:ext>
            </a:extLst>
          </p:cNvPr>
          <p:cNvSpPr txBox="1"/>
          <p:nvPr/>
        </p:nvSpPr>
        <p:spPr>
          <a:xfrm>
            <a:off x="10142965" y="3552472"/>
            <a:ext cx="1262712" cy="646331"/>
          </a:xfrm>
          <a:prstGeom prst="rect">
            <a:avLst/>
          </a:prstGeom>
          <a:noFill/>
        </p:spPr>
        <p:txBody>
          <a:bodyPr wrap="square" rtlCol="0">
            <a:spAutoFit/>
          </a:bodyPr>
          <a:lstStyle/>
          <a:p>
            <a:pPr algn="ctr"/>
            <a:r>
              <a:rPr lang="zh-CN" altLang="en-US" dirty="0">
                <a:solidFill>
                  <a:srgbClr val="000000"/>
                </a:solidFill>
                <a:latin typeface="黑体" panose="02010609060101010101" pitchFamily="49" charset="-122"/>
                <a:ea typeface="黑体" panose="02010609060101010101" pitchFamily="49" charset="-122"/>
              </a:rPr>
              <a:t>对应滤波器地址</a:t>
            </a:r>
            <a:endParaRPr lang="zh-CN" altLang="en-US" dirty="0">
              <a:latin typeface="黑体" panose="02010609060101010101" pitchFamily="49" charset="-122"/>
              <a:ea typeface="黑体" panose="02010609060101010101" pitchFamily="49" charset="-122"/>
            </a:endParaRPr>
          </a:p>
        </p:txBody>
      </p:sp>
      <p:pic>
        <p:nvPicPr>
          <p:cNvPr id="4" name="图片 3" descr="图示&#10;&#10;描述已自动生成">
            <a:extLst>
              <a:ext uri="{FF2B5EF4-FFF2-40B4-BE49-F238E27FC236}">
                <a16:creationId xmlns:a16="http://schemas.microsoft.com/office/drawing/2014/main" id="{43658949-CFAD-3F06-3FB2-8317EE48ABFF}"/>
              </a:ext>
            </a:extLst>
          </p:cNvPr>
          <p:cNvPicPr>
            <a:picLocks noChangeAspect="1"/>
          </p:cNvPicPr>
          <p:nvPr/>
        </p:nvPicPr>
        <p:blipFill rotWithShape="1">
          <a:blip r:embed="rId6"/>
          <a:srcRect l="37269" r="33118" b="69187"/>
          <a:stretch/>
        </p:blipFill>
        <p:spPr>
          <a:xfrm>
            <a:off x="212688" y="937489"/>
            <a:ext cx="3610466" cy="1381815"/>
          </a:xfrm>
          <a:prstGeom prst="rect">
            <a:avLst/>
          </a:prstGeom>
        </p:spPr>
      </p:pic>
    </p:spTree>
    <p:custDataLst>
      <p:tags r:id="rId1"/>
    </p:custDataLst>
    <p:extLst>
      <p:ext uri="{BB962C8B-B14F-4D97-AF65-F5344CB8AC3E}">
        <p14:creationId xmlns:p14="http://schemas.microsoft.com/office/powerpoint/2010/main" val="242815776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17" name="矩形 16">
            <a:extLst>
              <a:ext uri="{FF2B5EF4-FFF2-40B4-BE49-F238E27FC236}">
                <a16:creationId xmlns:a16="http://schemas.microsoft.com/office/drawing/2014/main" id="{EAD8DAC8-8DD0-5A7E-FC9D-777D3482C729}"/>
              </a:ext>
            </a:extLst>
          </p:cNvPr>
          <p:cNvSpPr/>
          <p:nvPr/>
        </p:nvSpPr>
        <p:spPr>
          <a:xfrm>
            <a:off x="4408360" y="1876426"/>
            <a:ext cx="1434297" cy="2818122"/>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781DD45D-87EB-C78E-75B6-68E9CBB73468}"/>
              </a:ext>
            </a:extLst>
          </p:cNvPr>
          <p:cNvSpPr txBox="1"/>
          <p:nvPr/>
        </p:nvSpPr>
        <p:spPr>
          <a:xfrm>
            <a:off x="7575382" y="2355775"/>
            <a:ext cx="3790950" cy="2520370"/>
          </a:xfrm>
          <a:prstGeom prst="rect">
            <a:avLst/>
          </a:prstGeom>
          <a:noFill/>
        </p:spPr>
        <p:txBody>
          <a:bodyPr wrap="square" rtlCol="0">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	</a:t>
            </a:r>
            <a:r>
              <a:rPr lang="zh-CN" altLang="en-US" sz="1800" b="0" i="0" dirty="0">
                <a:solidFill>
                  <a:srgbClr val="000000"/>
                </a:solidFill>
                <a:effectLst/>
                <a:latin typeface="黑体" panose="02010609060101010101" pitchFamily="49" charset="-122"/>
                <a:ea typeface="黑体" panose="02010609060101010101" pitchFamily="49" charset="-122"/>
              </a:rPr>
              <a:t>自适应锐化模块可进行对于不同 </a:t>
            </a:r>
            <a:r>
              <a:rPr lang="en-US" altLang="zh-CN" sz="1800" b="0" i="0" dirty="0">
                <a:solidFill>
                  <a:srgbClr val="000000"/>
                </a:solidFill>
                <a:effectLst/>
                <a:latin typeface="黑体" panose="02010609060101010101" pitchFamily="49" charset="-122"/>
                <a:ea typeface="黑体" panose="02010609060101010101" pitchFamily="49" charset="-122"/>
              </a:rPr>
              <a:t>5 × 5 </a:t>
            </a:r>
            <a:r>
              <a:rPr lang="zh-CN" altLang="en-US" sz="1800" b="0" i="0" dirty="0">
                <a:solidFill>
                  <a:srgbClr val="000000"/>
                </a:solidFill>
                <a:effectLst/>
                <a:latin typeface="黑体" panose="02010609060101010101" pitchFamily="49" charset="-122"/>
                <a:ea typeface="黑体" panose="02010609060101010101" pitchFamily="49" charset="-122"/>
              </a:rPr>
              <a:t>的图像块根据其纹理特征进行</a:t>
            </a:r>
            <a:r>
              <a:rPr lang="zh-CN" altLang="en-US" sz="1800" b="0" i="0" dirty="0">
                <a:solidFill>
                  <a:srgbClr val="FF0000"/>
                </a:solidFill>
                <a:effectLst/>
                <a:latin typeface="黑体" panose="02010609060101010101" pitchFamily="49" charset="-122"/>
                <a:ea typeface="黑体" panose="02010609060101010101" pitchFamily="49" charset="-122"/>
              </a:rPr>
              <a:t>实时</a:t>
            </a:r>
            <a:r>
              <a:rPr lang="zh-CN" altLang="en-US" dirty="0">
                <a:solidFill>
                  <a:srgbClr val="FF0000"/>
                </a:solidFill>
                <a:latin typeface="黑体" panose="02010609060101010101" pitchFamily="49" charset="-122"/>
                <a:ea typeface="黑体" panose="02010609060101010101" pitchFamily="49" charset="-122"/>
              </a:rPr>
              <a:t>增强</a:t>
            </a:r>
            <a:r>
              <a:rPr lang="zh-CN" altLang="en-US" sz="1800" b="0" i="0" dirty="0">
                <a:solidFill>
                  <a:srgbClr val="000000"/>
                </a:solidFill>
                <a:effectLst/>
                <a:latin typeface="黑体" panose="02010609060101010101" pitchFamily="49" charset="-122"/>
                <a:ea typeface="黑体" panose="02010609060101010101" pitchFamily="49" charset="-122"/>
              </a:rPr>
              <a:t>。</a:t>
            </a:r>
            <a:endParaRPr lang="en-US" altLang="zh-CN" sz="1800" b="0" i="0" dirty="0">
              <a:solidFill>
                <a:srgbClr val="000000"/>
              </a:solidFill>
              <a:effectLst/>
              <a:latin typeface="黑体" panose="02010609060101010101" pitchFamily="49" charset="-122"/>
              <a:ea typeface="黑体" panose="02010609060101010101" pitchFamily="49" charset="-122"/>
            </a:endParaRPr>
          </a:p>
          <a:p>
            <a:pPr>
              <a:lnSpc>
                <a:spcPct val="150000"/>
              </a:lnSpc>
            </a:pPr>
            <a:r>
              <a:rPr lang="zh-CN" altLang="en-US" dirty="0">
                <a:latin typeface="黑体" panose="02010609060101010101" pitchFamily="49" charset="-122"/>
                <a:ea typeface="黑体" panose="02010609060101010101" pitchFamily="49" charset="-122"/>
              </a:rPr>
              <a:t> </a:t>
            </a:r>
            <a:br>
              <a:rPr lang="zh-CN" altLang="en-US" dirty="0">
                <a:latin typeface="黑体" panose="02010609060101010101" pitchFamily="49" charset="-122"/>
                <a:ea typeface="黑体" panose="02010609060101010101" pitchFamily="49" charset="-122"/>
              </a:rPr>
            </a:br>
            <a:r>
              <a:rPr lang="en-US" altLang="zh-CN" dirty="0">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该自适应锐化模块每个时钟周期可处理 </a:t>
            </a:r>
            <a:r>
              <a:rPr lang="en-US" altLang="zh-CN" dirty="0">
                <a:solidFill>
                  <a:srgbClr val="000000"/>
                </a:solidFill>
                <a:latin typeface="黑体" panose="02010609060101010101" pitchFamily="49" charset="-122"/>
                <a:ea typeface="黑体" panose="02010609060101010101" pitchFamily="49" charset="-122"/>
              </a:rPr>
              <a:t>4 </a:t>
            </a:r>
            <a:r>
              <a:rPr lang="zh-CN" altLang="en-US" dirty="0">
                <a:solidFill>
                  <a:srgbClr val="000000"/>
                </a:solidFill>
                <a:latin typeface="黑体" panose="02010609060101010101" pitchFamily="49" charset="-122"/>
                <a:ea typeface="黑体" panose="02010609060101010101" pitchFamily="49" charset="-122"/>
              </a:rPr>
              <a:t>个像素。</a:t>
            </a:r>
          </a:p>
        </p:txBody>
      </p:sp>
      <p:pic>
        <p:nvPicPr>
          <p:cNvPr id="4" name="图片 3" descr="图示&#10;&#10;描述已自动生成">
            <a:extLst>
              <a:ext uri="{FF2B5EF4-FFF2-40B4-BE49-F238E27FC236}">
                <a16:creationId xmlns:a16="http://schemas.microsoft.com/office/drawing/2014/main" id="{EDF18EA7-CEAD-B93A-86BC-A24CBA4FD839}"/>
              </a:ext>
            </a:extLst>
          </p:cNvPr>
          <p:cNvPicPr>
            <a:picLocks noChangeAspect="1"/>
          </p:cNvPicPr>
          <p:nvPr/>
        </p:nvPicPr>
        <p:blipFill rotWithShape="1">
          <a:blip r:embed="rId5"/>
          <a:srcRect l="34738" r="17449"/>
          <a:stretch/>
        </p:blipFill>
        <p:spPr>
          <a:xfrm>
            <a:off x="266699" y="1373655"/>
            <a:ext cx="5829301" cy="4484610"/>
          </a:xfrm>
          <a:prstGeom prst="rect">
            <a:avLst/>
          </a:prstGeom>
        </p:spPr>
      </p:pic>
    </p:spTree>
    <p:custDataLst>
      <p:tags r:id="rId1"/>
    </p:custDataLst>
    <p:extLst>
      <p:ext uri="{BB962C8B-B14F-4D97-AF65-F5344CB8AC3E}">
        <p14:creationId xmlns:p14="http://schemas.microsoft.com/office/powerpoint/2010/main" val="268527352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28" name="图片 27" descr="图示&#10;&#10;描述已自动生成">
            <a:extLst>
              <a:ext uri="{FF2B5EF4-FFF2-40B4-BE49-F238E27FC236}">
                <a16:creationId xmlns:a16="http://schemas.microsoft.com/office/drawing/2014/main" id="{FA1CD4AC-6780-C22C-8C5F-0E57CB2B7C4C}"/>
              </a:ext>
            </a:extLst>
          </p:cNvPr>
          <p:cNvPicPr/>
          <p:nvPr/>
        </p:nvPicPr>
        <p:blipFill rotWithShape="1">
          <a:blip r:embed="rId5"/>
          <a:srcRect l="69371" t="16835" r="15287" b="25219"/>
          <a:stretch/>
        </p:blipFill>
        <p:spPr>
          <a:xfrm>
            <a:off x="1272447" y="1410033"/>
            <a:ext cx="1885361" cy="2771481"/>
          </a:xfrm>
          <a:prstGeom prst="rect">
            <a:avLst/>
          </a:prstGeom>
        </p:spPr>
      </p:pic>
      <p:sp>
        <p:nvSpPr>
          <p:cNvPr id="2" name="矩形 1">
            <a:extLst>
              <a:ext uri="{FF2B5EF4-FFF2-40B4-BE49-F238E27FC236}">
                <a16:creationId xmlns:a16="http://schemas.microsoft.com/office/drawing/2014/main" id="{4E672822-56C6-827C-A098-D34DE42E8E47}"/>
              </a:ext>
            </a:extLst>
          </p:cNvPr>
          <p:cNvSpPr/>
          <p:nvPr/>
        </p:nvSpPr>
        <p:spPr>
          <a:xfrm>
            <a:off x="1022636" y="3941130"/>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CFF1E65-634B-113C-B37D-79E559FC58BF}"/>
              </a:ext>
            </a:extLst>
          </p:cNvPr>
          <p:cNvSpPr txBox="1"/>
          <p:nvPr/>
        </p:nvSpPr>
        <p:spPr>
          <a:xfrm>
            <a:off x="1022635" y="1040701"/>
            <a:ext cx="2804265" cy="369332"/>
          </a:xfrm>
          <a:prstGeom prst="rect">
            <a:avLst/>
          </a:prstGeom>
          <a:noFill/>
        </p:spPr>
        <p:txBody>
          <a:bodyPr wrap="square" rtlCol="0">
            <a:spAutoFit/>
          </a:bodyPr>
          <a:lstStyle/>
          <a:p>
            <a:r>
              <a:rPr lang="en-US" altLang="zh-CN" dirty="0">
                <a:latin typeface="黑体" panose="02010609060101010101" pitchFamily="49" charset="-122"/>
                <a:ea typeface="黑体" panose="02010609060101010101" pitchFamily="49" charset="-122"/>
              </a:rPr>
              <a:t>Filter type </a:t>
            </a:r>
            <a:r>
              <a:rPr lang="zh-CN" altLang="en-US" dirty="0">
                <a:latin typeface="黑体" panose="02010609060101010101" pitchFamily="49" charset="-122"/>
                <a:ea typeface="黑体" panose="02010609060101010101" pitchFamily="49" charset="-122"/>
              </a:rPr>
              <a:t>滤波器类型</a:t>
            </a:r>
          </a:p>
        </p:txBody>
      </p:sp>
      <p:sp>
        <p:nvSpPr>
          <p:cNvPr id="18" name="文本框 17">
            <a:extLst>
              <a:ext uri="{FF2B5EF4-FFF2-40B4-BE49-F238E27FC236}">
                <a16:creationId xmlns:a16="http://schemas.microsoft.com/office/drawing/2014/main" id="{2CF5455B-9FF4-8AE2-7DBB-8A9EC7ACF792}"/>
              </a:ext>
            </a:extLst>
          </p:cNvPr>
          <p:cNvSpPr txBox="1"/>
          <p:nvPr/>
        </p:nvSpPr>
        <p:spPr>
          <a:xfrm>
            <a:off x="196449" y="2646875"/>
            <a:ext cx="1123061" cy="369332"/>
          </a:xfrm>
          <a:prstGeom prst="rect">
            <a:avLst/>
          </a:prstGeom>
          <a:noFill/>
        </p:spPr>
        <p:txBody>
          <a:bodyPr wrap="square" rtlCol="0">
            <a:spAutoFit/>
          </a:bodyPr>
          <a:lstStyle/>
          <a:p>
            <a:pPr algn="ctr"/>
            <a:r>
              <a:rPr lang="en-US" altLang="zh-CN"/>
              <a:t>Pre-SR</a:t>
            </a:r>
            <a:endParaRPr lang="zh-CN" altLang="en-US"/>
          </a:p>
        </p:txBody>
      </p:sp>
      <p:sp>
        <p:nvSpPr>
          <p:cNvPr id="32" name="矩形: 圆角 31">
            <a:extLst>
              <a:ext uri="{FF2B5EF4-FFF2-40B4-BE49-F238E27FC236}">
                <a16:creationId xmlns:a16="http://schemas.microsoft.com/office/drawing/2014/main" id="{7A85AA2F-4407-8582-B38F-3A50F03DDAAE}"/>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33" name="矩形: 圆角 32">
            <a:extLst>
              <a:ext uri="{FF2B5EF4-FFF2-40B4-BE49-F238E27FC236}">
                <a16:creationId xmlns:a16="http://schemas.microsoft.com/office/drawing/2014/main" id="{3CFA0E17-8E39-0C61-C415-FFF3733A2CE8}"/>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tx1"/>
                </a:solidFill>
              </a:rPr>
              <a:t>基于纹理分类的锐化增强</a:t>
            </a:r>
          </a:p>
        </p:txBody>
      </p:sp>
      <p:cxnSp>
        <p:nvCxnSpPr>
          <p:cNvPr id="34" name="直接箭头连接符 33">
            <a:extLst>
              <a:ext uri="{FF2B5EF4-FFF2-40B4-BE49-F238E27FC236}">
                <a16:creationId xmlns:a16="http://schemas.microsoft.com/office/drawing/2014/main" id="{EE64C11F-F372-02ED-79F4-3BFCA6157748}"/>
              </a:ext>
            </a:extLst>
          </p:cNvPr>
          <p:cNvCxnSpPr>
            <a:cxnSpLocks/>
            <a:stCxn id="35" idx="3"/>
            <a:endCxn id="3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1060BB6-2595-AA96-598F-CA2356D70956}"/>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6" name="文本框 35">
            <a:extLst>
              <a:ext uri="{FF2B5EF4-FFF2-40B4-BE49-F238E27FC236}">
                <a16:creationId xmlns:a16="http://schemas.microsoft.com/office/drawing/2014/main" id="{350C5BB4-1771-009B-2C0C-852442D99B2D}"/>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37" name="直接箭头连接符 36">
            <a:extLst>
              <a:ext uri="{FF2B5EF4-FFF2-40B4-BE49-F238E27FC236}">
                <a16:creationId xmlns:a16="http://schemas.microsoft.com/office/drawing/2014/main" id="{C5A58357-3E4F-07E5-D9E1-92F984227C8E}"/>
              </a:ext>
            </a:extLst>
          </p:cNvPr>
          <p:cNvCxnSpPr>
            <a:cxnSpLocks/>
            <a:stCxn id="32" idx="3"/>
            <a:endCxn id="36"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F6CAA837-5C51-6E3F-ECC7-3CCB4390A85E}"/>
              </a:ext>
            </a:extLst>
          </p:cNvPr>
          <p:cNvCxnSpPr>
            <a:cxnSpLocks/>
            <a:stCxn id="36" idx="3"/>
            <a:endCxn id="33"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95C86B6-AC9D-81B2-F2A5-89EE664ADCA0}"/>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40" name="直接箭头连接符 39">
            <a:extLst>
              <a:ext uri="{FF2B5EF4-FFF2-40B4-BE49-F238E27FC236}">
                <a16:creationId xmlns:a16="http://schemas.microsoft.com/office/drawing/2014/main" id="{E78D1E68-397E-2739-B9FE-C12BA97CA781}"/>
              </a:ext>
            </a:extLst>
          </p:cNvPr>
          <p:cNvCxnSpPr>
            <a:cxnSpLocks/>
            <a:stCxn id="33" idx="3"/>
            <a:endCxn id="39"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B7F0C496-006B-0470-B6A9-99EF3A625107}"/>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42" name="文本框 41">
            <a:extLst>
              <a:ext uri="{FF2B5EF4-FFF2-40B4-BE49-F238E27FC236}">
                <a16:creationId xmlns:a16="http://schemas.microsoft.com/office/drawing/2014/main" id="{E9800B12-1D46-B426-A9F9-A5D823B03505}"/>
              </a:ext>
            </a:extLst>
          </p:cNvPr>
          <p:cNvSpPr txBox="1"/>
          <p:nvPr/>
        </p:nvSpPr>
        <p:spPr>
          <a:xfrm>
            <a:off x="2959095" y="2646875"/>
            <a:ext cx="867806" cy="369332"/>
          </a:xfrm>
          <a:prstGeom prst="rect">
            <a:avLst/>
          </a:prstGeom>
          <a:noFill/>
        </p:spPr>
        <p:txBody>
          <a:bodyPr wrap="square" rtlCol="0">
            <a:spAutoFit/>
          </a:bodyPr>
          <a:lstStyle/>
          <a:p>
            <a:pPr algn="ctr"/>
            <a:r>
              <a:rPr lang="en-US" altLang="zh-CN"/>
              <a:t>SR</a:t>
            </a:r>
            <a:endParaRPr lang="zh-CN" altLang="en-US"/>
          </a:p>
        </p:txBody>
      </p:sp>
      <p:cxnSp>
        <p:nvCxnSpPr>
          <p:cNvPr id="6" name="直接连接符 5">
            <a:extLst>
              <a:ext uri="{FF2B5EF4-FFF2-40B4-BE49-F238E27FC236}">
                <a16:creationId xmlns:a16="http://schemas.microsoft.com/office/drawing/2014/main" id="{6EC1F5BE-69A6-4181-9411-C94336122BFC}"/>
              </a:ext>
            </a:extLst>
          </p:cNvPr>
          <p:cNvCxnSpPr>
            <a:cxnSpLocks/>
          </p:cNvCxnSpPr>
          <p:nvPr/>
        </p:nvCxnSpPr>
        <p:spPr>
          <a:xfrm flipV="1">
            <a:off x="2605053" y="1140855"/>
            <a:ext cx="2739945" cy="536641"/>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4CB7A696-2D28-4741-A6FB-F00C318A4518}"/>
              </a:ext>
            </a:extLst>
          </p:cNvPr>
          <p:cNvCxnSpPr>
            <a:cxnSpLocks/>
          </p:cNvCxnSpPr>
          <p:nvPr/>
        </p:nvCxnSpPr>
        <p:spPr>
          <a:xfrm>
            <a:off x="2663386" y="3918696"/>
            <a:ext cx="2681612" cy="49585"/>
          </a:xfrm>
          <a:prstGeom prst="line">
            <a:avLst/>
          </a:prstGeom>
          <a:ln w="12700">
            <a:prstDash val="dash"/>
          </a:ln>
        </p:spPr>
        <p:style>
          <a:lnRef idx="1">
            <a:schemeClr val="dk1"/>
          </a:lnRef>
          <a:fillRef idx="0">
            <a:schemeClr val="dk1"/>
          </a:fillRef>
          <a:effectRef idx="0">
            <a:schemeClr val="dk1"/>
          </a:effectRef>
          <a:fontRef idx="minor">
            <a:schemeClr val="tx1"/>
          </a:fontRef>
        </p:style>
      </p:cxnSp>
      <p:pic>
        <p:nvPicPr>
          <p:cNvPr id="5" name="图片 4" descr="图形用户界面, 应用程序&#10;&#10;描述已自动生成">
            <a:extLst>
              <a:ext uri="{FF2B5EF4-FFF2-40B4-BE49-F238E27FC236}">
                <a16:creationId xmlns:a16="http://schemas.microsoft.com/office/drawing/2014/main" id="{25C52EBA-11F6-3A00-9165-0B4B7A59FA57}"/>
              </a:ext>
            </a:extLst>
          </p:cNvPr>
          <p:cNvPicPr>
            <a:picLocks noChangeAspect="1"/>
          </p:cNvPicPr>
          <p:nvPr/>
        </p:nvPicPr>
        <p:blipFill>
          <a:blip r:embed="rId6"/>
          <a:stretch>
            <a:fillRect/>
          </a:stretch>
        </p:blipFill>
        <p:spPr>
          <a:xfrm>
            <a:off x="3747702" y="1088810"/>
            <a:ext cx="7854404" cy="2917921"/>
          </a:xfrm>
          <a:prstGeom prst="rect">
            <a:avLst/>
          </a:prstGeom>
        </p:spPr>
      </p:pic>
    </p:spTree>
    <p:custDataLst>
      <p:tags r:id="rId1"/>
    </p:custDataLst>
    <p:extLst>
      <p:ext uri="{BB962C8B-B14F-4D97-AF65-F5344CB8AC3E}">
        <p14:creationId xmlns:p14="http://schemas.microsoft.com/office/powerpoint/2010/main" val="336070459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0" name="组合 19">
            <a:extLst>
              <a:ext uri="{FF2B5EF4-FFF2-40B4-BE49-F238E27FC236}">
                <a16:creationId xmlns:a16="http://schemas.microsoft.com/office/drawing/2014/main" id="{F49783D8-0657-DB97-C94E-9109FD5B9D72}"/>
              </a:ext>
            </a:extLst>
          </p:cNvPr>
          <p:cNvGrpSpPr/>
          <p:nvPr/>
        </p:nvGrpSpPr>
        <p:grpSpPr>
          <a:xfrm>
            <a:off x="38392" y="169639"/>
            <a:ext cx="3025320" cy="530369"/>
            <a:chOff x="5721594" y="289567"/>
            <a:chExt cx="4866902" cy="707159"/>
          </a:xfrm>
          <a:solidFill>
            <a:srgbClr val="5A538C"/>
          </a:solidFill>
        </p:grpSpPr>
        <p:sp>
          <p:nvSpPr>
            <p:cNvPr id="21" name="矩形 20">
              <a:extLst>
                <a:ext uri="{FF2B5EF4-FFF2-40B4-BE49-F238E27FC236}">
                  <a16:creationId xmlns:a16="http://schemas.microsoft.com/office/drawing/2014/main" id="{58972652-8668-5F69-5AB7-9C61580EEF23}"/>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2" name="TextBox 64">
              <a:extLst>
                <a:ext uri="{FF2B5EF4-FFF2-40B4-BE49-F238E27FC236}">
                  <a16:creationId xmlns:a16="http://schemas.microsoft.com/office/drawing/2014/main" id="{FFE9F4D3-B294-098A-B2DA-86FE230B81AB}"/>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 name="矩形 1">
            <a:extLst>
              <a:ext uri="{FF2B5EF4-FFF2-40B4-BE49-F238E27FC236}">
                <a16:creationId xmlns:a16="http://schemas.microsoft.com/office/drawing/2014/main" id="{4E672822-56C6-827C-A098-D34DE42E8E47}"/>
              </a:ext>
            </a:extLst>
          </p:cNvPr>
          <p:cNvSpPr/>
          <p:nvPr/>
        </p:nvSpPr>
        <p:spPr>
          <a:xfrm>
            <a:off x="1022636" y="3941130"/>
            <a:ext cx="499621" cy="480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87C81127-9A1D-E260-3403-4A348126512F}"/>
              </a:ext>
            </a:extLst>
          </p:cNvPr>
          <p:cNvPicPr>
            <a:picLocks noChangeAspect="1"/>
          </p:cNvPicPr>
          <p:nvPr/>
        </p:nvPicPr>
        <p:blipFill>
          <a:blip r:embed="rId5"/>
          <a:stretch>
            <a:fillRect/>
          </a:stretch>
        </p:blipFill>
        <p:spPr>
          <a:xfrm>
            <a:off x="1984722" y="549693"/>
            <a:ext cx="8764963" cy="3258653"/>
          </a:xfrm>
          <a:prstGeom prst="rect">
            <a:avLst/>
          </a:prstGeom>
        </p:spPr>
      </p:pic>
      <p:sp>
        <p:nvSpPr>
          <p:cNvPr id="3" name="文本框 2">
            <a:extLst>
              <a:ext uri="{FF2B5EF4-FFF2-40B4-BE49-F238E27FC236}">
                <a16:creationId xmlns:a16="http://schemas.microsoft.com/office/drawing/2014/main" id="{1C1F561C-65A9-9281-0843-883530DAAEE1}"/>
              </a:ext>
            </a:extLst>
          </p:cNvPr>
          <p:cNvSpPr txBox="1"/>
          <p:nvPr/>
        </p:nvSpPr>
        <p:spPr>
          <a:xfrm>
            <a:off x="567083" y="3926657"/>
            <a:ext cx="4746543" cy="2520370"/>
          </a:xfrm>
          <a:prstGeom prst="rect">
            <a:avLst/>
          </a:prstGeom>
          <a:noFill/>
        </p:spPr>
        <p:txBody>
          <a:bodyPr wrap="square" rtlCol="0">
            <a:spAutoFit/>
          </a:bodyPr>
          <a:lstStyle/>
          <a:p>
            <a:pPr>
              <a:lnSpc>
                <a:spcPct val="150000"/>
              </a:lnSpc>
            </a:pPr>
            <a:r>
              <a:rPr lang="en-US" altLang="zh-CN" sz="1800" b="0" i="0" dirty="0">
                <a:solidFill>
                  <a:srgbClr val="000000"/>
                </a:solidFill>
                <a:effectLst/>
                <a:latin typeface="黑体" panose="02010609060101010101" pitchFamily="49" charset="-122"/>
                <a:ea typeface="黑体" panose="02010609060101010101" pitchFamily="49" charset="-122"/>
              </a:rPr>
              <a:t>Census Transform</a:t>
            </a:r>
            <a:r>
              <a:rPr lang="zh-CN" altLang="en-US" sz="1800" b="0" i="0" dirty="0">
                <a:solidFill>
                  <a:srgbClr val="000000"/>
                </a:solidFill>
                <a:effectLst/>
                <a:latin typeface="黑体" panose="02010609060101010101" pitchFamily="49" charset="-122"/>
                <a:ea typeface="黑体" panose="02010609060101010101" pitchFamily="49" charset="-122"/>
              </a:rPr>
              <a:t>：</a:t>
            </a:r>
            <a:endParaRPr lang="en-US" altLang="zh-CN" sz="1800" b="0" i="0" dirty="0">
              <a:solidFill>
                <a:srgbClr val="000000"/>
              </a:solidFill>
              <a:effectLst/>
              <a:latin typeface="黑体" panose="02010609060101010101" pitchFamily="49" charset="-122"/>
              <a:ea typeface="黑体" panose="02010609060101010101" pitchFamily="49" charset="-122"/>
            </a:endParaRPr>
          </a:p>
          <a:p>
            <a:pPr>
              <a:lnSpc>
                <a:spcPct val="150000"/>
              </a:lnSpc>
            </a:pPr>
            <a:r>
              <a:rPr lang="en-US" altLang="zh-CN" dirty="0">
                <a:solidFill>
                  <a:srgbClr val="000000"/>
                </a:solidFill>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在图像中定义一个矩形窗口，矩形窗口遍历图像。以中心像素为参考像素，每个像素的灰度值与参考像素的灰度值比较，小于或等于参考值记为</a:t>
            </a:r>
            <a:r>
              <a:rPr lang="en-US" altLang="zh-CN" dirty="0">
                <a:solidFill>
                  <a:srgbClr val="000000"/>
                </a:solidFill>
                <a:latin typeface="黑体" panose="02010609060101010101" pitchFamily="49" charset="-122"/>
                <a:ea typeface="黑体" panose="02010609060101010101" pitchFamily="49" charset="-122"/>
              </a:rPr>
              <a:t>0</a:t>
            </a:r>
            <a:r>
              <a:rPr lang="zh-CN" altLang="en-US" dirty="0">
                <a:solidFill>
                  <a:srgbClr val="000000"/>
                </a:solidFill>
                <a:latin typeface="黑体" panose="02010609060101010101" pitchFamily="49" charset="-122"/>
                <a:ea typeface="黑体" panose="02010609060101010101" pitchFamily="49" charset="-122"/>
              </a:rPr>
              <a:t>，否则记为</a:t>
            </a:r>
            <a:r>
              <a:rPr lang="en-US" altLang="zh-CN" dirty="0">
                <a:solidFill>
                  <a:srgbClr val="000000"/>
                </a:solidFill>
                <a:latin typeface="黑体" panose="02010609060101010101" pitchFamily="49" charset="-122"/>
                <a:ea typeface="黑体" panose="02010609060101010101" pitchFamily="49" charset="-122"/>
              </a:rPr>
              <a:t>1</a:t>
            </a:r>
            <a:r>
              <a:rPr lang="zh-CN" altLang="en-US" dirty="0">
                <a:solidFill>
                  <a:srgbClr val="000000"/>
                </a:solidFill>
                <a:latin typeface="黑体" panose="02010609060101010101" pitchFamily="49" charset="-122"/>
                <a:ea typeface="黑体" panose="02010609060101010101" pitchFamily="49" charset="-122"/>
              </a:rPr>
              <a:t>。最后计算编码结果的汉明距离得到最终权重。</a:t>
            </a:r>
          </a:p>
        </p:txBody>
      </p:sp>
      <p:pic>
        <p:nvPicPr>
          <p:cNvPr id="8" name="图片 7" descr="形状&#10;&#10;中度可信度描述已自动生成">
            <a:extLst>
              <a:ext uri="{FF2B5EF4-FFF2-40B4-BE49-F238E27FC236}">
                <a16:creationId xmlns:a16="http://schemas.microsoft.com/office/drawing/2014/main" id="{E383CB73-B86E-24C3-7319-FD9384E0506D}"/>
              </a:ext>
            </a:extLst>
          </p:cNvPr>
          <p:cNvPicPr>
            <a:picLocks noChangeAspect="1"/>
          </p:cNvPicPr>
          <p:nvPr/>
        </p:nvPicPr>
        <p:blipFill>
          <a:blip r:embed="rId6"/>
          <a:stretch>
            <a:fillRect/>
          </a:stretch>
        </p:blipFill>
        <p:spPr>
          <a:xfrm>
            <a:off x="5651829" y="4499719"/>
            <a:ext cx="3186071" cy="841280"/>
          </a:xfrm>
          <a:prstGeom prst="rect">
            <a:avLst/>
          </a:prstGeom>
        </p:spPr>
      </p:pic>
    </p:spTree>
    <p:custDataLst>
      <p:tags r:id="rId1"/>
    </p:custDataLst>
    <p:extLst>
      <p:ext uri="{BB962C8B-B14F-4D97-AF65-F5344CB8AC3E}">
        <p14:creationId xmlns:p14="http://schemas.microsoft.com/office/powerpoint/2010/main" val="105419084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9214336" y="1606294"/>
            <a:ext cx="1494513" cy="4538085"/>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7D8A7F52-1D0C-C548-C69F-CCF9C58465BE}"/>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853C7632-2E89-5FF7-7CBF-E4058062FC3B}"/>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89CC2A4-ED41-7520-3E0A-E5C03FB2E04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descr="图形用户界面, 图示&#10;&#10;描述已自动生成">
            <a:extLst>
              <a:ext uri="{FF2B5EF4-FFF2-40B4-BE49-F238E27FC236}">
                <a16:creationId xmlns:a16="http://schemas.microsoft.com/office/drawing/2014/main" id="{D7529F4D-02F3-7A4E-1E03-4AA6A3C69534}"/>
              </a:ext>
            </a:extLst>
          </p:cNvPr>
          <p:cNvPicPr>
            <a:picLocks noChangeAspect="1"/>
          </p:cNvPicPr>
          <p:nvPr/>
        </p:nvPicPr>
        <p:blipFill>
          <a:blip r:embed="rId5"/>
          <a:stretch>
            <a:fillRect/>
          </a:stretch>
        </p:blipFill>
        <p:spPr>
          <a:xfrm>
            <a:off x="416509" y="901613"/>
            <a:ext cx="11210925" cy="5010150"/>
          </a:xfrm>
          <a:prstGeom prst="rect">
            <a:avLst/>
          </a:prstGeom>
        </p:spPr>
      </p:pic>
    </p:spTree>
    <p:custDataLst>
      <p:tags r:id="rId1"/>
    </p:custDataLst>
    <p:extLst>
      <p:ext uri="{BB962C8B-B14F-4D97-AF65-F5344CB8AC3E}">
        <p14:creationId xmlns:p14="http://schemas.microsoft.com/office/powerpoint/2010/main" val="422349044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文本框 2">
            <a:extLst>
              <a:ext uri="{FF2B5EF4-FFF2-40B4-BE49-F238E27FC236}">
                <a16:creationId xmlns:a16="http://schemas.microsoft.com/office/drawing/2014/main" id="{BB6BF9E1-D7AE-020A-AB87-29C635077A83}"/>
              </a:ext>
            </a:extLst>
          </p:cNvPr>
          <p:cNvSpPr txBox="1"/>
          <p:nvPr/>
        </p:nvSpPr>
        <p:spPr>
          <a:xfrm>
            <a:off x="436879" y="2227757"/>
            <a:ext cx="7167201" cy="1323439"/>
          </a:xfrm>
          <a:prstGeom prst="rect">
            <a:avLst/>
          </a:prstGeom>
          <a:noFill/>
        </p:spPr>
        <p:txBody>
          <a:bodyPr wrap="square" rtlCol="0">
            <a:spAutoFit/>
          </a:bodyPr>
          <a:lstStyle/>
          <a:p>
            <a:r>
              <a:rPr lang="zh-CN" altLang="en-US" sz="4000" dirty="0">
                <a:latin typeface="+mj-lt"/>
              </a:rPr>
              <a:t>全流水线</a:t>
            </a:r>
            <a:r>
              <a:rPr lang="en-US" altLang="zh-CN" sz="4000" dirty="0">
                <a:latin typeface="+mj-lt"/>
              </a:rPr>
              <a:t>Bicubic</a:t>
            </a:r>
          </a:p>
          <a:p>
            <a:r>
              <a:rPr lang="zh-CN" altLang="en-US" sz="4000" dirty="0">
                <a:latin typeface="+mj-lt"/>
              </a:rPr>
              <a:t>图像超分辨率</a:t>
            </a:r>
            <a:r>
              <a:rPr lang="en-US" altLang="zh-CN" sz="4000" dirty="0">
                <a:latin typeface="+mj-lt"/>
              </a:rPr>
              <a:t>IP</a:t>
            </a:r>
            <a:endParaRPr lang="zh-CN" altLang="en-US" sz="4000" dirty="0">
              <a:latin typeface="+mj-lt"/>
            </a:endParaRPr>
          </a:p>
        </p:txBody>
      </p:sp>
      <p:sp>
        <p:nvSpPr>
          <p:cNvPr id="2" name="文本框 1">
            <a:extLst>
              <a:ext uri="{FF2B5EF4-FFF2-40B4-BE49-F238E27FC236}">
                <a16:creationId xmlns:a16="http://schemas.microsoft.com/office/drawing/2014/main" id="{643B12BA-D5D3-84F3-615D-8598B7C418F2}"/>
              </a:ext>
            </a:extLst>
          </p:cNvPr>
          <p:cNvSpPr txBox="1"/>
          <p:nvPr/>
        </p:nvSpPr>
        <p:spPr>
          <a:xfrm>
            <a:off x="520700" y="3551196"/>
            <a:ext cx="6477000" cy="659925"/>
          </a:xfrm>
          <a:prstGeom prst="rect">
            <a:avLst/>
          </a:prstGeom>
          <a:noFill/>
        </p:spPr>
        <p:txBody>
          <a:bodyPr wrap="square" rtlCol="0">
            <a:spAutoFit/>
          </a:bodyPr>
          <a:lstStyle/>
          <a:p>
            <a:r>
              <a:rPr lang="en-US" altLang="zh-CN" dirty="0">
                <a:latin typeface="+mj-lt"/>
              </a:rPr>
              <a:t>APV21B - Real-time Video 16X Bicubic Super-resolution IP, </a:t>
            </a:r>
          </a:p>
          <a:p>
            <a:r>
              <a:rPr lang="en-US" altLang="zh-CN" dirty="0">
                <a:latin typeface="+mj-lt"/>
              </a:rPr>
              <a:t>AXI4-Stream Video Interface Compatible, 4K 60FPS</a:t>
            </a:r>
            <a:endParaRPr lang="zh-CN" altLang="en-US" dirty="0">
              <a:latin typeface="+mj-lt"/>
            </a:endParaRPr>
          </a:p>
        </p:txBody>
      </p:sp>
      <p:grpSp>
        <p:nvGrpSpPr>
          <p:cNvPr id="7" name="组合 6">
            <a:extLst>
              <a:ext uri="{FF2B5EF4-FFF2-40B4-BE49-F238E27FC236}">
                <a16:creationId xmlns:a16="http://schemas.microsoft.com/office/drawing/2014/main" id="{EFBA8E77-96FB-5BC7-5F99-C1DB8EC05415}"/>
              </a:ext>
            </a:extLst>
          </p:cNvPr>
          <p:cNvGrpSpPr/>
          <p:nvPr/>
        </p:nvGrpSpPr>
        <p:grpSpPr>
          <a:xfrm>
            <a:off x="38392" y="169639"/>
            <a:ext cx="3025320" cy="530369"/>
            <a:chOff x="5721594" y="289567"/>
            <a:chExt cx="4866902" cy="707159"/>
          </a:xfrm>
          <a:solidFill>
            <a:srgbClr val="5A538C"/>
          </a:solidFill>
        </p:grpSpPr>
        <p:sp>
          <p:nvSpPr>
            <p:cNvPr id="8" name="矩形 7">
              <a:extLst>
                <a:ext uri="{FF2B5EF4-FFF2-40B4-BE49-F238E27FC236}">
                  <a16:creationId xmlns:a16="http://schemas.microsoft.com/office/drawing/2014/main" id="{C46282CF-9B5E-DC4F-A5D5-AD89B06C078C}"/>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a:extLst>
                <a:ext uri="{FF2B5EF4-FFF2-40B4-BE49-F238E27FC236}">
                  <a16:creationId xmlns:a16="http://schemas.microsoft.com/office/drawing/2014/main" id="{04D86FD0-58CF-B43C-291E-914D2FC0F18E}"/>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0" name="图片 9">
            <a:extLst>
              <a:ext uri="{FF2B5EF4-FFF2-40B4-BE49-F238E27FC236}">
                <a16:creationId xmlns:a16="http://schemas.microsoft.com/office/drawing/2014/main" id="{979F23E0-545E-C871-C3A2-09AA663ECFA1}"/>
              </a:ext>
            </a:extLst>
          </p:cNvPr>
          <p:cNvPicPr>
            <a:picLocks noChangeAspect="1"/>
          </p:cNvPicPr>
          <p:nvPr/>
        </p:nvPicPr>
        <p:blipFill rotWithShape="1">
          <a:blip r:embed="rId5"/>
          <a:srcRect t="20044" r="75876"/>
          <a:stretch/>
        </p:blipFill>
        <p:spPr>
          <a:xfrm>
            <a:off x="7687901" y="1407001"/>
            <a:ext cx="2941163" cy="3585749"/>
          </a:xfrm>
          <a:prstGeom prst="rect">
            <a:avLst/>
          </a:prstGeom>
        </p:spPr>
      </p:pic>
    </p:spTree>
    <p:custDataLst>
      <p:tags r:id="rId1"/>
    </p:custDataLst>
    <p:extLst>
      <p:ext uri="{BB962C8B-B14F-4D97-AF65-F5344CB8AC3E}">
        <p14:creationId xmlns:p14="http://schemas.microsoft.com/office/powerpoint/2010/main" val="25198116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基本框图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6767794C-9083-C310-31B0-B5AA70185F12}"/>
              </a:ext>
            </a:extLst>
          </p:cNvPr>
          <p:cNvPicPr>
            <a:picLocks noChangeAspect="1"/>
          </p:cNvPicPr>
          <p:nvPr/>
        </p:nvPicPr>
        <p:blipFill>
          <a:blip r:embed="rId5"/>
          <a:stretch>
            <a:fillRect/>
          </a:stretch>
        </p:blipFill>
        <p:spPr>
          <a:xfrm>
            <a:off x="686508" y="2154129"/>
            <a:ext cx="10958052" cy="2970350"/>
          </a:xfrm>
          <a:prstGeom prst="rect">
            <a:avLst/>
          </a:prstGeom>
        </p:spPr>
      </p:pic>
    </p:spTree>
    <p:custDataLst>
      <p:tags r:id="rId1"/>
    </p:custDataLst>
    <p:extLst>
      <p:ext uri="{BB962C8B-B14F-4D97-AF65-F5344CB8AC3E}">
        <p14:creationId xmlns:p14="http://schemas.microsoft.com/office/powerpoint/2010/main" val="180847170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Bicubic</a:t>
            </a:r>
            <a:r>
              <a:rPr lang="zh-CN" altLang="en-US" b="1" dirty="0">
                <a:solidFill>
                  <a:schemeClr val="bg2">
                    <a:lumMod val="10000"/>
                  </a:schemeClr>
                </a:solidFill>
              </a:rPr>
              <a:t>计算流水线</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5F290EF2-0336-A822-8EF4-5784C35962E5}"/>
              </a:ext>
            </a:extLst>
          </p:cNvPr>
          <p:cNvPicPr>
            <a:picLocks noChangeAspect="1"/>
          </p:cNvPicPr>
          <p:nvPr/>
        </p:nvPicPr>
        <p:blipFill>
          <a:blip r:embed="rId5"/>
          <a:stretch>
            <a:fillRect/>
          </a:stretch>
        </p:blipFill>
        <p:spPr>
          <a:xfrm>
            <a:off x="914133" y="2610551"/>
            <a:ext cx="10363733" cy="2057506"/>
          </a:xfrm>
          <a:prstGeom prst="rect">
            <a:avLst/>
          </a:prstGeom>
        </p:spPr>
      </p:pic>
    </p:spTree>
    <p:custDataLst>
      <p:tags r:id="rId1"/>
    </p:custDataLst>
    <p:extLst>
      <p:ext uri="{BB962C8B-B14F-4D97-AF65-F5344CB8AC3E}">
        <p14:creationId xmlns:p14="http://schemas.microsoft.com/office/powerpoint/2010/main" val="253712462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1026" name="Picture 2">
            <a:extLst>
              <a:ext uri="{FF2B5EF4-FFF2-40B4-BE49-F238E27FC236}">
                <a16:creationId xmlns:a16="http://schemas.microsoft.com/office/drawing/2014/main" id="{EA98DCA7-8D68-5EEC-4452-9DE1B681F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716" y="792766"/>
            <a:ext cx="9082209" cy="565344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9975489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6F610529-F3E0-5C2D-3B87-1AF176C284F8}"/>
              </a:ext>
            </a:extLst>
          </p:cNvPr>
          <p:cNvPicPr>
            <a:picLocks noChangeAspect="1"/>
          </p:cNvPicPr>
          <p:nvPr/>
        </p:nvPicPr>
        <p:blipFill>
          <a:blip r:embed="rId5"/>
          <a:stretch>
            <a:fillRect/>
          </a:stretch>
        </p:blipFill>
        <p:spPr>
          <a:xfrm>
            <a:off x="702016" y="1263827"/>
            <a:ext cx="10787967" cy="4079697"/>
          </a:xfrm>
          <a:prstGeom prst="rect">
            <a:avLst/>
          </a:prstGeom>
        </p:spPr>
      </p:pic>
    </p:spTree>
    <p:custDataLst>
      <p:tags r:id="rId1"/>
    </p:custDataLst>
    <p:extLst>
      <p:ext uri="{BB962C8B-B14F-4D97-AF65-F5344CB8AC3E}">
        <p14:creationId xmlns:p14="http://schemas.microsoft.com/office/powerpoint/2010/main" val="80135235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308148" y="1486997"/>
            <a:ext cx="2684135" cy="415498"/>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二、系统架构</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43" name="矩形 42">
            <a:extLst>
              <a:ext uri="{FF2B5EF4-FFF2-40B4-BE49-F238E27FC236}">
                <a16:creationId xmlns:a16="http://schemas.microsoft.com/office/drawing/2014/main" id="{B960EF77-3B5F-CA88-820E-D85E2B22C986}"/>
              </a:ext>
            </a:extLst>
          </p:cNvPr>
          <p:cNvSpPr/>
          <p:nvPr/>
        </p:nvSpPr>
        <p:spPr>
          <a:xfrm>
            <a:off x="2240819" y="215553"/>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上采样算法： </a:t>
            </a:r>
            <a:r>
              <a:rPr lang="en-US" altLang="zh-CN" b="1" dirty="0">
                <a:solidFill>
                  <a:schemeClr val="bg2">
                    <a:lumMod val="10000"/>
                  </a:schemeClr>
                </a:solidFill>
              </a:rPr>
              <a:t>Bicubic </a:t>
            </a:r>
            <a:r>
              <a:rPr lang="zh-CN" altLang="en-US" b="1" dirty="0">
                <a:solidFill>
                  <a:schemeClr val="bg2">
                    <a:lumMod val="10000"/>
                  </a:schemeClr>
                </a:solidFill>
              </a:rPr>
              <a:t>和 </a:t>
            </a:r>
            <a:r>
              <a:rPr lang="en-US" altLang="zh-CN" b="1" dirty="0">
                <a:solidFill>
                  <a:schemeClr val="bg2">
                    <a:lumMod val="10000"/>
                  </a:schemeClr>
                </a:solidFill>
              </a:rPr>
              <a:t>RAISR</a:t>
            </a:r>
            <a:endParaRPr lang="zh-CN" altLang="en-US" b="1" dirty="0">
              <a:solidFill>
                <a:schemeClr val="bg2">
                  <a:lumMod val="10000"/>
                </a:schemeClr>
              </a:solidFill>
            </a:endParaRPr>
          </a:p>
        </p:txBody>
      </p:sp>
      <p:sp>
        <p:nvSpPr>
          <p:cNvPr id="9" name="文本框 8">
            <a:extLst>
              <a:ext uri="{FF2B5EF4-FFF2-40B4-BE49-F238E27FC236}">
                <a16:creationId xmlns:a16="http://schemas.microsoft.com/office/drawing/2014/main" id="{51C32D7A-E5F8-F81E-A8AA-ACE578747ED0}"/>
              </a:ext>
            </a:extLst>
          </p:cNvPr>
          <p:cNvSpPr txBox="1"/>
          <p:nvPr/>
        </p:nvSpPr>
        <p:spPr>
          <a:xfrm>
            <a:off x="181645" y="1323779"/>
            <a:ext cx="7377270" cy="784830"/>
          </a:xfrm>
          <a:prstGeom prst="rect">
            <a:avLst/>
          </a:prstGeom>
          <a:noFill/>
        </p:spPr>
        <p:txBody>
          <a:bodyPr wrap="square" rtlCol="0">
            <a:spAutoFit/>
          </a:bodyPr>
          <a:lstStyle/>
          <a:p>
            <a:pPr fontAlgn="ctr"/>
            <a:r>
              <a:rPr lang="en-US" altLang="zh-CN" sz="2400" dirty="0">
                <a:solidFill>
                  <a:srgbClr val="FF0000"/>
                </a:solidFill>
                <a:latin typeface="微软雅黑" panose="020B0503020204020204" pitchFamily="34" charset="-122"/>
                <a:ea typeface="微软雅黑" panose="020B0503020204020204" pitchFamily="34" charset="-122"/>
              </a:rPr>
              <a:t>Bicubic</a:t>
            </a:r>
            <a:r>
              <a:rPr lang="zh-CN" altLang="en-US" sz="2100" dirty="0">
                <a:latin typeface="黑体" panose="02010609060101010101" pitchFamily="49" charset="-122"/>
                <a:ea typeface="黑体" panose="02010609060101010101" pitchFamily="49" charset="-122"/>
              </a:rPr>
              <a:t> </a:t>
            </a:r>
            <a:endParaRPr lang="en-US" altLang="zh-CN" sz="2100" dirty="0">
              <a:latin typeface="黑体" panose="02010609060101010101" pitchFamily="49" charset="-122"/>
              <a:ea typeface="黑体" panose="02010609060101010101" pitchFamily="49" charset="-122"/>
            </a:endParaRPr>
          </a:p>
          <a:p>
            <a:pPr marL="342900" indent="-342900" fontAlgn="ctr">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参考周围 </a:t>
            </a:r>
            <a:r>
              <a:rPr lang="en-US" altLang="zh-CN" sz="2100" dirty="0">
                <a:latin typeface="黑体" panose="02010609060101010101" pitchFamily="49" charset="-122"/>
                <a:ea typeface="黑体" panose="02010609060101010101" pitchFamily="49" charset="-122"/>
              </a:rPr>
              <a:t>16 </a:t>
            </a:r>
            <a:r>
              <a:rPr lang="zh-CN" altLang="en-US" sz="2100" dirty="0">
                <a:latin typeface="黑体" panose="02010609060101010101" pitchFamily="49" charset="-122"/>
                <a:ea typeface="黑体" panose="02010609060101010101" pitchFamily="49" charset="-122"/>
              </a:rPr>
              <a:t>个像素</a:t>
            </a:r>
            <a:r>
              <a:rPr lang="en-US" altLang="zh-CN" sz="2100" dirty="0">
                <a:latin typeface="黑体" panose="02010609060101010101" pitchFamily="49" charset="-122"/>
                <a:ea typeface="黑体" panose="02010609060101010101" pitchFamily="49" charset="-122"/>
              </a:rPr>
              <a:t>(4 × 4)</a:t>
            </a:r>
            <a:r>
              <a:rPr lang="zh-CN" altLang="en-US" sz="2100" dirty="0">
                <a:latin typeface="黑体" panose="02010609060101010101" pitchFamily="49" charset="-122"/>
                <a:ea typeface="黑体" panose="02010609060101010101" pitchFamily="49" charset="-122"/>
              </a:rPr>
              <a:t>进行上采样</a:t>
            </a:r>
            <a:endParaRPr lang="en-US" altLang="zh-CN" sz="2100" dirty="0">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46B67BC5-4F25-5677-EFFF-DEBFA55BC8A9}"/>
              </a:ext>
            </a:extLst>
          </p:cNvPr>
          <p:cNvSpPr txBox="1"/>
          <p:nvPr/>
        </p:nvSpPr>
        <p:spPr>
          <a:xfrm>
            <a:off x="181645" y="2687634"/>
            <a:ext cx="6971630" cy="2954655"/>
          </a:xfrm>
          <a:prstGeom prst="rect">
            <a:avLst/>
          </a:prstGeom>
          <a:noFill/>
        </p:spPr>
        <p:txBody>
          <a:bodyPr wrap="square" rtlCol="0">
            <a:spAutoFit/>
          </a:bodyPr>
          <a:lstStyle/>
          <a:p>
            <a:pPr fontAlgn="ctr"/>
            <a:r>
              <a:rPr lang="en-US" altLang="zh-CN" sz="2400" dirty="0">
                <a:solidFill>
                  <a:srgbClr val="FF0000"/>
                </a:solidFill>
                <a:latin typeface="微软雅黑" panose="020B0503020204020204" pitchFamily="34" charset="-122"/>
                <a:ea typeface="微软雅黑" panose="020B0503020204020204" pitchFamily="34" charset="-122"/>
              </a:rPr>
              <a:t>RAISR</a:t>
            </a: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一种基于样本学习的超分辨率算法</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简单的插值方式把 </a:t>
            </a:r>
            <a:r>
              <a:rPr lang="en-US" altLang="zh-CN" sz="2100" dirty="0">
                <a:latin typeface="黑体" panose="02010609060101010101" pitchFamily="49" charset="-122"/>
                <a:ea typeface="黑体" panose="02010609060101010101" pitchFamily="49" charset="-122"/>
              </a:rPr>
              <a:t>LR </a:t>
            </a:r>
            <a:r>
              <a:rPr lang="zh-CN" altLang="en-US" sz="2100" dirty="0">
                <a:latin typeface="黑体" panose="02010609060101010101" pitchFamily="49" charset="-122"/>
                <a:ea typeface="黑体" panose="02010609060101010101" pitchFamily="49" charset="-122"/>
              </a:rPr>
              <a:t>图像转化成 </a:t>
            </a:r>
            <a:r>
              <a:rPr lang="en-US" altLang="zh-CN" sz="2100" dirty="0">
                <a:latin typeface="黑体" panose="02010609060101010101" pitchFamily="49" charset="-122"/>
                <a:ea typeface="黑体" panose="02010609060101010101" pitchFamily="49" charset="-122"/>
              </a:rPr>
              <a:t>Pre-HR </a:t>
            </a:r>
            <a:r>
              <a:rPr lang="zh-CN" altLang="en-US" sz="2100" dirty="0">
                <a:latin typeface="黑体" panose="02010609060101010101" pitchFamily="49" charset="-122"/>
                <a:ea typeface="黑体" panose="02010609060101010101" pitchFamily="49" charset="-122"/>
              </a:rPr>
              <a:t>图像</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根据 </a:t>
            </a:r>
            <a:r>
              <a:rPr lang="en-US" altLang="zh-CN" sz="2100" dirty="0">
                <a:latin typeface="黑体" panose="02010609060101010101" pitchFamily="49" charset="-122"/>
                <a:ea typeface="黑体" panose="02010609060101010101" pitchFamily="49" charset="-122"/>
              </a:rPr>
              <a:t>Pre-HR </a:t>
            </a:r>
            <a:r>
              <a:rPr lang="zh-CN" altLang="en-US" sz="2100" dirty="0">
                <a:latin typeface="黑体" panose="02010609060101010101" pitchFamily="49" charset="-122"/>
                <a:ea typeface="黑体" panose="02010609060101010101" pitchFamily="49" charset="-122"/>
              </a:rPr>
              <a:t>图像局部的梯度信息来对图像块进行分类</a:t>
            </a:r>
            <a:endParaRPr lang="en-US" altLang="zh-CN" sz="2100" dirty="0">
              <a:latin typeface="黑体" panose="02010609060101010101" pitchFamily="49" charset="-122"/>
              <a:ea typeface="黑体" panose="02010609060101010101" pitchFamily="49" charset="-122"/>
            </a:endParaRPr>
          </a:p>
          <a:p>
            <a:pPr marL="342900" indent="-342900" fontAlgn="ctr">
              <a:lnSpc>
                <a:spcPct val="150000"/>
              </a:lnSpc>
              <a:buFont typeface="Arial" panose="020B0604020202020204" pitchFamily="34" charset="0"/>
              <a:buChar char="•"/>
            </a:pPr>
            <a:r>
              <a:rPr lang="zh-CN" altLang="en-US" sz="2100" dirty="0">
                <a:latin typeface="黑体" panose="02010609060101010101" pitchFamily="49" charset="-122"/>
                <a:ea typeface="黑体" panose="02010609060101010101" pitchFamily="49" charset="-122"/>
              </a:rPr>
              <a:t>学习一组滤波器建立成对的 </a:t>
            </a:r>
            <a:r>
              <a:rPr lang="en-US" altLang="zh-CN" sz="2100" dirty="0">
                <a:latin typeface="黑体" panose="02010609060101010101" pitchFamily="49" charset="-122"/>
                <a:ea typeface="黑体" panose="02010609060101010101" pitchFamily="49" charset="-122"/>
              </a:rPr>
              <a:t>LR patch </a:t>
            </a:r>
            <a:r>
              <a:rPr lang="zh-CN" altLang="en-US" sz="2100" dirty="0">
                <a:latin typeface="黑体" panose="02010609060101010101" pitchFamily="49" charset="-122"/>
                <a:ea typeface="黑体" panose="02010609060101010101" pitchFamily="49" charset="-122"/>
              </a:rPr>
              <a:t>与 </a:t>
            </a:r>
            <a:r>
              <a:rPr lang="en-US" altLang="zh-CN" sz="2100" dirty="0">
                <a:latin typeface="黑体" panose="02010609060101010101" pitchFamily="49" charset="-122"/>
                <a:ea typeface="黑体" panose="02010609060101010101" pitchFamily="49" charset="-122"/>
              </a:rPr>
              <a:t>HR </a:t>
            </a:r>
            <a:r>
              <a:rPr lang="zh-CN" altLang="en-US" sz="2100" dirty="0">
                <a:latin typeface="黑体" panose="02010609060101010101" pitchFamily="49" charset="-122"/>
                <a:ea typeface="黑体" panose="02010609060101010101" pitchFamily="49" charset="-122"/>
              </a:rPr>
              <a:t>像素的映射关系</a:t>
            </a:r>
            <a:endParaRPr lang="zh-CN" altLang="en-US" sz="2400" dirty="0">
              <a:latin typeface="微软雅黑" panose="020B0503020204020204" pitchFamily="34" charset="-122"/>
              <a:ea typeface="微软雅黑" panose="020B0503020204020204" pitchFamily="34" charset="-122"/>
            </a:endParaRPr>
          </a:p>
        </p:txBody>
      </p:sp>
      <p:pic>
        <p:nvPicPr>
          <p:cNvPr id="23" name="图片 22" descr="图示&#10;&#10;描述已自动生成">
            <a:extLst>
              <a:ext uri="{FF2B5EF4-FFF2-40B4-BE49-F238E27FC236}">
                <a16:creationId xmlns:a16="http://schemas.microsoft.com/office/drawing/2014/main" id="{B1D2B952-E11F-CCCF-E136-D25D6A51C641}"/>
              </a:ext>
            </a:extLst>
          </p:cNvPr>
          <p:cNvPicPr>
            <a:picLocks noChangeAspect="1"/>
          </p:cNvPicPr>
          <p:nvPr/>
        </p:nvPicPr>
        <p:blipFill>
          <a:blip r:embed="rId4"/>
          <a:stretch>
            <a:fillRect/>
          </a:stretch>
        </p:blipFill>
        <p:spPr>
          <a:xfrm>
            <a:off x="7795372" y="625474"/>
            <a:ext cx="4073160" cy="2864718"/>
          </a:xfrm>
          <a:prstGeom prst="rect">
            <a:avLst/>
          </a:prstGeom>
        </p:spPr>
      </p:pic>
      <p:pic>
        <p:nvPicPr>
          <p:cNvPr id="29" name="图片 28">
            <a:extLst>
              <a:ext uri="{FF2B5EF4-FFF2-40B4-BE49-F238E27FC236}">
                <a16:creationId xmlns:a16="http://schemas.microsoft.com/office/drawing/2014/main" id="{A3ABD8EF-502E-6005-FE60-21E41D554AE3}"/>
              </a:ext>
            </a:extLst>
          </p:cNvPr>
          <p:cNvPicPr>
            <a:picLocks noChangeAspect="1"/>
          </p:cNvPicPr>
          <p:nvPr/>
        </p:nvPicPr>
        <p:blipFill>
          <a:blip r:embed="rId5"/>
          <a:stretch>
            <a:fillRect/>
          </a:stretch>
        </p:blipFill>
        <p:spPr>
          <a:xfrm>
            <a:off x="7866126" y="4182381"/>
            <a:ext cx="4154275" cy="1318352"/>
          </a:xfrm>
          <a:prstGeom prst="rect">
            <a:avLst/>
          </a:prstGeom>
          <a:noFill/>
          <a:effectLst>
            <a:softEdge rad="50800"/>
          </a:effectLst>
        </p:spPr>
      </p:pic>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pic>
        <p:nvPicPr>
          <p:cNvPr id="3" name="图片 2">
            <a:extLst>
              <a:ext uri="{FF2B5EF4-FFF2-40B4-BE49-F238E27FC236}">
                <a16:creationId xmlns:a16="http://schemas.microsoft.com/office/drawing/2014/main" id="{344913D5-E26B-4C4B-BCF6-CF2A1559F6A7}"/>
              </a:ext>
            </a:extLst>
          </p:cNvPr>
          <p:cNvPicPr>
            <a:picLocks noChangeAspect="1"/>
          </p:cNvPicPr>
          <p:nvPr/>
        </p:nvPicPr>
        <p:blipFill>
          <a:blip r:embed="rId6"/>
          <a:stretch>
            <a:fillRect/>
          </a:stretch>
        </p:blipFill>
        <p:spPr>
          <a:xfrm>
            <a:off x="4946234" y="2801452"/>
            <a:ext cx="2657846" cy="847843"/>
          </a:xfrm>
          <a:prstGeom prst="rect">
            <a:avLst/>
          </a:prstGeom>
        </p:spPr>
      </p:pic>
    </p:spTree>
    <p:custDataLst>
      <p:tags r:id="rId1"/>
    </p:custDataLst>
    <p:extLst>
      <p:ext uri="{BB962C8B-B14F-4D97-AF65-F5344CB8AC3E}">
        <p14:creationId xmlns:p14="http://schemas.microsoft.com/office/powerpoint/2010/main" val="284882713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乘法器</a:t>
            </a:r>
            <a:r>
              <a:rPr lang="en-US" altLang="zh-CN" b="1" dirty="0">
                <a:solidFill>
                  <a:schemeClr val="bg2">
                    <a:lumMod val="10000"/>
                  </a:schemeClr>
                </a:solidFill>
              </a:rPr>
              <a:t>1:2</a:t>
            </a:r>
            <a:r>
              <a:rPr lang="zh-CN" altLang="en-US" b="1" dirty="0">
                <a:solidFill>
                  <a:schemeClr val="bg2">
                    <a:lumMod val="10000"/>
                  </a:schemeClr>
                </a:solidFill>
              </a:rPr>
              <a:t>复用</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6" name="图片 5">
            <a:extLst>
              <a:ext uri="{FF2B5EF4-FFF2-40B4-BE49-F238E27FC236}">
                <a16:creationId xmlns:a16="http://schemas.microsoft.com/office/drawing/2014/main" id="{369C0D13-62A1-14D0-6882-7951E7F44BF3}"/>
              </a:ext>
            </a:extLst>
          </p:cNvPr>
          <p:cNvPicPr>
            <a:picLocks noChangeAspect="1"/>
          </p:cNvPicPr>
          <p:nvPr/>
        </p:nvPicPr>
        <p:blipFill>
          <a:blip r:embed="rId5"/>
          <a:stretch>
            <a:fillRect/>
          </a:stretch>
        </p:blipFill>
        <p:spPr>
          <a:xfrm>
            <a:off x="1168286" y="1029989"/>
            <a:ext cx="10066521" cy="4504036"/>
          </a:xfrm>
          <a:prstGeom prst="rect">
            <a:avLst/>
          </a:prstGeom>
        </p:spPr>
      </p:pic>
    </p:spTree>
    <p:custDataLst>
      <p:tags r:id="rId1"/>
    </p:custDataLst>
    <p:extLst>
      <p:ext uri="{BB962C8B-B14F-4D97-AF65-F5344CB8AC3E}">
        <p14:creationId xmlns:p14="http://schemas.microsoft.com/office/powerpoint/2010/main" val="278451567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a:extLst>
              <a:ext uri="{FF2B5EF4-FFF2-40B4-BE49-F238E27FC236}">
                <a16:creationId xmlns:a16="http://schemas.microsoft.com/office/drawing/2014/main" id="{8AE57C6D-C3DF-E814-4061-1F3AE3A0C212}"/>
              </a:ext>
            </a:extLst>
          </p:cNvPr>
          <p:cNvPicPr>
            <a:picLocks noChangeAspect="1"/>
          </p:cNvPicPr>
          <p:nvPr/>
        </p:nvPicPr>
        <p:blipFill>
          <a:blip r:embed="rId5"/>
          <a:stretch>
            <a:fillRect/>
          </a:stretch>
        </p:blipFill>
        <p:spPr>
          <a:xfrm>
            <a:off x="2662166" y="1050489"/>
            <a:ext cx="6486813" cy="4312086"/>
          </a:xfrm>
          <a:prstGeom prst="rect">
            <a:avLst/>
          </a:prstGeom>
        </p:spPr>
      </p:pic>
      <p:sp>
        <p:nvSpPr>
          <p:cNvPr id="5" name="文本框 4">
            <a:extLst>
              <a:ext uri="{FF2B5EF4-FFF2-40B4-BE49-F238E27FC236}">
                <a16:creationId xmlns:a16="http://schemas.microsoft.com/office/drawing/2014/main" id="{EFBFB865-A8F1-6860-4314-BAF2F33E84FC}"/>
              </a:ext>
            </a:extLst>
          </p:cNvPr>
          <p:cNvSpPr txBox="1"/>
          <p:nvPr/>
        </p:nvSpPr>
        <p:spPr>
          <a:xfrm>
            <a:off x="4718122" y="5622845"/>
            <a:ext cx="2374900" cy="369332"/>
          </a:xfrm>
          <a:prstGeom prst="rect">
            <a:avLst/>
          </a:prstGeom>
          <a:noFill/>
        </p:spPr>
        <p:txBody>
          <a:bodyPr wrap="square" rtlCol="0">
            <a:spAutoFit/>
          </a:bodyPr>
          <a:lstStyle/>
          <a:p>
            <a:r>
              <a:rPr lang="en-US" altLang="zh-CN" dirty="0"/>
              <a:t>MA Unit </a:t>
            </a:r>
            <a:r>
              <a:rPr lang="zh-CN" altLang="en-US" dirty="0"/>
              <a:t>（乘加单元）</a:t>
            </a:r>
          </a:p>
        </p:txBody>
      </p:sp>
    </p:spTree>
    <p:custDataLst>
      <p:tags r:id="rId1"/>
    </p:custDataLst>
    <p:extLst>
      <p:ext uri="{BB962C8B-B14F-4D97-AF65-F5344CB8AC3E}">
        <p14:creationId xmlns:p14="http://schemas.microsoft.com/office/powerpoint/2010/main" val="144310544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7" name="图片 6">
            <a:extLst>
              <a:ext uri="{FF2B5EF4-FFF2-40B4-BE49-F238E27FC236}">
                <a16:creationId xmlns:a16="http://schemas.microsoft.com/office/drawing/2014/main" id="{C85FE783-A41B-F9FE-F411-3555753B8A80}"/>
              </a:ext>
            </a:extLst>
          </p:cNvPr>
          <p:cNvPicPr>
            <a:picLocks noChangeAspect="1"/>
          </p:cNvPicPr>
          <p:nvPr/>
        </p:nvPicPr>
        <p:blipFill>
          <a:blip r:embed="rId5"/>
          <a:stretch>
            <a:fillRect/>
          </a:stretch>
        </p:blipFill>
        <p:spPr>
          <a:xfrm>
            <a:off x="1764481" y="1085850"/>
            <a:ext cx="8272498" cy="4533900"/>
          </a:xfrm>
          <a:prstGeom prst="rect">
            <a:avLst/>
          </a:prstGeom>
        </p:spPr>
      </p:pic>
    </p:spTree>
    <p:custDataLst>
      <p:tags r:id="rId1"/>
    </p:custDataLst>
    <p:extLst>
      <p:ext uri="{BB962C8B-B14F-4D97-AF65-F5344CB8AC3E}">
        <p14:creationId xmlns:p14="http://schemas.microsoft.com/office/powerpoint/2010/main" val="29066712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运算单元</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9" name="图片 8">
            <a:extLst>
              <a:ext uri="{FF2B5EF4-FFF2-40B4-BE49-F238E27FC236}">
                <a16:creationId xmlns:a16="http://schemas.microsoft.com/office/drawing/2014/main" id="{D953781D-9EB7-7F76-3730-869521460709}"/>
              </a:ext>
            </a:extLst>
          </p:cNvPr>
          <p:cNvPicPr>
            <a:picLocks noChangeAspect="1"/>
          </p:cNvPicPr>
          <p:nvPr/>
        </p:nvPicPr>
        <p:blipFill>
          <a:blip r:embed="rId5"/>
          <a:stretch>
            <a:fillRect/>
          </a:stretch>
        </p:blipFill>
        <p:spPr>
          <a:xfrm>
            <a:off x="2738823" y="780204"/>
            <a:ext cx="6641114" cy="5762946"/>
          </a:xfrm>
          <a:prstGeom prst="rect">
            <a:avLst/>
          </a:prstGeom>
        </p:spPr>
      </p:pic>
    </p:spTree>
    <p:custDataLst>
      <p:tags r:id="rId1"/>
    </p:custDataLst>
    <p:extLst>
      <p:ext uri="{BB962C8B-B14F-4D97-AF65-F5344CB8AC3E}">
        <p14:creationId xmlns:p14="http://schemas.microsoft.com/office/powerpoint/2010/main" val="273735972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296498" y="1778890"/>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296496" y="4420949"/>
            <a:ext cx="3650400" cy="529201"/>
            <a:chOff x="5750632" y="2729179"/>
            <a:chExt cx="4867200" cy="705600"/>
          </a:xfrm>
          <a:solidFill>
            <a:srgbClr val="5A538C"/>
          </a:solidFill>
        </p:grpSpPr>
        <p:sp>
          <p:nvSpPr>
            <p:cNvPr id="11" name="矩形 10"/>
            <p:cNvSpPr/>
            <p:nvPr/>
          </p:nvSpPr>
          <p:spPr>
            <a:xfrm>
              <a:off x="5750632" y="2729179"/>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90"/>
              <a:ext cx="3578847" cy="553996"/>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296496" y="3095878"/>
            <a:ext cx="3650400" cy="529200"/>
            <a:chOff x="5750632" y="1470993"/>
            <a:chExt cx="4867200" cy="705600"/>
          </a:xfrm>
        </p:grpSpPr>
        <p:sp>
          <p:nvSpPr>
            <p:cNvPr id="8" name="矩形 7"/>
            <p:cNvSpPr/>
            <p:nvPr/>
          </p:nvSpPr>
          <p:spPr>
            <a:xfrm>
              <a:off x="5750632" y="1470993"/>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8"/>
              <a:ext cx="4199191" cy="553997"/>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1" name="TextBox 59">
            <a:extLst>
              <a:ext uri="{FF2B5EF4-FFF2-40B4-BE49-F238E27FC236}">
                <a16:creationId xmlns:a16="http://schemas.microsoft.com/office/drawing/2014/main" id="{C7B7F3AB-B198-9E14-E108-B0F1387EABE2}"/>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2" name="任意多边形 26">
            <a:extLst>
              <a:ext uri="{FF2B5EF4-FFF2-40B4-BE49-F238E27FC236}">
                <a16:creationId xmlns:a16="http://schemas.microsoft.com/office/drawing/2014/main" id="{C7111CAE-57EE-766D-A759-DE63FFDD41AE}"/>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3" name="任意多边形 34">
            <a:extLst>
              <a:ext uri="{FF2B5EF4-FFF2-40B4-BE49-F238E27FC236}">
                <a16:creationId xmlns:a16="http://schemas.microsoft.com/office/drawing/2014/main" id="{01F37CA8-585C-A6BD-2A91-8F3510FC82A1}"/>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4" name="图片 23" descr="徽标&#10;&#10;描述已自动生成">
            <a:extLst>
              <a:ext uri="{FF2B5EF4-FFF2-40B4-BE49-F238E27FC236}">
                <a16:creationId xmlns:a16="http://schemas.microsoft.com/office/drawing/2014/main" id="{304B2AF4-70F5-3B4A-A0D8-99E18FE6C5AD}"/>
              </a:ext>
            </a:extLst>
          </p:cNvPr>
          <p:cNvPicPr>
            <a:picLocks noChangeAspect="1"/>
          </p:cNvPicPr>
          <p:nvPr/>
        </p:nvPicPr>
        <p:blipFill>
          <a:blip r:embed="rId3"/>
          <a:stretch>
            <a:fillRect/>
          </a:stretch>
        </p:blipFill>
        <p:spPr>
          <a:xfrm>
            <a:off x="10373272" y="0"/>
            <a:ext cx="1732085" cy="832397"/>
          </a:xfrm>
          <a:prstGeom prst="rect">
            <a:avLst/>
          </a:prstGeom>
        </p:spPr>
      </p:pic>
      <p:sp>
        <p:nvSpPr>
          <p:cNvPr id="25" name="矩形 24">
            <a:extLst>
              <a:ext uri="{FF2B5EF4-FFF2-40B4-BE49-F238E27FC236}">
                <a16:creationId xmlns:a16="http://schemas.microsoft.com/office/drawing/2014/main" id="{49E73DA0-CF09-3371-3CFC-F8518F4A7FEC}"/>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08359505"/>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2">
                    <a:lumMod val="10000"/>
                  </a:schemeClr>
                </a:solidFill>
              </a:rPr>
              <a:t>系统框图</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4" name="图片 3" descr="图示&#10;&#10;描述已自动生成">
            <a:extLst>
              <a:ext uri="{FF2B5EF4-FFF2-40B4-BE49-F238E27FC236}">
                <a16:creationId xmlns:a16="http://schemas.microsoft.com/office/drawing/2014/main" id="{7621909E-16E9-5721-C84F-78745A6F46C5}"/>
              </a:ext>
            </a:extLst>
          </p:cNvPr>
          <p:cNvPicPr>
            <a:picLocks noChangeAspect="1"/>
          </p:cNvPicPr>
          <p:nvPr/>
        </p:nvPicPr>
        <p:blipFill>
          <a:blip r:embed="rId5"/>
          <a:stretch>
            <a:fillRect/>
          </a:stretch>
        </p:blipFill>
        <p:spPr>
          <a:xfrm>
            <a:off x="1314450" y="881078"/>
            <a:ext cx="9934389" cy="5565133"/>
          </a:xfrm>
          <a:prstGeom prst="rect">
            <a:avLst/>
          </a:prstGeom>
        </p:spPr>
      </p:pic>
    </p:spTree>
    <p:custDataLst>
      <p:tags r:id="rId1"/>
    </p:custDataLst>
    <p:extLst>
      <p:ext uri="{BB962C8B-B14F-4D97-AF65-F5344CB8AC3E}">
        <p14:creationId xmlns:p14="http://schemas.microsoft.com/office/powerpoint/2010/main" val="332465328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示&#10;&#10;描述已自动生成">
            <a:extLst>
              <a:ext uri="{FF2B5EF4-FFF2-40B4-BE49-F238E27FC236}">
                <a16:creationId xmlns:a16="http://schemas.microsoft.com/office/drawing/2014/main" id="{7621909E-16E9-5721-C84F-78745A6F46C5}"/>
              </a:ext>
            </a:extLst>
          </p:cNvPr>
          <p:cNvPicPr>
            <a:picLocks noChangeAspect="1"/>
          </p:cNvPicPr>
          <p:nvPr/>
        </p:nvPicPr>
        <p:blipFill>
          <a:blip r:embed="rId4"/>
          <a:stretch>
            <a:fillRect/>
          </a:stretch>
        </p:blipFill>
        <p:spPr>
          <a:xfrm>
            <a:off x="195932" y="87580"/>
            <a:ext cx="11915930" cy="6675170"/>
          </a:xfrm>
          <a:prstGeom prst="rect">
            <a:avLst/>
          </a:prstGeom>
        </p:spPr>
      </p:pic>
    </p:spTree>
    <p:custDataLst>
      <p:tags r:id="rId1"/>
    </p:custDataLst>
    <p:extLst>
      <p:ext uri="{BB962C8B-B14F-4D97-AF65-F5344CB8AC3E}">
        <p14:creationId xmlns:p14="http://schemas.microsoft.com/office/powerpoint/2010/main" val="295060456"/>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4" name="图片 3" descr="图形用户界面, 应用程序&#10;&#10;描述已自动生成">
            <a:extLst>
              <a:ext uri="{FF2B5EF4-FFF2-40B4-BE49-F238E27FC236}">
                <a16:creationId xmlns:a16="http://schemas.microsoft.com/office/drawing/2014/main" id="{3342E2B6-9D5D-2A6B-AD9D-A3BB2FCE0887}"/>
              </a:ext>
            </a:extLst>
          </p:cNvPr>
          <p:cNvPicPr>
            <a:picLocks noChangeAspect="1"/>
          </p:cNvPicPr>
          <p:nvPr/>
        </p:nvPicPr>
        <p:blipFill>
          <a:blip r:embed="rId5"/>
          <a:stretch>
            <a:fillRect/>
          </a:stretch>
        </p:blipFill>
        <p:spPr>
          <a:xfrm>
            <a:off x="1006430" y="728054"/>
            <a:ext cx="10502570" cy="5907696"/>
          </a:xfrm>
          <a:prstGeom prst="rect">
            <a:avLst/>
          </a:prstGeom>
        </p:spPr>
      </p:pic>
    </p:spTree>
    <p:custDataLst>
      <p:tags r:id="rId1"/>
    </p:custDataLst>
    <p:extLst>
      <p:ext uri="{BB962C8B-B14F-4D97-AF65-F5344CB8AC3E}">
        <p14:creationId xmlns:p14="http://schemas.microsoft.com/office/powerpoint/2010/main" val="1007203103"/>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a:extLst>
              <a:ext uri="{FF2B5EF4-FFF2-40B4-BE49-F238E27FC236}">
                <a16:creationId xmlns:a16="http://schemas.microsoft.com/office/drawing/2014/main" id="{BAC097F8-4D31-E7A0-E027-92339C2CE9D0}"/>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2">
                    <a:lumMod val="10000"/>
                  </a:schemeClr>
                </a:solidFill>
              </a:rPr>
              <a:t>Web</a:t>
            </a:r>
            <a:r>
              <a:rPr lang="zh-CN" altLang="en-US" b="1" dirty="0">
                <a:solidFill>
                  <a:schemeClr val="bg2">
                    <a:lumMod val="10000"/>
                  </a:schemeClr>
                </a:solidFill>
              </a:rPr>
              <a:t>服务使用介绍</a:t>
            </a:r>
          </a:p>
        </p:txBody>
      </p:sp>
      <p:grpSp>
        <p:nvGrpSpPr>
          <p:cNvPr id="18" name="组合 17">
            <a:extLst>
              <a:ext uri="{FF2B5EF4-FFF2-40B4-BE49-F238E27FC236}">
                <a16:creationId xmlns:a16="http://schemas.microsoft.com/office/drawing/2014/main" id="{94A9B43C-D9AB-1E8A-0299-AE96BDA99845}"/>
              </a:ext>
            </a:extLst>
          </p:cNvPr>
          <p:cNvGrpSpPr/>
          <p:nvPr/>
        </p:nvGrpSpPr>
        <p:grpSpPr>
          <a:xfrm>
            <a:off x="38392" y="169639"/>
            <a:ext cx="3025320" cy="530369"/>
            <a:chOff x="5721594" y="289567"/>
            <a:chExt cx="4866902" cy="707159"/>
          </a:xfrm>
          <a:solidFill>
            <a:srgbClr val="5A538C"/>
          </a:solidFill>
        </p:grpSpPr>
        <p:sp>
          <p:nvSpPr>
            <p:cNvPr id="19" name="矩形 18">
              <a:extLst>
                <a:ext uri="{FF2B5EF4-FFF2-40B4-BE49-F238E27FC236}">
                  <a16:creationId xmlns:a16="http://schemas.microsoft.com/office/drawing/2014/main" id="{95EA7CB1-884E-3C5B-E99D-2E94A5A73C9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0" name="TextBox 64">
              <a:extLst>
                <a:ext uri="{FF2B5EF4-FFF2-40B4-BE49-F238E27FC236}">
                  <a16:creationId xmlns:a16="http://schemas.microsoft.com/office/drawing/2014/main" id="{43F0CF1F-63E2-6DB0-73BA-7ECFC49FA69F}"/>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dirty="0">
                  <a:solidFill>
                    <a:schemeClr val="bg1"/>
                  </a:solidFill>
                  <a:latin typeface="黑体" panose="02010609060101010101" pitchFamily="49" charset="-122"/>
                  <a:ea typeface="黑体" panose="02010609060101010101" pitchFamily="49" charset="-122"/>
                </a:rPr>
                <a:t>三、</a:t>
              </a:r>
              <a:r>
                <a:rPr lang="en-US" altLang="zh-CN" sz="2100" dirty="0">
                  <a:solidFill>
                    <a:schemeClr val="bg1"/>
                  </a:solidFill>
                  <a:latin typeface="黑体" panose="02010609060101010101" pitchFamily="49" charset="-122"/>
                  <a:ea typeface="黑体" panose="02010609060101010101" pitchFamily="49" charset="-122"/>
                </a:rPr>
                <a:t>FPGA</a:t>
              </a:r>
              <a:r>
                <a:rPr lang="zh-CN" altLang="en-US" sz="2100" dirty="0">
                  <a:solidFill>
                    <a:schemeClr val="bg1"/>
                  </a:solidFill>
                  <a:latin typeface="黑体" panose="02010609060101010101" pitchFamily="49" charset="-122"/>
                  <a:ea typeface="黑体" panose="02010609060101010101" pitchFamily="49" charset="-122"/>
                </a:rPr>
                <a:t>系统介绍</a:t>
              </a:r>
            </a:p>
          </p:txBody>
        </p:sp>
      </p:grpSp>
      <p:pic>
        <p:nvPicPr>
          <p:cNvPr id="3" name="图片 2" descr="电脑软件截图&#10;&#10;描述已自动生成">
            <a:extLst>
              <a:ext uri="{FF2B5EF4-FFF2-40B4-BE49-F238E27FC236}">
                <a16:creationId xmlns:a16="http://schemas.microsoft.com/office/drawing/2014/main" id="{2F98A9E1-5061-7927-D560-A236E194CD37}"/>
              </a:ext>
            </a:extLst>
          </p:cNvPr>
          <p:cNvPicPr>
            <a:picLocks noChangeAspect="1"/>
          </p:cNvPicPr>
          <p:nvPr/>
        </p:nvPicPr>
        <p:blipFill>
          <a:blip r:embed="rId5"/>
          <a:stretch>
            <a:fillRect/>
          </a:stretch>
        </p:blipFill>
        <p:spPr>
          <a:xfrm>
            <a:off x="949325" y="718490"/>
            <a:ext cx="10604500" cy="5965032"/>
          </a:xfrm>
          <a:prstGeom prst="rect">
            <a:avLst/>
          </a:prstGeom>
        </p:spPr>
      </p:pic>
    </p:spTree>
    <p:custDataLst>
      <p:tags r:id="rId1"/>
    </p:custDataLst>
    <p:extLst>
      <p:ext uri="{BB962C8B-B14F-4D97-AF65-F5344CB8AC3E}">
        <p14:creationId xmlns:p14="http://schemas.microsoft.com/office/powerpoint/2010/main" val="452996578"/>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5193747" y="3700036"/>
            <a:ext cx="17896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030790" y="4623912"/>
            <a:ext cx="565310" cy="550984"/>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41CB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6289781" flipH="1" flipV="1">
              <a:off x="1003006" y="5062727"/>
              <a:ext cx="587410" cy="506388"/>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等腰三角形 16"/>
          <p:cNvSpPr/>
          <p:nvPr/>
        </p:nvSpPr>
        <p:spPr>
          <a:xfrm rot="16200000" flipH="1" flipV="1">
            <a:off x="10640833" y="2424393"/>
            <a:ext cx="349645" cy="301418"/>
          </a:xfrm>
          <a:prstGeom prst="triangle">
            <a:avLst/>
          </a:prstGeom>
          <a:solidFill>
            <a:srgbClr val="2DCAE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73A8"/>
              </a:solidFill>
            </a:endParaRPr>
          </a:p>
        </p:txBody>
      </p:sp>
      <p:sp>
        <p:nvSpPr>
          <p:cNvPr id="18" name="等腰三角形 17"/>
          <p:cNvSpPr/>
          <p:nvPr/>
        </p:nvSpPr>
        <p:spPr>
          <a:xfrm rot="5400000" flipV="1">
            <a:off x="10846301" y="2985045"/>
            <a:ext cx="234152" cy="201855"/>
          </a:xfrm>
          <a:prstGeom prst="triangle">
            <a:avLst/>
          </a:prstGeom>
          <a:solidFill>
            <a:srgbClr val="41CBC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nvSpPr>
        <p:spPr>
          <a:xfrm rot="20034423" flipH="1" flipV="1">
            <a:off x="10418969" y="3503569"/>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等腰三角形 19"/>
          <p:cNvSpPr/>
          <p:nvPr/>
        </p:nvSpPr>
        <p:spPr>
          <a:xfrm rot="3050067" flipH="1" flipV="1">
            <a:off x="827196" y="3323559"/>
            <a:ext cx="349645" cy="301418"/>
          </a:xfrm>
          <a:prstGeom prst="triangle">
            <a:avLst/>
          </a:prstGeom>
          <a:solidFill>
            <a:srgbClr val="64BDE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3" name="矩形 2"/>
          <p:cNvSpPr/>
          <p:nvPr/>
        </p:nvSpPr>
        <p:spPr>
          <a:xfrm>
            <a:off x="4152899" y="512351"/>
            <a:ext cx="3886200" cy="715581"/>
          </a:xfrm>
          <a:prstGeom prst="rect">
            <a:avLst/>
          </a:prstGeom>
        </p:spPr>
        <p:txBody>
          <a:bodyPr wrap="square">
            <a:spAutoFit/>
          </a:bodyPr>
          <a:lstStyle/>
          <a:p>
            <a:pPr defTabSz="685783">
              <a:lnSpc>
                <a:spcPct val="90000"/>
              </a:lnSpc>
              <a:spcBef>
                <a:spcPts val="750"/>
              </a:spcBef>
            </a:pPr>
            <a:r>
              <a:rPr lang="zh-CN" altLang="en-US" sz="4500" dirty="0">
                <a:solidFill>
                  <a:prstClr val="black"/>
                </a:solidFill>
                <a:latin typeface="黑体" panose="02010609060101010101" pitchFamily="49" charset="-122"/>
                <a:ea typeface="黑体" panose="02010609060101010101" pitchFamily="49" charset="-122"/>
                <a:cs typeface="Times New Roman" panose="02020603050405020304" pitchFamily="18" charset="0"/>
              </a:rPr>
              <a:t>谢谢各位老师！</a:t>
            </a:r>
            <a:endParaRPr lang="en-US" altLang="zh-CN" sz="4500" dirty="0">
              <a:solidFill>
                <a:prstClr val="black"/>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5" name="等腰三角形 24"/>
          <p:cNvSpPr/>
          <p:nvPr/>
        </p:nvSpPr>
        <p:spPr>
          <a:xfrm rot="15743475" flipH="1" flipV="1">
            <a:off x="881926" y="3937825"/>
            <a:ext cx="349645" cy="301418"/>
          </a:xfrm>
          <a:prstGeom prst="triangle">
            <a:avLst/>
          </a:prstGeom>
          <a:noFill/>
          <a:ln w="12700">
            <a:solidFill>
              <a:srgbClr val="4B73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12"/>
          </p:nvPr>
        </p:nvSpPr>
        <p:spPr/>
        <p:txBody>
          <a:bodyPr/>
          <a:lstStyle/>
          <a:p>
            <a:fld id="{7E3AF99F-76E7-41BC-BC3B-28E0C2273351}" type="slidenum">
              <a:rPr lang="zh-CN" altLang="en-US" smtClean="0"/>
              <a:pPr/>
              <a:t>39</a:t>
            </a:fld>
            <a:endParaRPr lang="zh-CN" altLang="en-US" dirty="0"/>
          </a:p>
        </p:txBody>
      </p:sp>
      <p:pic>
        <p:nvPicPr>
          <p:cNvPr id="22" name="图片 21" descr="徽标&#10;&#10;描述已自动生成">
            <a:extLst>
              <a:ext uri="{FF2B5EF4-FFF2-40B4-BE49-F238E27FC236}">
                <a16:creationId xmlns:a16="http://schemas.microsoft.com/office/drawing/2014/main" id="{943BEF0F-FA71-5BFB-8594-D77C54291E57}"/>
              </a:ext>
            </a:extLst>
          </p:cNvPr>
          <p:cNvPicPr>
            <a:picLocks noChangeAspect="1"/>
          </p:cNvPicPr>
          <p:nvPr/>
        </p:nvPicPr>
        <p:blipFill>
          <a:blip r:embed="rId3"/>
          <a:stretch>
            <a:fillRect/>
          </a:stretch>
        </p:blipFill>
        <p:spPr>
          <a:xfrm>
            <a:off x="10373272" y="0"/>
            <a:ext cx="1732085" cy="832397"/>
          </a:xfrm>
          <a:prstGeom prst="rect">
            <a:avLst/>
          </a:prstGeom>
        </p:spPr>
      </p:pic>
      <p:sp>
        <p:nvSpPr>
          <p:cNvPr id="23" name="矩形 22">
            <a:extLst>
              <a:ext uri="{FF2B5EF4-FFF2-40B4-BE49-F238E27FC236}">
                <a16:creationId xmlns:a16="http://schemas.microsoft.com/office/drawing/2014/main" id="{CF81AF26-3B33-A339-DB88-085CF123122F}"/>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a:extLst>
              <a:ext uri="{FF2B5EF4-FFF2-40B4-BE49-F238E27FC236}">
                <a16:creationId xmlns:a16="http://schemas.microsoft.com/office/drawing/2014/main" id="{D2D4B3FA-45F5-CEE9-19CB-CEA470F78D8C}"/>
              </a:ext>
            </a:extLst>
          </p:cNvPr>
          <p:cNvSpPr txBox="1"/>
          <p:nvPr/>
        </p:nvSpPr>
        <p:spPr>
          <a:xfrm>
            <a:off x="5193747" y="6193732"/>
            <a:ext cx="1789120" cy="383830"/>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综合结果</a:t>
            </a:r>
          </a:p>
        </p:txBody>
      </p:sp>
      <p:sp>
        <p:nvSpPr>
          <p:cNvPr id="6" name="Rectangle 1">
            <a:extLst>
              <a:ext uri="{FF2B5EF4-FFF2-40B4-BE49-F238E27FC236}">
                <a16:creationId xmlns:a16="http://schemas.microsoft.com/office/drawing/2014/main" id="{1F3287AE-4CD9-4605-BBCD-20A41E9F31A9}"/>
              </a:ext>
            </a:extLst>
          </p:cNvPr>
          <p:cNvSpPr>
            <a:spLocks noChangeArrowheads="1"/>
          </p:cNvSpPr>
          <p:nvPr/>
        </p:nvSpPr>
        <p:spPr bwMode="auto">
          <a:xfrm>
            <a:off x="3206750" y="30114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表格 7">
            <a:extLst>
              <a:ext uri="{FF2B5EF4-FFF2-40B4-BE49-F238E27FC236}">
                <a16:creationId xmlns:a16="http://schemas.microsoft.com/office/drawing/2014/main" id="{A00E5D4A-22DF-4B44-8AFA-35F3EC856454}"/>
              </a:ext>
            </a:extLst>
          </p:cNvPr>
          <p:cNvGraphicFramePr>
            <a:graphicFrameLocks noGrp="1"/>
          </p:cNvGraphicFramePr>
          <p:nvPr>
            <p:extLst>
              <p:ext uri="{D42A27DB-BD31-4B8C-83A1-F6EECF244321}">
                <p14:modId xmlns:p14="http://schemas.microsoft.com/office/powerpoint/2010/main" val="3654891426"/>
              </p:ext>
            </p:extLst>
          </p:nvPr>
        </p:nvGraphicFramePr>
        <p:xfrm>
          <a:off x="2209847" y="1256081"/>
          <a:ext cx="7975110" cy="2663699"/>
        </p:xfrm>
        <a:graphic>
          <a:graphicData uri="http://schemas.openxmlformats.org/drawingml/2006/table">
            <a:tbl>
              <a:tblPr firstRow="1" bandRow="1">
                <a:tableStyleId>{5C22544A-7EE6-4342-B048-85BDC9FD1C3A}</a:tableStyleId>
              </a:tblPr>
              <a:tblGrid>
                <a:gridCol w="1907492">
                  <a:extLst>
                    <a:ext uri="{9D8B030D-6E8A-4147-A177-3AD203B41FA5}">
                      <a16:colId xmlns:a16="http://schemas.microsoft.com/office/drawing/2014/main" val="1363803279"/>
                    </a:ext>
                  </a:extLst>
                </a:gridCol>
                <a:gridCol w="750878">
                  <a:extLst>
                    <a:ext uri="{9D8B030D-6E8A-4147-A177-3AD203B41FA5}">
                      <a16:colId xmlns:a16="http://schemas.microsoft.com/office/drawing/2014/main" val="1513759096"/>
                    </a:ext>
                  </a:extLst>
                </a:gridCol>
                <a:gridCol w="1329185">
                  <a:extLst>
                    <a:ext uri="{9D8B030D-6E8A-4147-A177-3AD203B41FA5}">
                      <a16:colId xmlns:a16="http://schemas.microsoft.com/office/drawing/2014/main" val="4220269773"/>
                    </a:ext>
                  </a:extLst>
                </a:gridCol>
                <a:gridCol w="1329185">
                  <a:extLst>
                    <a:ext uri="{9D8B030D-6E8A-4147-A177-3AD203B41FA5}">
                      <a16:colId xmlns:a16="http://schemas.microsoft.com/office/drawing/2014/main" val="3661747399"/>
                    </a:ext>
                  </a:extLst>
                </a:gridCol>
                <a:gridCol w="1329185">
                  <a:extLst>
                    <a:ext uri="{9D8B030D-6E8A-4147-A177-3AD203B41FA5}">
                      <a16:colId xmlns:a16="http://schemas.microsoft.com/office/drawing/2014/main" val="2203662118"/>
                    </a:ext>
                  </a:extLst>
                </a:gridCol>
                <a:gridCol w="1329185">
                  <a:extLst>
                    <a:ext uri="{9D8B030D-6E8A-4147-A177-3AD203B41FA5}">
                      <a16:colId xmlns:a16="http://schemas.microsoft.com/office/drawing/2014/main" val="801730039"/>
                    </a:ext>
                  </a:extLst>
                </a:gridCol>
              </a:tblGrid>
              <a:tr h="469139">
                <a:tc>
                  <a:txBody>
                    <a:bodyPr/>
                    <a:lstStyle/>
                    <a:p>
                      <a:pPr marL="0" algn="ctr" defTabSz="914400" rtl="0" eaLnBrk="1" latinLnBrk="0" hangingPunct="1"/>
                      <a:r>
                        <a:rPr lang="en-US" sz="1600" b="1" kern="1200" baseline="0" dirty="0" err="1">
                          <a:solidFill>
                            <a:schemeClr val="lt1"/>
                          </a:solidFill>
                          <a:latin typeface="+mn-lt"/>
                          <a:ea typeface="+mn-ea"/>
                          <a:cs typeface="+mn-cs"/>
                        </a:rPr>
                        <a:t>DataSet</a:t>
                      </a:r>
                      <a:r>
                        <a:rPr lang="en-US" sz="1600" b="1" kern="1200" baseline="0" dirty="0">
                          <a:solidFill>
                            <a:schemeClr val="lt1"/>
                          </a:solidFill>
                          <a:latin typeface="+mn-lt"/>
                          <a:ea typeface="+mn-ea"/>
                          <a:cs typeface="+mn-cs"/>
                        </a:rPr>
                        <a:t>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Scale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Bilinear </a:t>
                      </a:r>
                    </a:p>
                  </a:txBody>
                  <a:tcPr anchor="ctr"/>
                </a:tc>
                <a:tc>
                  <a:txBody>
                    <a:bodyPr/>
                    <a:lstStyle/>
                    <a:p>
                      <a:pPr marL="0" algn="ctr" defTabSz="914400" rtl="0" eaLnBrk="1" latinLnBrk="0" hangingPunct="1"/>
                      <a:r>
                        <a:rPr lang="en-US" sz="1600" b="1" kern="1200" baseline="0">
                          <a:solidFill>
                            <a:schemeClr val="lt1"/>
                          </a:solidFill>
                          <a:latin typeface="+mn-lt"/>
                          <a:ea typeface="+mn-ea"/>
                          <a:cs typeface="+mn-cs"/>
                        </a:rPr>
                        <a:t>Bicubic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RAISR </a:t>
                      </a:r>
                    </a:p>
                  </a:txBody>
                  <a:tcPr anchor="ctr"/>
                </a:tc>
                <a:tc>
                  <a:txBody>
                    <a:bodyPr/>
                    <a:lstStyle/>
                    <a:p>
                      <a:pPr marL="0" algn="ctr" defTabSz="914400" rtl="0" eaLnBrk="1" latinLnBrk="0" hangingPunct="1"/>
                      <a:r>
                        <a:rPr lang="en-US" sz="1600" b="1" kern="1200" baseline="0" dirty="0">
                          <a:solidFill>
                            <a:schemeClr val="lt1"/>
                          </a:solidFill>
                          <a:latin typeface="+mn-lt"/>
                          <a:ea typeface="+mn-ea"/>
                          <a:cs typeface="+mn-cs"/>
                        </a:rPr>
                        <a:t>LBP-RAISR</a:t>
                      </a:r>
                    </a:p>
                  </a:txBody>
                  <a:tcPr anchor="ctr"/>
                </a:tc>
                <a:extLst>
                  <a:ext uri="{0D108BD9-81ED-4DB2-BD59-A6C34878D82A}">
                    <a16:rowId xmlns:a16="http://schemas.microsoft.com/office/drawing/2014/main" val="4046596962"/>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Set5(PSNR)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25.79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26.84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27.05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27.45 </a:t>
                      </a:r>
                      <a:endParaRPr lang="en-US" sz="1800" b="0" kern="1200" baseline="0" dirty="0">
                        <a:solidFill>
                          <a:srgbClr val="FF0000"/>
                        </a:solidFill>
                        <a:latin typeface="+mn-lt"/>
                        <a:ea typeface="+mn-ea"/>
                        <a:cs typeface="+mn-cs"/>
                      </a:endParaRPr>
                    </a:p>
                  </a:txBody>
                  <a:tcPr anchor="ctr"/>
                </a:tc>
                <a:extLst>
                  <a:ext uri="{0D108BD9-81ED-4DB2-BD59-A6C34878D82A}">
                    <a16:rowId xmlns:a16="http://schemas.microsoft.com/office/drawing/2014/main" val="1823072728"/>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Set5(SSIM)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0.765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0.790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0.803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0.811 </a:t>
                      </a:r>
                    </a:p>
                  </a:txBody>
                  <a:tcPr anchor="ctr"/>
                </a:tc>
                <a:extLst>
                  <a:ext uri="{0D108BD9-81ED-4DB2-BD59-A6C34878D82A}">
                    <a16:rowId xmlns:a16="http://schemas.microsoft.com/office/drawing/2014/main" val="196462206"/>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Set5(LPIPS)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0.335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0.310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0.269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0.168 </a:t>
                      </a:r>
                      <a:endParaRPr lang="en-US" sz="1800" b="0" kern="1200" baseline="0" dirty="0">
                        <a:solidFill>
                          <a:srgbClr val="FF0000"/>
                        </a:solidFill>
                        <a:latin typeface="+mn-lt"/>
                        <a:ea typeface="+mn-ea"/>
                        <a:cs typeface="+mn-cs"/>
                      </a:endParaRPr>
                    </a:p>
                  </a:txBody>
                  <a:tcPr anchor="ctr"/>
                </a:tc>
                <a:extLst>
                  <a:ext uri="{0D108BD9-81ED-4DB2-BD59-A6C34878D82A}">
                    <a16:rowId xmlns:a16="http://schemas.microsoft.com/office/drawing/2014/main" val="1881416036"/>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GameSet(PSNR)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30.83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31.51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31.59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31.79 </a:t>
                      </a:r>
                      <a:endParaRPr lang="en-US" sz="1800" b="0" kern="1200" baseline="0" dirty="0">
                        <a:solidFill>
                          <a:srgbClr val="FF0000"/>
                        </a:solidFill>
                        <a:latin typeface="+mn-lt"/>
                        <a:ea typeface="+mn-ea"/>
                        <a:cs typeface="+mn-cs"/>
                      </a:endParaRPr>
                    </a:p>
                  </a:txBody>
                  <a:tcPr anchor="ctr"/>
                </a:tc>
                <a:extLst>
                  <a:ext uri="{0D108BD9-81ED-4DB2-BD59-A6C34878D82A}">
                    <a16:rowId xmlns:a16="http://schemas.microsoft.com/office/drawing/2014/main" val="3924003400"/>
                  </a:ext>
                </a:extLst>
              </a:tr>
              <a:tr h="364030">
                <a:tc>
                  <a:txBody>
                    <a:bodyPr/>
                    <a:lstStyle/>
                    <a:p>
                      <a:pPr marL="0" algn="ctr" defTabSz="914400" rtl="0" eaLnBrk="1" latinLnBrk="0" hangingPunct="1"/>
                      <a:r>
                        <a:rPr lang="en-US" sz="1800" b="0" kern="1200" baseline="0">
                          <a:solidFill>
                            <a:schemeClr val="dk1"/>
                          </a:solidFill>
                          <a:latin typeface="+mn-lt"/>
                          <a:ea typeface="+mn-ea"/>
                          <a:cs typeface="+mn-cs"/>
                        </a:rPr>
                        <a:t>GameSet(SSIM)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0.847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0.862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0.861 </a:t>
                      </a:r>
                    </a:p>
                  </a:txBody>
                  <a:tcPr anchor="ctr"/>
                </a:tc>
                <a:tc>
                  <a:txBody>
                    <a:bodyPr/>
                    <a:lstStyle/>
                    <a:p>
                      <a:pPr marL="0" algn="ctr" defTabSz="914400" rtl="0" eaLnBrk="1" latinLnBrk="0" hangingPunct="1"/>
                      <a:r>
                        <a:rPr lang="en-US" sz="1800" b="0" kern="1200" baseline="0">
                          <a:solidFill>
                            <a:srgbClr val="FF0000"/>
                          </a:solidFill>
                          <a:latin typeface="+mn-lt"/>
                          <a:ea typeface="+mn-ea"/>
                          <a:cs typeface="+mn-cs"/>
                        </a:rPr>
                        <a:t>0.866 </a:t>
                      </a:r>
                      <a:endParaRPr lang="en-US" sz="1800" b="0" kern="1200" baseline="0" dirty="0">
                        <a:solidFill>
                          <a:srgbClr val="FF0000"/>
                        </a:solidFill>
                        <a:latin typeface="+mn-lt"/>
                        <a:ea typeface="+mn-ea"/>
                        <a:cs typeface="+mn-cs"/>
                      </a:endParaRPr>
                    </a:p>
                  </a:txBody>
                  <a:tcPr anchor="ctr"/>
                </a:tc>
                <a:extLst>
                  <a:ext uri="{0D108BD9-81ED-4DB2-BD59-A6C34878D82A}">
                    <a16:rowId xmlns:a16="http://schemas.microsoft.com/office/drawing/2014/main" val="3743128601"/>
                  </a:ext>
                </a:extLst>
              </a:tr>
              <a:tr h="364030">
                <a:tc>
                  <a:txBody>
                    <a:bodyPr/>
                    <a:lstStyle/>
                    <a:p>
                      <a:pPr marL="0" algn="ctr" defTabSz="914400" rtl="0" eaLnBrk="1" latinLnBrk="0" hangingPunct="1"/>
                      <a:r>
                        <a:rPr lang="en-US" sz="1800" b="0" kern="1200" baseline="0" dirty="0" err="1">
                          <a:solidFill>
                            <a:schemeClr val="dk1"/>
                          </a:solidFill>
                          <a:latin typeface="+mn-lt"/>
                          <a:ea typeface="+mn-ea"/>
                          <a:cs typeface="+mn-cs"/>
                        </a:rPr>
                        <a:t>GameSet</a:t>
                      </a:r>
                      <a:r>
                        <a:rPr lang="en-US" sz="1800" b="0" kern="1200" baseline="0" dirty="0">
                          <a:solidFill>
                            <a:schemeClr val="dk1"/>
                          </a:solidFill>
                          <a:latin typeface="+mn-lt"/>
                          <a:ea typeface="+mn-ea"/>
                          <a:cs typeface="+mn-cs"/>
                        </a:rPr>
                        <a:t>(LPIPS) </a:t>
                      </a:r>
                    </a:p>
                  </a:txBody>
                  <a:tcPr anchor="ctr"/>
                </a:tc>
                <a:tc>
                  <a:txBody>
                    <a:bodyPr/>
                    <a:lstStyle/>
                    <a:p>
                      <a:pPr marL="0" algn="ctr" defTabSz="914400" rtl="0" eaLnBrk="1" latinLnBrk="0" hangingPunct="1"/>
                      <a:r>
                        <a:rPr lang="en-US" sz="1800" b="0" kern="1200" baseline="0">
                          <a:solidFill>
                            <a:schemeClr val="dk1"/>
                          </a:solidFill>
                          <a:latin typeface="+mn-lt"/>
                          <a:ea typeface="+mn-ea"/>
                          <a:cs typeface="+mn-cs"/>
                        </a:rPr>
                        <a:t>x4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0.288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0.265 </a:t>
                      </a:r>
                    </a:p>
                  </a:txBody>
                  <a:tcPr anchor="ctr"/>
                </a:tc>
                <a:tc>
                  <a:txBody>
                    <a:bodyPr/>
                    <a:lstStyle/>
                    <a:p>
                      <a:pPr marL="0" algn="ctr" defTabSz="914400" rtl="0" eaLnBrk="1" latinLnBrk="0" hangingPunct="1"/>
                      <a:r>
                        <a:rPr lang="en-US" sz="1800" b="0" kern="1200" baseline="0" dirty="0">
                          <a:solidFill>
                            <a:schemeClr val="dk1"/>
                          </a:solidFill>
                          <a:latin typeface="+mn-lt"/>
                          <a:ea typeface="+mn-ea"/>
                          <a:cs typeface="+mn-cs"/>
                        </a:rPr>
                        <a:t>0.263 </a:t>
                      </a:r>
                    </a:p>
                  </a:txBody>
                  <a:tcPr anchor="ctr"/>
                </a:tc>
                <a:tc>
                  <a:txBody>
                    <a:bodyPr/>
                    <a:lstStyle/>
                    <a:p>
                      <a:pPr marL="0" algn="ctr" defTabSz="914400" rtl="0" eaLnBrk="1" latinLnBrk="0" hangingPunct="1"/>
                      <a:r>
                        <a:rPr lang="en-US" sz="1800" b="0" kern="1200" baseline="0" dirty="0">
                          <a:solidFill>
                            <a:srgbClr val="FF0000"/>
                          </a:solidFill>
                          <a:latin typeface="+mn-lt"/>
                          <a:ea typeface="+mn-ea"/>
                          <a:cs typeface="+mn-cs"/>
                        </a:rPr>
                        <a:t>0.188 </a:t>
                      </a:r>
                    </a:p>
                  </a:txBody>
                  <a:tcPr anchor="ctr"/>
                </a:tc>
                <a:extLst>
                  <a:ext uri="{0D108BD9-81ED-4DB2-BD59-A6C34878D82A}">
                    <a16:rowId xmlns:a16="http://schemas.microsoft.com/office/drawing/2014/main" val="1933993407"/>
                  </a:ext>
                </a:extLst>
              </a:tr>
            </a:tbl>
          </a:graphicData>
        </a:graphic>
      </p:graphicFrame>
      <p:sp>
        <p:nvSpPr>
          <p:cNvPr id="24" name="文本框 23">
            <a:extLst>
              <a:ext uri="{FF2B5EF4-FFF2-40B4-BE49-F238E27FC236}">
                <a16:creationId xmlns:a16="http://schemas.microsoft.com/office/drawing/2014/main" id="{BA7FA766-0FB2-4578-A085-65B4D6CB3978}"/>
              </a:ext>
            </a:extLst>
          </p:cNvPr>
          <p:cNvSpPr txBox="1"/>
          <p:nvPr/>
        </p:nvSpPr>
        <p:spPr>
          <a:xfrm>
            <a:off x="5201438" y="4097107"/>
            <a:ext cx="1789120" cy="369332"/>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质量评分</a:t>
            </a:r>
          </a:p>
        </p:txBody>
      </p:sp>
      <p:graphicFrame>
        <p:nvGraphicFramePr>
          <p:cNvPr id="9" name="表格 9">
            <a:extLst>
              <a:ext uri="{FF2B5EF4-FFF2-40B4-BE49-F238E27FC236}">
                <a16:creationId xmlns:a16="http://schemas.microsoft.com/office/drawing/2014/main" id="{4AD257B0-A8C7-03A4-1CDB-984B9A680404}"/>
              </a:ext>
            </a:extLst>
          </p:cNvPr>
          <p:cNvGraphicFramePr>
            <a:graphicFrameLocks noGrp="1"/>
          </p:cNvGraphicFramePr>
          <p:nvPr>
            <p:extLst>
              <p:ext uri="{D42A27DB-BD31-4B8C-83A1-F6EECF244321}">
                <p14:modId xmlns:p14="http://schemas.microsoft.com/office/powerpoint/2010/main" val="1774543600"/>
              </p:ext>
            </p:extLst>
          </p:nvPr>
        </p:nvGraphicFramePr>
        <p:xfrm>
          <a:off x="2024306" y="4538868"/>
          <a:ext cx="8346192" cy="1645920"/>
        </p:xfrm>
        <a:graphic>
          <a:graphicData uri="http://schemas.openxmlformats.org/drawingml/2006/table">
            <a:tbl>
              <a:tblPr firstRow="1" bandRow="1">
                <a:tableStyleId>{5C22544A-7EE6-4342-B048-85BDC9FD1C3A}</a:tableStyleId>
              </a:tblPr>
              <a:tblGrid>
                <a:gridCol w="1192313">
                  <a:extLst>
                    <a:ext uri="{9D8B030D-6E8A-4147-A177-3AD203B41FA5}">
                      <a16:colId xmlns:a16="http://schemas.microsoft.com/office/drawing/2014/main" val="1151877380"/>
                    </a:ext>
                  </a:extLst>
                </a:gridCol>
                <a:gridCol w="1578650">
                  <a:extLst>
                    <a:ext uri="{9D8B030D-6E8A-4147-A177-3AD203B41FA5}">
                      <a16:colId xmlns:a16="http://schemas.microsoft.com/office/drawing/2014/main" val="1592165879"/>
                    </a:ext>
                  </a:extLst>
                </a:gridCol>
                <a:gridCol w="1132544">
                  <a:extLst>
                    <a:ext uri="{9D8B030D-6E8A-4147-A177-3AD203B41FA5}">
                      <a16:colId xmlns:a16="http://schemas.microsoft.com/office/drawing/2014/main" val="3234025950"/>
                    </a:ext>
                  </a:extLst>
                </a:gridCol>
                <a:gridCol w="865746">
                  <a:extLst>
                    <a:ext uri="{9D8B030D-6E8A-4147-A177-3AD203B41FA5}">
                      <a16:colId xmlns:a16="http://schemas.microsoft.com/office/drawing/2014/main" val="1782617715"/>
                    </a:ext>
                  </a:extLst>
                </a:gridCol>
                <a:gridCol w="1192313">
                  <a:extLst>
                    <a:ext uri="{9D8B030D-6E8A-4147-A177-3AD203B41FA5}">
                      <a16:colId xmlns:a16="http://schemas.microsoft.com/office/drawing/2014/main" val="868109551"/>
                    </a:ext>
                  </a:extLst>
                </a:gridCol>
                <a:gridCol w="847043">
                  <a:extLst>
                    <a:ext uri="{9D8B030D-6E8A-4147-A177-3AD203B41FA5}">
                      <a16:colId xmlns:a16="http://schemas.microsoft.com/office/drawing/2014/main" val="655125830"/>
                    </a:ext>
                  </a:extLst>
                </a:gridCol>
                <a:gridCol w="1537583">
                  <a:extLst>
                    <a:ext uri="{9D8B030D-6E8A-4147-A177-3AD203B41FA5}">
                      <a16:colId xmlns:a16="http://schemas.microsoft.com/office/drawing/2014/main" val="1704815477"/>
                    </a:ext>
                  </a:extLst>
                </a:gridCol>
              </a:tblGrid>
              <a:tr h="297083">
                <a:tc rowSpan="2">
                  <a:txBody>
                    <a:bodyPr/>
                    <a:lstStyle/>
                    <a:p>
                      <a:pPr algn="ctr"/>
                      <a:r>
                        <a:rPr lang="en-US" altLang="zh-CN"/>
                        <a:t>Device</a:t>
                      </a:r>
                      <a:endParaRPr lang="zh-CN" altLang="en-US"/>
                    </a:p>
                  </a:txBody>
                  <a:tcPr anchor="ctr"/>
                </a:tc>
                <a:tc gridSpan="2">
                  <a:txBody>
                    <a:bodyPr/>
                    <a:lstStyle/>
                    <a:p>
                      <a:pPr algn="ctr"/>
                      <a:r>
                        <a:rPr lang="en-US" altLang="zh-CN"/>
                        <a:t>Configuration Parameters</a:t>
                      </a:r>
                      <a:endParaRPr lang="zh-CN" altLang="en-US"/>
                    </a:p>
                  </a:txBody>
                  <a:tcPr anchor="ctr"/>
                </a:tc>
                <a:tc hMerge="1">
                  <a:txBody>
                    <a:bodyPr/>
                    <a:lstStyle/>
                    <a:p>
                      <a:endParaRPr lang="zh-CN" altLang="en-US"/>
                    </a:p>
                  </a:txBody>
                  <a:tcPr/>
                </a:tc>
                <a:tc gridSpan="4">
                  <a:txBody>
                    <a:bodyPr/>
                    <a:lstStyle/>
                    <a:p>
                      <a:pPr algn="ctr"/>
                      <a:r>
                        <a:rPr lang="en-US" altLang="zh-CN"/>
                        <a:t>Resource Utilization</a:t>
                      </a:r>
                      <a:endParaRPr lang="zh-CN" altLang="en-US"/>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7942058"/>
                  </a:ext>
                </a:extLst>
              </a:tr>
              <a:tr h="0">
                <a:tc vMerge="1">
                  <a:txBody>
                    <a:bodyPr/>
                    <a:lstStyle/>
                    <a:p>
                      <a:endParaRPr lang="zh-CN" altLang="en-US"/>
                    </a:p>
                  </a:txBody>
                  <a:tcPr/>
                </a:tc>
                <a:tc>
                  <a:txBody>
                    <a:bodyPr/>
                    <a:lstStyle/>
                    <a:p>
                      <a:pPr algn="ctr"/>
                      <a:r>
                        <a:rPr lang="en-US" altLang="zh-CN"/>
                        <a:t>Resolution </a:t>
                      </a:r>
                    </a:p>
                    <a:p>
                      <a:pPr algn="ctr"/>
                      <a:r>
                        <a:rPr lang="en-US" altLang="zh-CN"/>
                        <a:t>PPC</a:t>
                      </a:r>
                      <a:endParaRPr lang="zh-CN" altLang="en-US"/>
                    </a:p>
                  </a:txBody>
                  <a:tcPr anchor="ctr"/>
                </a:tc>
                <a:tc>
                  <a:txBody>
                    <a:bodyPr/>
                    <a:lstStyle/>
                    <a:p>
                      <a:pPr algn="ctr"/>
                      <a:r>
                        <a:rPr lang="en-US" altLang="zh-CN"/>
                        <a:t>fCLK</a:t>
                      </a:r>
                    </a:p>
                    <a:p>
                      <a:pPr algn="ctr"/>
                      <a:r>
                        <a:rPr lang="en-US" altLang="zh-CN"/>
                        <a:t>(MHz)</a:t>
                      </a:r>
                      <a:endParaRPr lang="zh-CN" altLang="en-US"/>
                    </a:p>
                  </a:txBody>
                  <a:tcPr anchor="ctr"/>
                </a:tc>
                <a:tc>
                  <a:txBody>
                    <a:bodyPr/>
                    <a:lstStyle/>
                    <a:p>
                      <a:pPr algn="ctr"/>
                      <a:r>
                        <a:rPr lang="en-US" altLang="zh-CN"/>
                        <a:t>LUTs</a:t>
                      </a:r>
                      <a:endParaRPr lang="zh-CN" altLang="en-US"/>
                    </a:p>
                  </a:txBody>
                  <a:tcPr anchor="ctr"/>
                </a:tc>
                <a:tc>
                  <a:txBody>
                    <a:bodyPr/>
                    <a:lstStyle/>
                    <a:p>
                      <a:pPr algn="ctr"/>
                      <a:r>
                        <a:rPr lang="en-US" altLang="zh-CN"/>
                        <a:t>FFs</a:t>
                      </a:r>
                      <a:endParaRPr lang="zh-CN" altLang="en-US"/>
                    </a:p>
                  </a:txBody>
                  <a:tcPr anchor="ctr"/>
                </a:tc>
                <a:tc>
                  <a:txBody>
                    <a:bodyPr/>
                    <a:lstStyle/>
                    <a:p>
                      <a:pPr algn="ctr"/>
                      <a:r>
                        <a:rPr lang="en-US" altLang="zh-CN"/>
                        <a:t>DSPs</a:t>
                      </a:r>
                      <a:endParaRPr lang="zh-CN" altLang="en-US"/>
                    </a:p>
                  </a:txBody>
                  <a:tcPr anchor="ctr"/>
                </a:tc>
                <a:tc>
                  <a:txBody>
                    <a:bodyPr/>
                    <a:lstStyle/>
                    <a:p>
                      <a:pPr algn="ctr"/>
                      <a:r>
                        <a:rPr lang="en-US" altLang="zh-CN"/>
                        <a:t>BRAMs</a:t>
                      </a:r>
                      <a:endParaRPr lang="zh-CN" altLang="en-US"/>
                    </a:p>
                  </a:txBody>
                  <a:tcPr anchor="ctr"/>
                </a:tc>
                <a:extLst>
                  <a:ext uri="{0D108BD9-81ED-4DB2-BD59-A6C34878D82A}">
                    <a16:rowId xmlns:a16="http://schemas.microsoft.com/office/drawing/2014/main" val="2655523072"/>
                  </a:ext>
                </a:extLst>
              </a:tr>
              <a:tr h="370840">
                <a:tc>
                  <a:txBody>
                    <a:bodyPr/>
                    <a:lstStyle/>
                    <a:p>
                      <a:pPr marL="0" algn="ctr" defTabSz="914400" rtl="0" eaLnBrk="1" latinLnBrk="0" hangingPunct="1"/>
                      <a:r>
                        <a:rPr lang="en-US" sz="1800" kern="1200">
                          <a:solidFill>
                            <a:schemeClr val="dk1"/>
                          </a:solidFill>
                          <a:latin typeface="+mn-lt"/>
                          <a:ea typeface="+mn-ea"/>
                          <a:cs typeface="+mn-cs"/>
                        </a:rPr>
                        <a:t>XCZU15EG</a:t>
                      </a:r>
                    </a:p>
                  </a:txBody>
                  <a:tcPr anchor="ctr"/>
                </a:tc>
                <a:tc>
                  <a:txBody>
                    <a:bodyPr/>
                    <a:lstStyle/>
                    <a:p>
                      <a:pPr marL="0" algn="ctr" defTabSz="914400" rtl="0" eaLnBrk="1" latinLnBrk="0" hangingPunct="1"/>
                      <a:r>
                        <a:rPr lang="en-US" sz="1800" kern="1200">
                          <a:solidFill>
                            <a:schemeClr val="dk1"/>
                          </a:solidFill>
                          <a:latin typeface="+mn-lt"/>
                          <a:ea typeface="+mn-ea"/>
                          <a:cs typeface="+mn-cs"/>
                        </a:rPr>
                        <a:t>3840 x 2160</a:t>
                      </a:r>
                    </a:p>
                    <a:p>
                      <a:pPr marL="0" algn="ctr" defTabSz="914400" rtl="0" eaLnBrk="1" latinLnBrk="0" hangingPunct="1"/>
                      <a:r>
                        <a:rPr lang="en-US" sz="1800" kern="1200">
                          <a:solidFill>
                            <a:schemeClr val="dk1"/>
                          </a:solidFill>
                          <a:latin typeface="+mn-lt"/>
                          <a:ea typeface="+mn-ea"/>
                          <a:cs typeface="+mn-cs"/>
                        </a:rPr>
                        <a:t>4</a:t>
                      </a: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150</a:t>
                      </a:r>
                      <a:endParaRPr lang="zh-CN" altLang="en-US" sz="1800" kern="120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5739</a:t>
                      </a:r>
                      <a:endParaRPr lang="zh-CN" altLang="en-US" sz="1800" kern="120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5732</a:t>
                      </a:r>
                      <a:endParaRPr lang="zh-CN" altLang="en-US" sz="1800" kern="120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440</a:t>
                      </a:r>
                      <a:endParaRPr lang="zh-CN" altLang="en-US" sz="1800" kern="1200">
                        <a:solidFill>
                          <a:schemeClr val="dk1"/>
                        </a:solidFill>
                        <a:latin typeface="+mn-lt"/>
                        <a:ea typeface="+mn-ea"/>
                        <a:cs typeface="+mn-cs"/>
                      </a:endParaRPr>
                    </a:p>
                  </a:txBody>
                  <a:tcPr anchor="ctr"/>
                </a:tc>
                <a:tc>
                  <a:txBody>
                    <a:bodyPr/>
                    <a:lstStyle/>
                    <a:p>
                      <a:pPr marL="0" algn="ctr" defTabSz="914400" rtl="0" eaLnBrk="1" latinLnBrk="0" hangingPunct="1"/>
                      <a:r>
                        <a:rPr lang="en-US" altLang="zh-CN" sz="1800" kern="1200">
                          <a:solidFill>
                            <a:schemeClr val="dk1"/>
                          </a:solidFill>
                          <a:latin typeface="+mn-lt"/>
                          <a:ea typeface="+mn-ea"/>
                          <a:cs typeface="+mn-cs"/>
                        </a:rPr>
                        <a:t>40.5(BRAM)</a:t>
                      </a:r>
                    </a:p>
                    <a:p>
                      <a:pPr marL="0" algn="ctr" defTabSz="914400" rtl="0" eaLnBrk="1" latinLnBrk="0" hangingPunct="1"/>
                      <a:r>
                        <a:rPr lang="en-US" altLang="zh-CN" sz="1800" kern="1200">
                          <a:solidFill>
                            <a:schemeClr val="dk1"/>
                          </a:solidFill>
                          <a:latin typeface="+mn-lt"/>
                          <a:ea typeface="+mn-ea"/>
                          <a:cs typeface="+mn-cs"/>
                        </a:rPr>
                        <a:t>25(URAM)</a:t>
                      </a:r>
                      <a:endParaRPr lang="zh-CN" altLang="en-US" sz="1800" kern="1200">
                        <a:solidFill>
                          <a:schemeClr val="dk1"/>
                        </a:solidFill>
                        <a:latin typeface="+mn-lt"/>
                        <a:ea typeface="+mn-ea"/>
                        <a:cs typeface="+mn-cs"/>
                      </a:endParaRPr>
                    </a:p>
                  </a:txBody>
                  <a:tcPr anchor="ctr"/>
                </a:tc>
                <a:extLst>
                  <a:ext uri="{0D108BD9-81ED-4DB2-BD59-A6C34878D82A}">
                    <a16:rowId xmlns:a16="http://schemas.microsoft.com/office/drawing/2014/main" val="1478872073"/>
                  </a:ext>
                </a:extLst>
              </a:tr>
            </a:tbl>
          </a:graphicData>
        </a:graphic>
      </p:graphicFrame>
    </p:spTree>
    <p:extLst>
      <p:ext uri="{BB962C8B-B14F-4D97-AF65-F5344CB8AC3E}">
        <p14:creationId xmlns:p14="http://schemas.microsoft.com/office/powerpoint/2010/main" val="1780495731"/>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TextBox 64">
            <a:extLst>
              <a:ext uri="{FF2B5EF4-FFF2-40B4-BE49-F238E27FC236}">
                <a16:creationId xmlns:a16="http://schemas.microsoft.com/office/drawing/2014/main" id="{4A276B46-B15E-8D9E-5511-6C4E46C3CA60}"/>
              </a:ext>
            </a:extLst>
          </p:cNvPr>
          <p:cNvSpPr txBox="1"/>
          <p:nvPr/>
        </p:nvSpPr>
        <p:spPr>
          <a:xfrm>
            <a:off x="291353" y="1886658"/>
            <a:ext cx="9914442" cy="216982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marL="285750" indent="-285750" fontAlgn="ctr">
              <a:lnSpc>
                <a:spcPct val="150000"/>
              </a:lnSpc>
              <a:buFont typeface="Arial" panose="020B0604020202020204" pitchFamily="34" charset="0"/>
              <a:buChar char="•"/>
            </a:pPr>
            <a:r>
              <a:rPr lang="zh-CN" altLang="en-US" sz="1800" b="0" i="0" dirty="0">
                <a:solidFill>
                  <a:srgbClr val="000000"/>
                </a:solidFill>
                <a:effectLst/>
                <a:latin typeface="黑体" panose="02010609060101010101" pitchFamily="49" charset="-122"/>
                <a:ea typeface="黑体" panose="02010609060101010101" pitchFamily="49" charset="-122"/>
              </a:rPr>
              <a:t>以 </a:t>
            </a:r>
            <a:r>
              <a:rPr lang="en-US" altLang="zh-CN" sz="1800" b="1" i="0" dirty="0">
                <a:solidFill>
                  <a:srgbClr val="000000"/>
                </a:solidFill>
                <a:effectLst/>
                <a:latin typeface="黑体" panose="02010609060101010101" pitchFamily="49" charset="-122"/>
                <a:ea typeface="黑体" panose="02010609060101010101" pitchFamily="49" charset="-122"/>
              </a:rPr>
              <a:t>RAISR </a:t>
            </a:r>
            <a:r>
              <a:rPr lang="zh-CN" altLang="en-US" sz="1800" b="0" i="0" dirty="0">
                <a:solidFill>
                  <a:srgbClr val="000000"/>
                </a:solidFill>
                <a:effectLst/>
                <a:latin typeface="黑体" panose="02010609060101010101" pitchFamily="49" charset="-122"/>
                <a:ea typeface="黑体" panose="02010609060101010101" pitchFamily="49" charset="-122"/>
              </a:rPr>
              <a:t>为主体框架，整体上分为了三个阶段：</a:t>
            </a:r>
            <a:endParaRPr lang="en-US" altLang="zh-CN" sz="1800" b="0" i="0" dirty="0">
              <a:solidFill>
                <a:srgbClr val="000000"/>
              </a:solidFill>
              <a:effectLst/>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b="0" i="0" dirty="0">
                <a:solidFill>
                  <a:srgbClr val="000000"/>
                </a:solidFill>
                <a:effectLst/>
                <a:latin typeface="黑体" panose="02010609060101010101" pitchFamily="49" charset="-122"/>
                <a:ea typeface="黑体" panose="02010609060101010101" pitchFamily="49" charset="-122"/>
              </a:rPr>
              <a:t>使用 </a:t>
            </a:r>
            <a:r>
              <a:rPr lang="en-US" altLang="zh-CN" dirty="0">
                <a:solidFill>
                  <a:srgbClr val="000000"/>
                </a:solidFill>
                <a:latin typeface="黑体" panose="02010609060101010101" pitchFamily="49" charset="-122"/>
                <a:ea typeface="黑体" panose="02010609060101010101" pitchFamily="49" charset="-122"/>
              </a:rPr>
              <a:t>Bicubic</a:t>
            </a:r>
            <a:r>
              <a:rPr lang="en-US" altLang="zh-CN" b="0" i="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上采样得到 </a:t>
            </a:r>
            <a:r>
              <a:rPr lang="en-US" altLang="zh-CN" b="0" i="0" dirty="0">
                <a:solidFill>
                  <a:srgbClr val="000000"/>
                </a:solidFill>
                <a:effectLst/>
                <a:latin typeface="黑体" panose="02010609060101010101" pitchFamily="49" charset="-122"/>
                <a:ea typeface="黑体" panose="02010609060101010101" pitchFamily="49" charset="-122"/>
              </a:rPr>
              <a:t>Pre-SR</a:t>
            </a:r>
            <a:r>
              <a:rPr lang="zh-CN" altLang="en-US" b="0" i="0" dirty="0">
                <a:solidFill>
                  <a:srgbClr val="000000"/>
                </a:solidFill>
                <a:effectLst/>
                <a:latin typeface="黑体" panose="02010609060101010101" pitchFamily="49" charset="-122"/>
                <a:ea typeface="黑体" panose="02010609060101010101" pitchFamily="49" charset="-122"/>
              </a:rPr>
              <a:t>；</a:t>
            </a:r>
            <a:endParaRPr lang="en-US" altLang="zh-CN" dirty="0">
              <a:solidFill>
                <a:srgbClr val="000000"/>
              </a:solidFill>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sz="1800" b="0" dirty="0">
                <a:solidFill>
                  <a:srgbClr val="000000"/>
                </a:solidFill>
                <a:effectLst/>
                <a:latin typeface="黑体" panose="02010609060101010101" pitchFamily="49" charset="-122"/>
                <a:ea typeface="黑体" panose="02010609060101010101" pitchFamily="49" charset="-122"/>
              </a:rPr>
              <a:t>对图像以每个像素为中心进行 </a:t>
            </a:r>
            <a:r>
              <a:rPr lang="en-US" altLang="zh-CN" sz="1800" b="0" dirty="0">
                <a:solidFill>
                  <a:srgbClr val="000000"/>
                </a:solidFill>
                <a:effectLst/>
                <a:latin typeface="黑体" panose="02010609060101010101" pitchFamily="49" charset="-122"/>
                <a:ea typeface="黑体" panose="02010609060101010101" pitchFamily="49" charset="-122"/>
              </a:rPr>
              <a:t>5</a:t>
            </a:r>
            <a:r>
              <a:rPr lang="en-US" altLang="zh-CN" dirty="0">
                <a:solidFill>
                  <a:srgbClr val="000000"/>
                </a:solidFill>
                <a:latin typeface="黑体" panose="02010609060101010101" pitchFamily="49" charset="-122"/>
                <a:ea typeface="黑体" panose="02010609060101010101" pitchFamily="49" charset="-122"/>
              </a:rPr>
              <a:t>×</a:t>
            </a:r>
            <a:r>
              <a:rPr lang="en-US" altLang="zh-CN" sz="1800" b="0" dirty="0">
                <a:solidFill>
                  <a:srgbClr val="000000"/>
                </a:solidFill>
                <a:effectLst/>
                <a:latin typeface="黑体" panose="02010609060101010101" pitchFamily="49" charset="-122"/>
                <a:ea typeface="黑体" panose="02010609060101010101" pitchFamily="49" charset="-122"/>
              </a:rPr>
              <a:t>5 </a:t>
            </a:r>
            <a:r>
              <a:rPr lang="zh-CN" altLang="en-US" sz="1800" b="0" dirty="0">
                <a:solidFill>
                  <a:srgbClr val="000000"/>
                </a:solidFill>
                <a:effectLst/>
                <a:latin typeface="黑体" panose="02010609060101010101" pitchFamily="49" charset="-122"/>
                <a:ea typeface="黑体" panose="02010609060101010101" pitchFamily="49" charset="-122"/>
              </a:rPr>
              <a:t>分块，进行 高斯</a:t>
            </a:r>
            <a:r>
              <a:rPr lang="en-US" altLang="zh-CN" sz="1800" b="0" dirty="0">
                <a:solidFill>
                  <a:srgbClr val="000000"/>
                </a:solidFill>
                <a:effectLst/>
                <a:latin typeface="黑体" panose="02010609060101010101" pitchFamily="49" charset="-122"/>
                <a:ea typeface="黑体" panose="02010609060101010101" pitchFamily="49" charset="-122"/>
              </a:rPr>
              <a:t>-</a:t>
            </a:r>
            <a:r>
              <a:rPr lang="zh-CN" altLang="en-US" sz="1800" b="0" dirty="0">
                <a:solidFill>
                  <a:srgbClr val="000000"/>
                </a:solidFill>
                <a:effectLst/>
                <a:latin typeface="黑体" panose="02010609060101010101" pitchFamily="49" charset="-122"/>
                <a:ea typeface="黑体" panose="02010609060101010101" pitchFamily="49" charset="-122"/>
              </a:rPr>
              <a:t>拉普拉斯</a:t>
            </a:r>
            <a:r>
              <a:rPr lang="en-US" altLang="zh-CN" sz="1800" b="0" dirty="0">
                <a:solidFill>
                  <a:srgbClr val="000000"/>
                </a:solidFill>
                <a:effectLst/>
                <a:latin typeface="黑体" panose="02010609060101010101" pitchFamily="49" charset="-122"/>
                <a:ea typeface="黑体" panose="02010609060101010101" pitchFamily="49" charset="-122"/>
              </a:rPr>
              <a:t>(</a:t>
            </a:r>
            <a:r>
              <a:rPr lang="en-US" altLang="zh-CN" sz="1800" b="0" dirty="0" err="1">
                <a:solidFill>
                  <a:srgbClr val="000000"/>
                </a:solidFill>
                <a:effectLst/>
                <a:latin typeface="黑体" panose="02010609060101010101" pitchFamily="49" charset="-122"/>
                <a:ea typeface="黑体" panose="02010609060101010101" pitchFamily="49" charset="-122"/>
              </a:rPr>
              <a:t>LoG</a:t>
            </a:r>
            <a:r>
              <a:rPr lang="en-US" altLang="zh-CN" sz="1800" b="0" dirty="0">
                <a:solidFill>
                  <a:srgbClr val="000000"/>
                </a:solidFill>
                <a:effectLst/>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卷积纹理检</a:t>
            </a:r>
            <a:r>
              <a:rPr lang="zh-CN" altLang="en-US" sz="1800" b="0" dirty="0">
                <a:solidFill>
                  <a:srgbClr val="000000"/>
                </a:solidFill>
                <a:effectLst/>
                <a:latin typeface="黑体" panose="02010609060101010101" pitchFamily="49" charset="-122"/>
                <a:ea typeface="黑体" panose="02010609060101010101" pitchFamily="49" charset="-122"/>
              </a:rPr>
              <a:t>测后使用 </a:t>
            </a:r>
            <a:r>
              <a:rPr lang="en-US" altLang="zh-CN" sz="1800" b="0" dirty="0">
                <a:solidFill>
                  <a:srgbClr val="000000"/>
                </a:solidFill>
                <a:effectLst/>
                <a:latin typeface="黑体" panose="02010609060101010101" pitchFamily="49" charset="-122"/>
                <a:ea typeface="黑体" panose="02010609060101010101" pitchFamily="49" charset="-122"/>
              </a:rPr>
              <a:t>CLBP + </a:t>
            </a:r>
            <a:r>
              <a:rPr lang="zh-CN" altLang="en-US" sz="1800" b="0" dirty="0">
                <a:solidFill>
                  <a:srgbClr val="000000"/>
                </a:solidFill>
                <a:effectLst/>
                <a:latin typeface="黑体" panose="02010609060101010101" pitchFamily="49" charset="-122"/>
                <a:ea typeface="黑体" panose="02010609060101010101" pitchFamily="49" charset="-122"/>
              </a:rPr>
              <a:t>角度信息求解进行纹理分类</a:t>
            </a:r>
            <a:r>
              <a:rPr lang="zh-CN" altLang="en-US" dirty="0">
                <a:solidFill>
                  <a:srgbClr val="000000"/>
                </a:solidFill>
                <a:latin typeface="黑体" panose="02010609060101010101" pitchFamily="49" charset="-122"/>
                <a:ea typeface="黑体" panose="02010609060101010101" pitchFamily="49" charset="-122"/>
              </a:rPr>
              <a:t>；</a:t>
            </a:r>
            <a:endParaRPr lang="en-US" altLang="zh-CN" sz="1800" b="0" dirty="0">
              <a:solidFill>
                <a:srgbClr val="000000"/>
              </a:solidFill>
              <a:effectLst/>
              <a:latin typeface="黑体" panose="02010609060101010101" pitchFamily="49" charset="-122"/>
              <a:ea typeface="黑体" panose="02010609060101010101" pitchFamily="49" charset="-122"/>
            </a:endParaRPr>
          </a:p>
          <a:p>
            <a:pPr marL="800100" lvl="1" indent="-342900" fontAlgn="ctr">
              <a:lnSpc>
                <a:spcPct val="150000"/>
              </a:lnSpc>
              <a:buFont typeface="+mj-lt"/>
              <a:buAutoNum type="arabicPeriod"/>
            </a:pPr>
            <a:r>
              <a:rPr lang="zh-CN" altLang="en-US" sz="1800" b="0" i="0" dirty="0">
                <a:solidFill>
                  <a:srgbClr val="000000"/>
                </a:solidFill>
                <a:effectLst/>
                <a:latin typeface="黑体" panose="02010609060101010101" pitchFamily="49" charset="-122"/>
                <a:ea typeface="黑体" panose="02010609060101010101" pitchFamily="49" charset="-122"/>
              </a:rPr>
              <a:t>利用步骤</a:t>
            </a:r>
            <a:r>
              <a:rPr lang="en-US" altLang="zh-CN" sz="1800" b="0" i="0" dirty="0">
                <a:solidFill>
                  <a:srgbClr val="000000"/>
                </a:solidFill>
                <a:effectLst/>
                <a:latin typeface="黑体" panose="02010609060101010101" pitchFamily="49" charset="-122"/>
                <a:ea typeface="黑体" panose="02010609060101010101" pitchFamily="49" charset="-122"/>
              </a:rPr>
              <a:t> 2 </a:t>
            </a:r>
            <a:r>
              <a:rPr lang="zh-CN" altLang="en-US" sz="1800" b="0" i="0" dirty="0">
                <a:solidFill>
                  <a:srgbClr val="000000"/>
                </a:solidFill>
                <a:effectLst/>
                <a:latin typeface="黑体" panose="02010609060101010101" pitchFamily="49" charset="-122"/>
                <a:ea typeface="黑体" panose="02010609060101010101" pitchFamily="49" charset="-122"/>
              </a:rPr>
              <a:t>得到图像块的类型找到对应的滤波器，作用于图像块进行卷积</a:t>
            </a:r>
            <a:endParaRPr lang="zh-CN" altLang="en-US" sz="2100" dirty="0">
              <a:solidFill>
                <a:schemeClr val="bg1"/>
              </a:solidFill>
              <a:latin typeface="黑体" panose="02010609060101010101" pitchFamily="49" charset="-122"/>
              <a:ea typeface="黑体" panose="02010609060101010101" pitchFamily="49" charset="-122"/>
            </a:endParaRPr>
          </a:p>
        </p:txBody>
      </p:sp>
      <p:sp>
        <p:nvSpPr>
          <p:cNvPr id="2" name="矩形: 圆角 1">
            <a:extLst>
              <a:ext uri="{FF2B5EF4-FFF2-40B4-BE49-F238E27FC236}">
                <a16:creationId xmlns:a16="http://schemas.microsoft.com/office/drawing/2014/main" id="{E0225689-6780-FE3F-8433-0518FC347E1A}"/>
              </a:ext>
            </a:extLst>
          </p:cNvPr>
          <p:cNvSpPr/>
          <p:nvPr/>
        </p:nvSpPr>
        <p:spPr>
          <a:xfrm>
            <a:off x="2870348" y="4936469"/>
            <a:ext cx="1913107" cy="1029726"/>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tx1"/>
                </a:solidFill>
              </a:rPr>
              <a:t>Bicubic</a:t>
            </a:r>
          </a:p>
          <a:p>
            <a:pPr algn="ctr"/>
            <a:r>
              <a:rPr lang="zh-CN" altLang="en-US" sz="2000">
                <a:solidFill>
                  <a:schemeClr val="tx1"/>
                </a:solidFill>
              </a:rPr>
              <a:t>双三次插值</a:t>
            </a:r>
          </a:p>
        </p:txBody>
      </p:sp>
      <p:sp>
        <p:nvSpPr>
          <p:cNvPr id="20" name="矩形: 圆角 19">
            <a:extLst>
              <a:ext uri="{FF2B5EF4-FFF2-40B4-BE49-F238E27FC236}">
                <a16:creationId xmlns:a16="http://schemas.microsoft.com/office/drawing/2014/main" id="{C528A4BF-ED68-78CB-CD64-7E448A2B0B4F}"/>
              </a:ext>
            </a:extLst>
          </p:cNvPr>
          <p:cNvSpPr/>
          <p:nvPr/>
        </p:nvSpPr>
        <p:spPr>
          <a:xfrm>
            <a:off x="6705543" y="4878692"/>
            <a:ext cx="2175137" cy="1145283"/>
          </a:xfrm>
          <a:prstGeom prst="roundRect">
            <a:avLst/>
          </a:prstGeom>
          <a:solidFill>
            <a:srgbClr val="FFF2C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机器学习</a:t>
            </a:r>
            <a:endParaRPr lang="en-US" altLang="zh-CN" sz="2000" dirty="0">
              <a:solidFill>
                <a:schemeClr val="tx1"/>
              </a:solidFill>
            </a:endParaRPr>
          </a:p>
          <a:p>
            <a:pPr algn="ctr"/>
            <a:r>
              <a:rPr lang="zh-CN" altLang="en-US" sz="2000" dirty="0">
                <a:solidFill>
                  <a:schemeClr val="tx1"/>
                </a:solidFill>
              </a:rPr>
              <a:t>图像增强</a:t>
            </a:r>
          </a:p>
        </p:txBody>
      </p:sp>
      <p:cxnSp>
        <p:nvCxnSpPr>
          <p:cNvPr id="18" name="直接箭头连接符 17">
            <a:extLst>
              <a:ext uri="{FF2B5EF4-FFF2-40B4-BE49-F238E27FC236}">
                <a16:creationId xmlns:a16="http://schemas.microsoft.com/office/drawing/2014/main" id="{1AB0D91F-2452-58A1-E028-E708CF11A214}"/>
              </a:ext>
            </a:extLst>
          </p:cNvPr>
          <p:cNvCxnSpPr>
            <a:cxnSpLocks/>
            <a:stCxn id="22" idx="3"/>
            <a:endCxn id="2" idx="1"/>
          </p:cNvCxnSpPr>
          <p:nvPr/>
        </p:nvCxnSpPr>
        <p:spPr>
          <a:xfrm flipV="1">
            <a:off x="2245314" y="5451332"/>
            <a:ext cx="62503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81B95A4-5C37-4692-8301-CBFF5BBA2712}"/>
              </a:ext>
            </a:extLst>
          </p:cNvPr>
          <p:cNvSpPr txBox="1"/>
          <p:nvPr/>
        </p:nvSpPr>
        <p:spPr>
          <a:xfrm>
            <a:off x="1734748" y="5220500"/>
            <a:ext cx="510566" cy="461665"/>
          </a:xfrm>
          <a:prstGeom prst="rect">
            <a:avLst/>
          </a:prstGeom>
          <a:noFill/>
        </p:spPr>
        <p:txBody>
          <a:bodyPr wrap="square" rtlCol="0">
            <a:spAutoFit/>
          </a:bodyPr>
          <a:lstStyle/>
          <a:p>
            <a:r>
              <a:rPr lang="en-US" altLang="zh-CN" sz="2400">
                <a:solidFill>
                  <a:schemeClr val="bg2">
                    <a:lumMod val="25000"/>
                  </a:schemeClr>
                </a:solidFill>
              </a:rPr>
              <a:t>LR</a:t>
            </a:r>
            <a:endParaRPr lang="zh-CN" altLang="en-US" sz="2400">
              <a:solidFill>
                <a:schemeClr val="bg2">
                  <a:lumMod val="25000"/>
                </a:schemeClr>
              </a:solidFill>
            </a:endParaRPr>
          </a:p>
        </p:txBody>
      </p:sp>
      <p:sp>
        <p:nvSpPr>
          <p:cNvPr id="37" name="文本框 36">
            <a:extLst>
              <a:ext uri="{FF2B5EF4-FFF2-40B4-BE49-F238E27FC236}">
                <a16:creationId xmlns:a16="http://schemas.microsoft.com/office/drawing/2014/main" id="{ED1CEBB2-3503-C33B-2587-D55EF809FCC8}"/>
              </a:ext>
            </a:extLst>
          </p:cNvPr>
          <p:cNvSpPr txBox="1"/>
          <p:nvPr/>
        </p:nvSpPr>
        <p:spPr>
          <a:xfrm>
            <a:off x="5248574" y="5221226"/>
            <a:ext cx="1123061" cy="461665"/>
          </a:xfrm>
          <a:prstGeom prst="rect">
            <a:avLst/>
          </a:prstGeom>
          <a:noFill/>
        </p:spPr>
        <p:txBody>
          <a:bodyPr wrap="square" rtlCol="0">
            <a:spAutoFit/>
          </a:bodyPr>
          <a:lstStyle/>
          <a:p>
            <a:r>
              <a:rPr lang="en-US" altLang="zh-CN" sz="2400" b="1"/>
              <a:t>Pre-SR</a:t>
            </a:r>
            <a:endParaRPr lang="zh-CN" altLang="en-US" sz="2400" b="1"/>
          </a:p>
        </p:txBody>
      </p:sp>
      <p:cxnSp>
        <p:nvCxnSpPr>
          <p:cNvPr id="29" name="直接箭头连接符 28">
            <a:extLst>
              <a:ext uri="{FF2B5EF4-FFF2-40B4-BE49-F238E27FC236}">
                <a16:creationId xmlns:a16="http://schemas.microsoft.com/office/drawing/2014/main" id="{729EA7F9-7BAE-3149-789F-C5C62839CBC8}"/>
              </a:ext>
            </a:extLst>
          </p:cNvPr>
          <p:cNvCxnSpPr>
            <a:cxnSpLocks/>
            <a:stCxn id="2" idx="3"/>
            <a:endCxn id="37" idx="1"/>
          </p:cNvCxnSpPr>
          <p:nvPr/>
        </p:nvCxnSpPr>
        <p:spPr>
          <a:xfrm>
            <a:off x="4783455" y="5451332"/>
            <a:ext cx="465119" cy="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218C98CE-FCC3-1CF8-BD50-006716350CF3}"/>
              </a:ext>
            </a:extLst>
          </p:cNvPr>
          <p:cNvCxnSpPr>
            <a:cxnSpLocks/>
            <a:stCxn id="37" idx="3"/>
            <a:endCxn id="20" idx="1"/>
          </p:cNvCxnSpPr>
          <p:nvPr/>
        </p:nvCxnSpPr>
        <p:spPr>
          <a:xfrm flipV="1">
            <a:off x="6371635" y="5451334"/>
            <a:ext cx="333908" cy="7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BFC0598B-7AE4-B26C-5BD1-001B50ADDF93}"/>
              </a:ext>
            </a:extLst>
          </p:cNvPr>
          <p:cNvSpPr txBox="1"/>
          <p:nvPr/>
        </p:nvSpPr>
        <p:spPr>
          <a:xfrm>
            <a:off x="9377748" y="5220500"/>
            <a:ext cx="580785" cy="461665"/>
          </a:xfrm>
          <a:prstGeom prst="rect">
            <a:avLst/>
          </a:prstGeom>
          <a:noFill/>
        </p:spPr>
        <p:txBody>
          <a:bodyPr wrap="square" rtlCol="0">
            <a:spAutoFit/>
          </a:bodyPr>
          <a:lstStyle/>
          <a:p>
            <a:r>
              <a:rPr lang="en-US" altLang="zh-CN" sz="2400">
                <a:solidFill>
                  <a:srgbClr val="FF0000"/>
                </a:solidFill>
              </a:rPr>
              <a:t>SR</a:t>
            </a:r>
            <a:endParaRPr lang="zh-CN" altLang="en-US" sz="2400">
              <a:solidFill>
                <a:srgbClr val="FF0000"/>
              </a:solidFill>
            </a:endParaRPr>
          </a:p>
        </p:txBody>
      </p:sp>
      <p:cxnSp>
        <p:nvCxnSpPr>
          <p:cNvPr id="39" name="直接箭头连接符 38">
            <a:extLst>
              <a:ext uri="{FF2B5EF4-FFF2-40B4-BE49-F238E27FC236}">
                <a16:creationId xmlns:a16="http://schemas.microsoft.com/office/drawing/2014/main" id="{EDE58852-D363-780D-9914-FFB0649FA3F5}"/>
              </a:ext>
            </a:extLst>
          </p:cNvPr>
          <p:cNvCxnSpPr>
            <a:cxnSpLocks/>
            <a:stCxn id="20" idx="3"/>
            <a:endCxn id="47" idx="1"/>
          </p:cNvCxnSpPr>
          <p:nvPr/>
        </p:nvCxnSpPr>
        <p:spPr>
          <a:xfrm flipV="1">
            <a:off x="8880680" y="5451333"/>
            <a:ext cx="497068"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FAF21506-C465-0938-B399-35D1FDB56E4E}"/>
              </a:ext>
            </a:extLst>
          </p:cNvPr>
          <p:cNvSpPr txBox="1"/>
          <p:nvPr/>
        </p:nvSpPr>
        <p:spPr>
          <a:xfrm>
            <a:off x="3683518" y="6160133"/>
            <a:ext cx="3920561" cy="369332"/>
          </a:xfrm>
          <a:prstGeom prst="rect">
            <a:avLst/>
          </a:prstGeom>
          <a:noFill/>
        </p:spPr>
        <p:txBody>
          <a:bodyPr wrap="square">
            <a:spAutoFit/>
          </a:bodyPr>
          <a:lstStyle/>
          <a:p>
            <a:pPr algn="ctr"/>
            <a:r>
              <a:rPr lang="en-US" altLang="zh-CN" sz="1800" b="1" i="0">
                <a:solidFill>
                  <a:srgbClr val="000000"/>
                </a:solidFill>
                <a:effectLst/>
                <a:latin typeface="CMBX12"/>
              </a:rPr>
              <a:t>LBP-RAISR </a:t>
            </a:r>
            <a:r>
              <a:rPr lang="zh-CN" altLang="en-US" sz="1800" b="1" i="0">
                <a:solidFill>
                  <a:srgbClr val="000000"/>
                </a:solidFill>
                <a:effectLst/>
                <a:latin typeface="CMBX12"/>
              </a:rPr>
              <a:t>算法基本架构</a:t>
            </a:r>
            <a:r>
              <a:rPr lang="en-US" altLang="zh-CN" sz="1800" b="1" i="0">
                <a:solidFill>
                  <a:srgbClr val="000000"/>
                </a:solidFill>
                <a:effectLst/>
                <a:latin typeface="CMBX12"/>
              </a:rPr>
              <a:t> </a:t>
            </a:r>
            <a:endParaRPr lang="zh-CN" altLang="en-US"/>
          </a:p>
        </p:txBody>
      </p:sp>
      <p:sp>
        <p:nvSpPr>
          <p:cNvPr id="88" name="矩形 87">
            <a:extLst>
              <a:ext uri="{FF2B5EF4-FFF2-40B4-BE49-F238E27FC236}">
                <a16:creationId xmlns:a16="http://schemas.microsoft.com/office/drawing/2014/main" id="{09CBFE69-81B2-787B-F6ED-E2D94A2B3B36}"/>
              </a:ext>
            </a:extLst>
          </p:cNvPr>
          <p:cNvSpPr/>
          <p:nvPr/>
        </p:nvSpPr>
        <p:spPr>
          <a:xfrm>
            <a:off x="2240819" y="250777"/>
            <a:ext cx="3578956"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算法创新：</a:t>
            </a:r>
            <a:r>
              <a:rPr lang="en-US" altLang="zh-CN" b="1">
                <a:solidFill>
                  <a:srgbClr val="FF0000"/>
                </a:solidFill>
              </a:rPr>
              <a:t>LBP-RAISR</a:t>
            </a:r>
            <a:r>
              <a:rPr lang="zh-CN" altLang="en-US" b="1">
                <a:solidFill>
                  <a:srgbClr val="FF0000"/>
                </a:solidFill>
              </a:rPr>
              <a:t>算法</a:t>
            </a:r>
          </a:p>
        </p:txBody>
      </p:sp>
      <p:grpSp>
        <p:nvGrpSpPr>
          <p:cNvPr id="13" name="组合 12">
            <a:extLst>
              <a:ext uri="{FF2B5EF4-FFF2-40B4-BE49-F238E27FC236}">
                <a16:creationId xmlns:a16="http://schemas.microsoft.com/office/drawing/2014/main" id="{272A78C8-2A53-F186-5C15-6551A2B1C33B}"/>
              </a:ext>
            </a:extLst>
          </p:cNvPr>
          <p:cNvGrpSpPr/>
          <p:nvPr/>
        </p:nvGrpSpPr>
        <p:grpSpPr>
          <a:xfrm>
            <a:off x="38391" y="169639"/>
            <a:ext cx="2455427" cy="530369"/>
            <a:chOff x="5721594" y="289567"/>
            <a:chExt cx="4866902" cy="707159"/>
          </a:xfrm>
          <a:solidFill>
            <a:srgbClr val="5A538C"/>
          </a:solidFill>
        </p:grpSpPr>
        <p:sp>
          <p:nvSpPr>
            <p:cNvPr id="14" name="矩形 13">
              <a:extLst>
                <a:ext uri="{FF2B5EF4-FFF2-40B4-BE49-F238E27FC236}">
                  <a16:creationId xmlns:a16="http://schemas.microsoft.com/office/drawing/2014/main" id="{4355D424-2EBA-62DE-9567-D1DF0FED9BF4}"/>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FBB5A920-A05F-80D5-2DDA-640437A3B21B}"/>
                </a:ext>
              </a:extLst>
            </p:cNvPr>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66504575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E11C3F3-1E66-448B-898D-F551085B08D7}"/>
              </a:ext>
            </a:extLst>
          </p:cNvPr>
          <p:cNvGrpSpPr/>
          <p:nvPr/>
        </p:nvGrpSpPr>
        <p:grpSpPr>
          <a:xfrm>
            <a:off x="7402004" y="1805488"/>
            <a:ext cx="3650177" cy="530369"/>
            <a:chOff x="5721594" y="289567"/>
            <a:chExt cx="4866902" cy="707159"/>
          </a:xfrm>
          <a:solidFill>
            <a:srgbClr val="4A9CCB"/>
          </a:solidFill>
        </p:grpSpPr>
        <p:sp>
          <p:nvSpPr>
            <p:cNvPr id="2" name="矩形 1"/>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3" name="TextBox 64"/>
            <p:cNvSpPr txBox="1"/>
            <p:nvPr/>
          </p:nvSpPr>
          <p:spPr>
            <a:xfrm>
              <a:off x="5796882" y="366596"/>
              <a:ext cx="4170150"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一、算法介绍</a:t>
              </a:r>
              <a:r>
                <a:rPr lang="en-US" altLang="zh-CN" sz="2100">
                  <a:solidFill>
                    <a:schemeClr val="bg1"/>
                  </a:solidFill>
                  <a:latin typeface="黑体" panose="02010609060101010101" pitchFamily="49" charset="-122"/>
                  <a:ea typeface="黑体" panose="02010609060101010101" pitchFamily="49" charset="-122"/>
                </a:rPr>
                <a:t> </a:t>
              </a:r>
              <a:endParaRPr lang="zh-CN" altLang="en-US" sz="2700" b="1" dirty="0">
                <a:solidFill>
                  <a:schemeClr val="bg1"/>
                </a:solidFill>
                <a:latin typeface="黑体" panose="02010609060101010101" pitchFamily="49" charset="-122"/>
                <a:ea typeface="黑体" panose="02010609060101010101" pitchFamily="49" charset="-122"/>
              </a:endParaRPr>
            </a:p>
          </p:txBody>
        </p:sp>
      </p:grpSp>
      <p:grpSp>
        <p:nvGrpSpPr>
          <p:cNvPr id="14" name="组合 13">
            <a:extLst>
              <a:ext uri="{FF2B5EF4-FFF2-40B4-BE49-F238E27FC236}">
                <a16:creationId xmlns:a16="http://schemas.microsoft.com/office/drawing/2014/main" id="{DCE31BD3-7C8F-43C0-8520-AA8453E27153}"/>
              </a:ext>
            </a:extLst>
          </p:cNvPr>
          <p:cNvGrpSpPr/>
          <p:nvPr/>
        </p:nvGrpSpPr>
        <p:grpSpPr>
          <a:xfrm>
            <a:off x="7402002" y="4277213"/>
            <a:ext cx="3650400" cy="529201"/>
            <a:chOff x="5750632" y="2729179"/>
            <a:chExt cx="4867200" cy="705600"/>
          </a:xfrm>
        </p:grpSpPr>
        <p:sp>
          <p:nvSpPr>
            <p:cNvPr id="11" name="矩形 10"/>
            <p:cNvSpPr/>
            <p:nvPr/>
          </p:nvSpPr>
          <p:spPr>
            <a:xfrm>
              <a:off x="5750632" y="2729179"/>
              <a:ext cx="4867200" cy="705600"/>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2" name="TextBox 64"/>
            <p:cNvSpPr txBox="1"/>
            <p:nvPr/>
          </p:nvSpPr>
          <p:spPr>
            <a:xfrm>
              <a:off x="5796883" y="2836089"/>
              <a:ext cx="3578847" cy="55399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三、</a:t>
              </a:r>
              <a:r>
                <a:rPr lang="en-US" altLang="zh-CN" sz="2100">
                  <a:solidFill>
                    <a:schemeClr val="bg1"/>
                  </a:solidFill>
                  <a:latin typeface="黑体" panose="02010609060101010101" pitchFamily="49" charset="-122"/>
                  <a:ea typeface="黑体" panose="02010609060101010101" pitchFamily="49" charset="-122"/>
                </a:rPr>
                <a:t>FPGA</a:t>
              </a:r>
              <a:r>
                <a:rPr lang="zh-CN" altLang="en-US" sz="2100">
                  <a:solidFill>
                    <a:schemeClr val="bg1"/>
                  </a:solidFill>
                  <a:latin typeface="黑体" panose="02010609060101010101" pitchFamily="49" charset="-122"/>
                  <a:ea typeface="黑体" panose="02010609060101010101" pitchFamily="49" charset="-122"/>
                </a:rPr>
                <a:t>系统介绍</a:t>
              </a:r>
              <a:endParaRPr lang="zh-CN" altLang="en-US" sz="2100" dirty="0">
                <a:solidFill>
                  <a:schemeClr val="bg1"/>
                </a:solidFill>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id="{03D55D57-CE32-467D-B777-49BA1921B2F8}"/>
              </a:ext>
            </a:extLst>
          </p:cNvPr>
          <p:cNvGrpSpPr/>
          <p:nvPr/>
        </p:nvGrpSpPr>
        <p:grpSpPr>
          <a:xfrm>
            <a:off x="7402002" y="3076531"/>
            <a:ext cx="3650400" cy="529200"/>
            <a:chOff x="5750632" y="1470993"/>
            <a:chExt cx="4867200" cy="705600"/>
          </a:xfrm>
          <a:solidFill>
            <a:srgbClr val="5A538C"/>
          </a:solidFill>
        </p:grpSpPr>
        <p:sp>
          <p:nvSpPr>
            <p:cNvPr id="8" name="矩形 7"/>
            <p:cNvSpPr/>
            <p:nvPr/>
          </p:nvSpPr>
          <p:spPr>
            <a:xfrm>
              <a:off x="5750632" y="1470993"/>
              <a:ext cx="4867200" cy="705600"/>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9" name="TextBox 64"/>
            <p:cNvSpPr txBox="1"/>
            <p:nvPr/>
          </p:nvSpPr>
          <p:spPr>
            <a:xfrm>
              <a:off x="5796883" y="1548737"/>
              <a:ext cx="4673249" cy="553997"/>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sp>
        <p:nvSpPr>
          <p:cNvPr id="22" name="TextBox 59">
            <a:extLst>
              <a:ext uri="{FF2B5EF4-FFF2-40B4-BE49-F238E27FC236}">
                <a16:creationId xmlns:a16="http://schemas.microsoft.com/office/drawing/2014/main" id="{FB6EDFB3-AC0F-2F9E-EDAF-E9FAFDC8869A}"/>
              </a:ext>
            </a:extLst>
          </p:cNvPr>
          <p:cNvSpPr txBox="1">
            <a:spLocks noChangeArrowheads="1"/>
          </p:cNvSpPr>
          <p:nvPr/>
        </p:nvSpPr>
        <p:spPr bwMode="auto">
          <a:xfrm flipH="1">
            <a:off x="1603735" y="2710221"/>
            <a:ext cx="2390927" cy="1107996"/>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514337">
              <a:defRPr/>
            </a:pPr>
            <a:r>
              <a:rPr lang="zh-CN" altLang="en-US" sz="4500" b="1" kern="0" dirty="0">
                <a:solidFill>
                  <a:schemeClr val="tx1">
                    <a:lumMod val="75000"/>
                    <a:lumOff val="25000"/>
                  </a:schemeClr>
                </a:solidFill>
                <a:latin typeface="微软雅黑" pitchFamily="34" charset="-122"/>
                <a:ea typeface="微软雅黑" pitchFamily="34" charset="-122"/>
              </a:rPr>
              <a:t>目录</a:t>
            </a:r>
            <a:endParaRPr lang="en-US" altLang="zh-CN" sz="4500" b="1" kern="0" dirty="0">
              <a:solidFill>
                <a:schemeClr val="tx1">
                  <a:lumMod val="75000"/>
                  <a:lumOff val="25000"/>
                </a:schemeClr>
              </a:solidFill>
              <a:latin typeface="微软雅黑" pitchFamily="34" charset="-122"/>
              <a:ea typeface="微软雅黑" pitchFamily="34" charset="-122"/>
            </a:endParaRPr>
          </a:p>
          <a:p>
            <a:pPr algn="r" defTabSz="514337">
              <a:defRPr/>
            </a:pPr>
            <a:r>
              <a:rPr lang="en-US" altLang="ko-KR" sz="2100" b="1" kern="0" dirty="0">
                <a:solidFill>
                  <a:schemeClr val="tx1">
                    <a:lumMod val="75000"/>
                    <a:lumOff val="25000"/>
                  </a:schemeClr>
                </a:solidFill>
                <a:latin typeface="微软雅黑" pitchFamily="34" charset="-122"/>
                <a:ea typeface="微软雅黑" pitchFamily="34" charset="-122"/>
              </a:rPr>
              <a:t>CONTENTS</a:t>
            </a:r>
            <a:endParaRPr lang="en-US" altLang="ko-KR" sz="1500" kern="0" dirty="0">
              <a:solidFill>
                <a:schemeClr val="tx1">
                  <a:lumMod val="75000"/>
                  <a:lumOff val="25000"/>
                </a:schemeClr>
              </a:solidFill>
              <a:latin typeface="微软雅黑" pitchFamily="34" charset="-122"/>
              <a:ea typeface="微软雅黑" pitchFamily="34" charset="-122"/>
            </a:endParaRPr>
          </a:p>
        </p:txBody>
      </p:sp>
      <p:sp>
        <p:nvSpPr>
          <p:cNvPr id="23" name="任意多边形 26">
            <a:extLst>
              <a:ext uri="{FF2B5EF4-FFF2-40B4-BE49-F238E27FC236}">
                <a16:creationId xmlns:a16="http://schemas.microsoft.com/office/drawing/2014/main" id="{706ACAF6-0603-B2B2-91F7-4E23A85DA9DA}"/>
              </a:ext>
            </a:extLst>
          </p:cNvPr>
          <p:cNvSpPr/>
          <p:nvPr/>
        </p:nvSpPr>
        <p:spPr>
          <a:xfrm>
            <a:off x="2678783" y="2681439"/>
            <a:ext cx="1383839" cy="400532"/>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sp>
        <p:nvSpPr>
          <p:cNvPr id="24" name="任意多边形 34">
            <a:extLst>
              <a:ext uri="{FF2B5EF4-FFF2-40B4-BE49-F238E27FC236}">
                <a16:creationId xmlns:a16="http://schemas.microsoft.com/office/drawing/2014/main" id="{75DAE6CD-C92F-F1A8-A681-9F08BE4C125D}"/>
              </a:ext>
            </a:extLst>
          </p:cNvPr>
          <p:cNvSpPr/>
          <p:nvPr/>
        </p:nvSpPr>
        <p:spPr>
          <a:xfrm>
            <a:off x="2161134" y="2929242"/>
            <a:ext cx="1726362" cy="1108984"/>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schemeClr val="tx1">
                  <a:lumMod val="75000"/>
                  <a:lumOff val="25000"/>
                </a:schemeClr>
              </a:solidFill>
            </a:endParaRPr>
          </a:p>
        </p:txBody>
      </p:sp>
      <p:pic>
        <p:nvPicPr>
          <p:cNvPr id="25" name="图片 24" descr="徽标&#10;&#10;描述已自动生成">
            <a:extLst>
              <a:ext uri="{FF2B5EF4-FFF2-40B4-BE49-F238E27FC236}">
                <a16:creationId xmlns:a16="http://schemas.microsoft.com/office/drawing/2014/main" id="{57D624D6-D48C-AACE-CC61-9449EFDCABEA}"/>
              </a:ext>
            </a:extLst>
          </p:cNvPr>
          <p:cNvPicPr>
            <a:picLocks noChangeAspect="1"/>
          </p:cNvPicPr>
          <p:nvPr/>
        </p:nvPicPr>
        <p:blipFill>
          <a:blip r:embed="rId3"/>
          <a:stretch>
            <a:fillRect/>
          </a:stretch>
        </p:blipFill>
        <p:spPr>
          <a:xfrm>
            <a:off x="10373272" y="0"/>
            <a:ext cx="1732085" cy="832397"/>
          </a:xfrm>
          <a:prstGeom prst="rect">
            <a:avLst/>
          </a:prstGeom>
        </p:spPr>
      </p:pic>
      <p:sp>
        <p:nvSpPr>
          <p:cNvPr id="26" name="矩形 25">
            <a:extLst>
              <a:ext uri="{FF2B5EF4-FFF2-40B4-BE49-F238E27FC236}">
                <a16:creationId xmlns:a16="http://schemas.microsoft.com/office/drawing/2014/main" id="{AE5D5BE0-F99F-2755-E85C-5BB3B112A60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703644434"/>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0FA12248-2361-B182-D6F3-1C3CBD6A9403}"/>
              </a:ext>
            </a:extLst>
          </p:cNvPr>
          <p:cNvSpPr/>
          <p:nvPr/>
        </p:nvSpPr>
        <p:spPr>
          <a:xfrm>
            <a:off x="615472" y="1793647"/>
            <a:ext cx="1654740" cy="4126376"/>
          </a:xfrm>
          <a:prstGeom prst="rect">
            <a:avLst/>
          </a:prstGeom>
          <a:noFill/>
          <a:ln w="1905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CFCC4E50-F005-6DB8-1D9C-8E80D559654A}"/>
              </a:ext>
            </a:extLst>
          </p:cNvPr>
          <p:cNvSpPr/>
          <p:nvPr/>
        </p:nvSpPr>
        <p:spPr>
          <a:xfrm>
            <a:off x="2936961" y="960307"/>
            <a:ext cx="8497059" cy="5214075"/>
          </a:xfrm>
          <a:prstGeom prst="rect">
            <a:avLst/>
          </a:prstGeom>
          <a:noFill/>
          <a:ln w="19050">
            <a:solidFill>
              <a:srgbClr val="FF0000"/>
            </a:solidFill>
            <a:prstDash val="sysDash"/>
          </a:ln>
          <a:effectLst>
            <a:glow>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1C0CE83-A504-00D3-1407-D0A26CD9C084}"/>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29" name="文本框 28">
            <a:extLst>
              <a:ext uri="{FF2B5EF4-FFF2-40B4-BE49-F238E27FC236}">
                <a16:creationId xmlns:a16="http://schemas.microsoft.com/office/drawing/2014/main" id="{BB021895-2979-ABCD-20DD-5BAF4A6AEED6}"/>
              </a:ext>
            </a:extLst>
          </p:cNvPr>
          <p:cNvSpPr txBox="1"/>
          <p:nvPr/>
        </p:nvSpPr>
        <p:spPr>
          <a:xfrm>
            <a:off x="1322022" y="6148865"/>
            <a:ext cx="981794" cy="369332"/>
          </a:xfrm>
          <a:prstGeom prst="rect">
            <a:avLst/>
          </a:prstGeom>
          <a:noFill/>
        </p:spPr>
        <p:txBody>
          <a:bodyPr wrap="square">
            <a:spAutoFit/>
          </a:bodyPr>
          <a:lstStyle/>
          <a:p>
            <a:r>
              <a:rPr lang="en-US" altLang="zh-CN" sz="1800" b="1">
                <a:solidFill>
                  <a:schemeClr val="tx1"/>
                </a:solidFill>
              </a:rPr>
              <a:t>Bicubic</a:t>
            </a:r>
            <a:endParaRPr lang="zh-CN" altLang="en-US" b="1"/>
          </a:p>
        </p:txBody>
      </p:sp>
      <p:sp>
        <p:nvSpPr>
          <p:cNvPr id="30" name="文本框 29">
            <a:extLst>
              <a:ext uri="{FF2B5EF4-FFF2-40B4-BE49-F238E27FC236}">
                <a16:creationId xmlns:a16="http://schemas.microsoft.com/office/drawing/2014/main" id="{CD87AD8A-BAD8-F2DC-7E7A-97AA48B1021F}"/>
              </a:ext>
            </a:extLst>
          </p:cNvPr>
          <p:cNvSpPr txBox="1"/>
          <p:nvPr/>
        </p:nvSpPr>
        <p:spPr>
          <a:xfrm>
            <a:off x="7202042" y="400780"/>
            <a:ext cx="4492608" cy="369332"/>
          </a:xfrm>
          <a:prstGeom prst="rect">
            <a:avLst/>
          </a:prstGeom>
          <a:noFill/>
        </p:spPr>
        <p:txBody>
          <a:bodyPr wrap="square">
            <a:spAutoFit/>
          </a:bodyPr>
          <a:lstStyle/>
          <a:p>
            <a:pPr algn="ctr"/>
            <a:r>
              <a:rPr lang="zh-CN" altLang="en-US" dirty="0"/>
              <a:t>基于机器学习图像增强</a:t>
            </a:r>
            <a:endParaRPr lang="zh-CN" altLang="en-US" sz="1800" dirty="0">
              <a:solidFill>
                <a:schemeClr val="tx1"/>
              </a:solidFill>
            </a:endParaRPr>
          </a:p>
        </p:txBody>
      </p:sp>
      <p:sp>
        <p:nvSpPr>
          <p:cNvPr id="35" name="文本框 34">
            <a:extLst>
              <a:ext uri="{FF2B5EF4-FFF2-40B4-BE49-F238E27FC236}">
                <a16:creationId xmlns:a16="http://schemas.microsoft.com/office/drawing/2014/main" id="{5E2F9C0D-FAF2-21D2-AF40-863CFA89EB59}"/>
              </a:ext>
            </a:extLst>
          </p:cNvPr>
          <p:cNvSpPr txBox="1"/>
          <p:nvPr/>
        </p:nvSpPr>
        <p:spPr>
          <a:xfrm>
            <a:off x="784616" y="1312745"/>
            <a:ext cx="1430512" cy="369332"/>
          </a:xfrm>
          <a:prstGeom prst="rect">
            <a:avLst/>
          </a:prstGeom>
          <a:noFill/>
        </p:spPr>
        <p:txBody>
          <a:bodyPr wrap="square">
            <a:spAutoFit/>
          </a:bodyPr>
          <a:lstStyle/>
          <a:p>
            <a:r>
              <a:rPr lang="zh-CN" altLang="en-US" sz="1800">
                <a:solidFill>
                  <a:schemeClr val="tx1"/>
                </a:solidFill>
              </a:rPr>
              <a:t>双三次插值</a:t>
            </a:r>
            <a:endParaRPr lang="zh-CN" altLang="en-US"/>
          </a:p>
        </p:txBody>
      </p:sp>
      <p:sp>
        <p:nvSpPr>
          <p:cNvPr id="36" name="文本框 35">
            <a:extLst>
              <a:ext uri="{FF2B5EF4-FFF2-40B4-BE49-F238E27FC236}">
                <a16:creationId xmlns:a16="http://schemas.microsoft.com/office/drawing/2014/main" id="{658F7F46-EE4F-47FF-20EA-FDB1A561996B}"/>
              </a:ext>
            </a:extLst>
          </p:cNvPr>
          <p:cNvSpPr txBox="1"/>
          <p:nvPr/>
        </p:nvSpPr>
        <p:spPr>
          <a:xfrm>
            <a:off x="5357776" y="6097494"/>
            <a:ext cx="4492608" cy="369332"/>
          </a:xfrm>
          <a:prstGeom prst="rect">
            <a:avLst/>
          </a:prstGeom>
          <a:noFill/>
        </p:spPr>
        <p:txBody>
          <a:bodyPr wrap="square">
            <a:spAutoFit/>
          </a:bodyPr>
          <a:lstStyle/>
          <a:p>
            <a:pPr algn="ctr"/>
            <a:r>
              <a:rPr lang="en-US" altLang="zh-CN" b="1"/>
              <a:t>Adaptive Sharpener</a:t>
            </a:r>
            <a:endParaRPr lang="zh-CN" altLang="en-US" sz="1800" b="1">
              <a:solidFill>
                <a:schemeClr val="tx1"/>
              </a:solidFill>
            </a:endParaRPr>
          </a:p>
        </p:txBody>
      </p:sp>
      <p:grpSp>
        <p:nvGrpSpPr>
          <p:cNvPr id="13" name="组合 12">
            <a:extLst>
              <a:ext uri="{FF2B5EF4-FFF2-40B4-BE49-F238E27FC236}">
                <a16:creationId xmlns:a16="http://schemas.microsoft.com/office/drawing/2014/main" id="{7EF60DA9-9435-ED57-9B11-5C161A7715DB}"/>
              </a:ext>
            </a:extLst>
          </p:cNvPr>
          <p:cNvGrpSpPr/>
          <p:nvPr/>
        </p:nvGrpSpPr>
        <p:grpSpPr>
          <a:xfrm>
            <a:off x="38392" y="169639"/>
            <a:ext cx="3025320" cy="530369"/>
            <a:chOff x="5721594" y="289567"/>
            <a:chExt cx="4866902" cy="707159"/>
          </a:xfrm>
          <a:solidFill>
            <a:srgbClr val="5A538C"/>
          </a:solidFill>
        </p:grpSpPr>
        <p:sp>
          <p:nvSpPr>
            <p:cNvPr id="14" name="矩形 13">
              <a:extLst>
                <a:ext uri="{FF2B5EF4-FFF2-40B4-BE49-F238E27FC236}">
                  <a16:creationId xmlns:a16="http://schemas.microsoft.com/office/drawing/2014/main" id="{78DF223F-BD26-04D7-E9DC-57F18189DCDD}"/>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15" name="TextBox 64">
              <a:extLst>
                <a:ext uri="{FF2B5EF4-FFF2-40B4-BE49-F238E27FC236}">
                  <a16:creationId xmlns:a16="http://schemas.microsoft.com/office/drawing/2014/main" id="{ACCD824B-F739-E79C-A67A-9582A310EEF9}"/>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a:extLst>
              <a:ext uri="{FF2B5EF4-FFF2-40B4-BE49-F238E27FC236}">
                <a16:creationId xmlns:a16="http://schemas.microsoft.com/office/drawing/2014/main" id="{5A652D39-70BA-B3F2-645F-5A2430293277}"/>
              </a:ext>
            </a:extLst>
          </p:cNvPr>
          <p:cNvPicPr>
            <a:picLocks noChangeAspect="1"/>
          </p:cNvPicPr>
          <p:nvPr/>
        </p:nvPicPr>
        <p:blipFill>
          <a:blip r:embed="rId4"/>
          <a:stretch>
            <a:fillRect/>
          </a:stretch>
        </p:blipFill>
        <p:spPr>
          <a:xfrm>
            <a:off x="0" y="995927"/>
            <a:ext cx="12192000" cy="4484610"/>
          </a:xfrm>
          <a:prstGeom prst="rect">
            <a:avLst/>
          </a:prstGeom>
        </p:spPr>
      </p:pic>
    </p:spTree>
    <p:custDataLst>
      <p:tags r:id="rId1"/>
    </p:custDataLst>
    <p:extLst>
      <p:ext uri="{BB962C8B-B14F-4D97-AF65-F5344CB8AC3E}">
        <p14:creationId xmlns:p14="http://schemas.microsoft.com/office/powerpoint/2010/main" val="298474559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a:extLst>
              <a:ext uri="{FF2B5EF4-FFF2-40B4-BE49-F238E27FC236}">
                <a16:creationId xmlns:a16="http://schemas.microsoft.com/office/drawing/2014/main" id="{604E00DF-8D89-1CA6-9FFD-D0F57F3837C8}"/>
              </a:ext>
            </a:extLst>
          </p:cNvPr>
          <p:cNvSpPr/>
          <p:nvPr/>
        </p:nvSpPr>
        <p:spPr>
          <a:xfrm>
            <a:off x="1410484" y="1975309"/>
            <a:ext cx="1379850" cy="4236634"/>
          </a:xfrm>
          <a:prstGeom prst="rect">
            <a:avLst/>
          </a:prstGeom>
          <a:noFill/>
          <a:ln w="25400">
            <a:solidFill>
              <a:srgbClr val="FF0000"/>
            </a:solidFill>
            <a:prstDash val="dash"/>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7FDFEE8E-D457-CC47-C996-C68B8EE9C188}"/>
              </a:ext>
            </a:extLst>
          </p:cNvPr>
          <p:cNvSpPr/>
          <p:nvPr/>
        </p:nvSpPr>
        <p:spPr>
          <a:xfrm>
            <a:off x="2885303" y="215553"/>
            <a:ext cx="2266014"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descr="图形用户界面, 图示&#10;&#10;描述已自动生成">
            <a:extLst>
              <a:ext uri="{FF2B5EF4-FFF2-40B4-BE49-F238E27FC236}">
                <a16:creationId xmlns:a16="http://schemas.microsoft.com/office/drawing/2014/main" id="{50B566B0-98F2-4336-6BC5-C3CCA3E448D9}"/>
              </a:ext>
            </a:extLst>
          </p:cNvPr>
          <p:cNvPicPr>
            <a:picLocks noChangeAspect="1"/>
          </p:cNvPicPr>
          <p:nvPr/>
        </p:nvPicPr>
        <p:blipFill>
          <a:blip r:embed="rId5"/>
          <a:stretch>
            <a:fillRect/>
          </a:stretch>
        </p:blipFill>
        <p:spPr>
          <a:xfrm>
            <a:off x="416509" y="901613"/>
            <a:ext cx="11210925" cy="5010150"/>
          </a:xfrm>
          <a:prstGeom prst="rect">
            <a:avLst/>
          </a:prstGeom>
        </p:spPr>
      </p:pic>
    </p:spTree>
    <p:custDataLst>
      <p:tags r:id="rId1"/>
    </p:custDataLst>
    <p:extLst>
      <p:ext uri="{BB962C8B-B14F-4D97-AF65-F5344CB8AC3E}">
        <p14:creationId xmlns:p14="http://schemas.microsoft.com/office/powerpoint/2010/main" val="1870254112"/>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文本框 1">
            <a:extLst>
              <a:ext uri="{FF2B5EF4-FFF2-40B4-BE49-F238E27FC236}">
                <a16:creationId xmlns:a16="http://schemas.microsoft.com/office/drawing/2014/main" id="{90129B0C-EF28-5DE0-F596-0E512144EEF6}"/>
              </a:ext>
            </a:extLst>
          </p:cNvPr>
          <p:cNvSpPr txBox="1"/>
          <p:nvPr/>
        </p:nvSpPr>
        <p:spPr>
          <a:xfrm>
            <a:off x="1168925" y="1480837"/>
            <a:ext cx="1244338" cy="369332"/>
          </a:xfrm>
          <a:prstGeom prst="rect">
            <a:avLst/>
          </a:prstGeom>
          <a:noFill/>
        </p:spPr>
        <p:txBody>
          <a:bodyPr wrap="square" rtlCol="0">
            <a:spAutoFit/>
          </a:bodyPr>
          <a:lstStyle/>
          <a:p>
            <a:r>
              <a:rPr lang="zh-CN" altLang="en-US"/>
              <a:t>色域转换</a:t>
            </a:r>
          </a:p>
        </p:txBody>
      </p:sp>
      <p:pic>
        <p:nvPicPr>
          <p:cNvPr id="17" name="图片 16" descr="图示&#10;&#10;描述已自动生成">
            <a:extLst>
              <a:ext uri="{FF2B5EF4-FFF2-40B4-BE49-F238E27FC236}">
                <a16:creationId xmlns:a16="http://schemas.microsoft.com/office/drawing/2014/main" id="{A999F5AE-7962-8BCF-EA4F-6562FDB2E371}"/>
              </a:ext>
            </a:extLst>
          </p:cNvPr>
          <p:cNvPicPr/>
          <p:nvPr/>
        </p:nvPicPr>
        <p:blipFill rotWithShape="1">
          <a:blip r:embed="rId5"/>
          <a:srcRect l="22879" r="57505"/>
          <a:stretch/>
        </p:blipFill>
        <p:spPr>
          <a:xfrm>
            <a:off x="579515" y="675566"/>
            <a:ext cx="2723829" cy="5405076"/>
          </a:xfrm>
          <a:prstGeom prst="rect">
            <a:avLst/>
          </a:prstGeom>
        </p:spPr>
      </p:pic>
      <p:sp>
        <p:nvSpPr>
          <p:cNvPr id="4" name="矩形 3">
            <a:extLst>
              <a:ext uri="{FF2B5EF4-FFF2-40B4-BE49-F238E27FC236}">
                <a16:creationId xmlns:a16="http://schemas.microsoft.com/office/drawing/2014/main" id="{007D3848-49EC-07DA-F1F7-210DD44C15A3}"/>
              </a:ext>
            </a:extLst>
          </p:cNvPr>
          <p:cNvSpPr/>
          <p:nvPr/>
        </p:nvSpPr>
        <p:spPr>
          <a:xfrm>
            <a:off x="2839595" y="1341092"/>
            <a:ext cx="463749" cy="126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5854ED66-DE42-EAF3-2D72-71152174FA72}"/>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色域转换硬件实现</a:t>
            </a:r>
          </a:p>
        </p:txBody>
      </p:sp>
      <p:grpSp>
        <p:nvGrpSpPr>
          <p:cNvPr id="19" name="组合 18">
            <a:extLst>
              <a:ext uri="{FF2B5EF4-FFF2-40B4-BE49-F238E27FC236}">
                <a16:creationId xmlns:a16="http://schemas.microsoft.com/office/drawing/2014/main" id="{DAB292AC-C3B9-A0C6-C283-03D41315FA1B}"/>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45F382CB-250D-4CD8-0262-5B36F66B23CE}"/>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37225A48-8BFE-F4F4-48C2-4181CA6D9165}"/>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5" name="图片 4">
            <a:extLst>
              <a:ext uri="{FF2B5EF4-FFF2-40B4-BE49-F238E27FC236}">
                <a16:creationId xmlns:a16="http://schemas.microsoft.com/office/drawing/2014/main" id="{529463DB-45B8-4341-97AE-96A9C2DD30E5}"/>
              </a:ext>
            </a:extLst>
          </p:cNvPr>
          <p:cNvPicPr>
            <a:picLocks noChangeAspect="1"/>
          </p:cNvPicPr>
          <p:nvPr/>
        </p:nvPicPr>
        <p:blipFill>
          <a:blip r:embed="rId6"/>
          <a:stretch>
            <a:fillRect/>
          </a:stretch>
        </p:blipFill>
        <p:spPr>
          <a:xfrm>
            <a:off x="3986053" y="1422465"/>
            <a:ext cx="5458587" cy="1638529"/>
          </a:xfrm>
          <a:prstGeom prst="rect">
            <a:avLst/>
          </a:prstGeom>
        </p:spPr>
      </p:pic>
      <p:pic>
        <p:nvPicPr>
          <p:cNvPr id="7" name="图片 6">
            <a:extLst>
              <a:ext uri="{FF2B5EF4-FFF2-40B4-BE49-F238E27FC236}">
                <a16:creationId xmlns:a16="http://schemas.microsoft.com/office/drawing/2014/main" id="{206D7D79-2342-4E29-B4B9-ECB7DA105665}"/>
              </a:ext>
            </a:extLst>
          </p:cNvPr>
          <p:cNvPicPr>
            <a:picLocks noChangeAspect="1"/>
          </p:cNvPicPr>
          <p:nvPr/>
        </p:nvPicPr>
        <p:blipFill>
          <a:blip r:embed="rId7"/>
          <a:stretch>
            <a:fillRect/>
          </a:stretch>
        </p:blipFill>
        <p:spPr>
          <a:xfrm>
            <a:off x="4282939" y="3552111"/>
            <a:ext cx="6735115" cy="1667108"/>
          </a:xfrm>
          <a:prstGeom prst="rect">
            <a:avLst/>
          </a:prstGeom>
        </p:spPr>
      </p:pic>
      <p:sp>
        <p:nvSpPr>
          <p:cNvPr id="8" name="箭头: 下 7">
            <a:extLst>
              <a:ext uri="{FF2B5EF4-FFF2-40B4-BE49-F238E27FC236}">
                <a16:creationId xmlns:a16="http://schemas.microsoft.com/office/drawing/2014/main" id="{33FF5519-724B-47FC-B0AE-242D22F28128}"/>
              </a:ext>
            </a:extLst>
          </p:cNvPr>
          <p:cNvSpPr/>
          <p:nvPr/>
        </p:nvSpPr>
        <p:spPr>
          <a:xfrm>
            <a:off x="6600224" y="3030029"/>
            <a:ext cx="230244" cy="581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2487909"/>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Freeform: Shape 1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Shape 1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4" name="Isosceles Triangle 1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Isosceles Triangle 1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图片 126" descr="徽标&#10;&#10;描述已自动生成">
            <a:extLst>
              <a:ext uri="{FF2B5EF4-FFF2-40B4-BE49-F238E27FC236}">
                <a16:creationId xmlns:a16="http://schemas.microsoft.com/office/drawing/2014/main" id="{14705DD9-1D21-253E-498C-E3530A0B41C0}"/>
              </a:ext>
            </a:extLst>
          </p:cNvPr>
          <p:cNvPicPr>
            <a:picLocks noChangeAspect="1"/>
          </p:cNvPicPr>
          <p:nvPr/>
        </p:nvPicPr>
        <p:blipFill>
          <a:blip r:embed="rId4"/>
          <a:stretch>
            <a:fillRect/>
          </a:stretch>
        </p:blipFill>
        <p:spPr>
          <a:xfrm>
            <a:off x="10373272" y="0"/>
            <a:ext cx="1732085" cy="832397"/>
          </a:xfrm>
          <a:prstGeom prst="rect">
            <a:avLst/>
          </a:prstGeom>
        </p:spPr>
      </p:pic>
      <p:sp>
        <p:nvSpPr>
          <p:cNvPr id="128" name="矩形 127">
            <a:extLst>
              <a:ext uri="{FF2B5EF4-FFF2-40B4-BE49-F238E27FC236}">
                <a16:creationId xmlns:a16="http://schemas.microsoft.com/office/drawing/2014/main" id="{CA826E88-EEAC-B7EA-5EDE-94700ED57B31}"/>
              </a:ext>
            </a:extLst>
          </p:cNvPr>
          <p:cNvSpPr/>
          <p:nvPr/>
        </p:nvSpPr>
        <p:spPr>
          <a:xfrm>
            <a:off x="0" y="6578600"/>
            <a:ext cx="12192000" cy="279401"/>
          </a:xfrm>
          <a:prstGeom prst="rect">
            <a:avLst/>
          </a:prstGeom>
          <a:solidFill>
            <a:srgbClr val="5A5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a:extLst>
              <a:ext uri="{FF2B5EF4-FFF2-40B4-BE49-F238E27FC236}">
                <a16:creationId xmlns:a16="http://schemas.microsoft.com/office/drawing/2014/main" id="{FD8B121C-FE17-1CDE-B6AB-5D7F26EEA206}"/>
              </a:ext>
            </a:extLst>
          </p:cNvPr>
          <p:cNvSpPr/>
          <p:nvPr/>
        </p:nvSpPr>
        <p:spPr>
          <a:xfrm>
            <a:off x="2885303" y="215553"/>
            <a:ext cx="3100718" cy="529201"/>
          </a:xfrm>
          <a:prstGeom prst="rect">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bg2">
                    <a:lumMod val="10000"/>
                  </a:schemeClr>
                </a:solidFill>
              </a:rPr>
              <a:t>硬件架构</a:t>
            </a:r>
          </a:p>
        </p:txBody>
      </p:sp>
      <p:sp>
        <p:nvSpPr>
          <p:cNvPr id="33" name="矩形 32">
            <a:extLst>
              <a:ext uri="{FF2B5EF4-FFF2-40B4-BE49-F238E27FC236}">
                <a16:creationId xmlns:a16="http://schemas.microsoft.com/office/drawing/2014/main" id="{604E00DF-8D89-1CA6-9FFD-D0F57F3837C8}"/>
              </a:ext>
            </a:extLst>
          </p:cNvPr>
          <p:cNvSpPr/>
          <p:nvPr/>
        </p:nvSpPr>
        <p:spPr>
          <a:xfrm>
            <a:off x="2885303" y="802526"/>
            <a:ext cx="6990844" cy="5466299"/>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8C38E75F-76A7-2A13-A80E-263071F70DF3}"/>
              </a:ext>
            </a:extLst>
          </p:cNvPr>
          <p:cNvGrpSpPr/>
          <p:nvPr/>
        </p:nvGrpSpPr>
        <p:grpSpPr>
          <a:xfrm>
            <a:off x="38392" y="169639"/>
            <a:ext cx="3025320" cy="530369"/>
            <a:chOff x="5721594" y="289567"/>
            <a:chExt cx="4866902" cy="707159"/>
          </a:xfrm>
          <a:solidFill>
            <a:srgbClr val="5A538C"/>
          </a:solidFill>
        </p:grpSpPr>
        <p:sp>
          <p:nvSpPr>
            <p:cNvPr id="20" name="矩形 19">
              <a:extLst>
                <a:ext uri="{FF2B5EF4-FFF2-40B4-BE49-F238E27FC236}">
                  <a16:creationId xmlns:a16="http://schemas.microsoft.com/office/drawing/2014/main" id="{AE3B4D17-0D13-2529-FD22-2F30BB512D2F}"/>
                </a:ext>
              </a:extLst>
            </p:cNvPr>
            <p:cNvSpPr/>
            <p:nvPr/>
          </p:nvSpPr>
          <p:spPr>
            <a:xfrm>
              <a:off x="5721594" y="289567"/>
              <a:ext cx="4866902" cy="707159"/>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endParaRPr>
            </a:p>
          </p:txBody>
        </p:sp>
        <p:sp>
          <p:nvSpPr>
            <p:cNvPr id="21" name="TextBox 64">
              <a:extLst>
                <a:ext uri="{FF2B5EF4-FFF2-40B4-BE49-F238E27FC236}">
                  <a16:creationId xmlns:a16="http://schemas.microsoft.com/office/drawing/2014/main" id="{00FDCC47-74DC-EC48-2A1E-FA266B40E14D}"/>
                </a:ext>
              </a:extLst>
            </p:cNvPr>
            <p:cNvSpPr txBox="1"/>
            <p:nvPr/>
          </p:nvSpPr>
          <p:spPr>
            <a:xfrm>
              <a:off x="5796881" y="366596"/>
              <a:ext cx="4791615" cy="553998"/>
            </a:xfrm>
            <a:prstGeom prst="rect">
              <a:avLst/>
            </a:prstGeom>
            <a:grpFill/>
          </p:spPr>
          <p:txBody>
            <a:bodyPr wrap="square" rtlCol="0">
              <a:spAutoFit/>
            </a:bodyPr>
            <a:lstStyle>
              <a:defPPr>
                <a:defRPr lang="zh-CN"/>
              </a:defPPr>
              <a:lvl1pPr>
                <a:defRPr sz="1800">
                  <a:solidFill>
                    <a:schemeClr val="tx1">
                      <a:lumMod val="75000"/>
                      <a:lumOff val="25000"/>
                    </a:schemeClr>
                  </a:solidFill>
                </a:defRPr>
              </a:lvl1pPr>
            </a:lstStyle>
            <a:p>
              <a:pPr fontAlgn="ctr"/>
              <a:r>
                <a:rPr lang="zh-CN" altLang="en-US" sz="2100">
                  <a:solidFill>
                    <a:schemeClr val="bg1"/>
                  </a:solidFill>
                  <a:latin typeface="黑体" panose="02010609060101010101" pitchFamily="49" charset="-122"/>
                  <a:ea typeface="黑体" panose="02010609060101010101" pitchFamily="49" charset="-122"/>
                </a:rPr>
                <a:t>二、架构与硬件实现</a:t>
              </a:r>
              <a:endParaRPr lang="zh-CN" altLang="en-US" sz="2100" dirty="0">
                <a:solidFill>
                  <a:schemeClr val="bg1"/>
                </a:solidFill>
                <a:latin typeface="黑体" panose="02010609060101010101" pitchFamily="49" charset="-122"/>
                <a:ea typeface="黑体" panose="02010609060101010101" pitchFamily="49" charset="-122"/>
              </a:endParaRPr>
            </a:p>
          </p:txBody>
        </p:sp>
      </p:grpSp>
      <p:pic>
        <p:nvPicPr>
          <p:cNvPr id="4" name="图片 3" descr="图示&#10;&#10;描述已自动生成">
            <a:extLst>
              <a:ext uri="{FF2B5EF4-FFF2-40B4-BE49-F238E27FC236}">
                <a16:creationId xmlns:a16="http://schemas.microsoft.com/office/drawing/2014/main" id="{8006B536-5E61-D0EF-5797-75E08F3977EE}"/>
              </a:ext>
            </a:extLst>
          </p:cNvPr>
          <p:cNvPicPr>
            <a:picLocks noChangeAspect="1"/>
          </p:cNvPicPr>
          <p:nvPr/>
        </p:nvPicPr>
        <p:blipFill>
          <a:blip r:embed="rId5"/>
          <a:stretch>
            <a:fillRect/>
          </a:stretch>
        </p:blipFill>
        <p:spPr>
          <a:xfrm>
            <a:off x="0" y="1186695"/>
            <a:ext cx="12192000" cy="4484610"/>
          </a:xfrm>
          <a:prstGeom prst="rect">
            <a:avLst/>
          </a:prstGeom>
        </p:spPr>
      </p:pic>
    </p:spTree>
    <p:custDataLst>
      <p:tags r:id="rId1"/>
    </p:custDataLst>
    <p:extLst>
      <p:ext uri="{BB962C8B-B14F-4D97-AF65-F5344CB8AC3E}">
        <p14:creationId xmlns:p14="http://schemas.microsoft.com/office/powerpoint/2010/main" val="2766592107"/>
      </p:ext>
    </p:extLst>
  </p:cSld>
  <p:clrMapOvr>
    <a:masterClrMapping/>
  </p:clrMapOvr>
  <mc:AlternateContent xmlns:mc="http://schemas.openxmlformats.org/markup-compatibility/2006" xmlns:p159="http://schemas.microsoft.com/office/powerpoint/2015/09/main">
    <mc:Choice Requires="p159">
      <p:transition advTm="744">
        <p159:morph option="byObject"/>
      </p:transition>
    </mc:Choice>
    <mc:Fallback xmlns="">
      <p:transition advTm="74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heel(1)">
                                      <p:cBhvr>
                                        <p:cTn id="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ags/tag10.xml><?xml version="1.0" encoding="utf-8"?>
<p:tagLst xmlns:a="http://schemas.openxmlformats.org/drawingml/2006/main" xmlns:r="http://schemas.openxmlformats.org/officeDocument/2006/relationships" xmlns:p="http://schemas.openxmlformats.org/presentationml/2006/main">
  <p:tag name="TIMING" val="|0|0|0|0"/>
</p:tagLst>
</file>

<file path=ppt/tags/tag11.xml><?xml version="1.0" encoding="utf-8"?>
<p:tagLst xmlns:a="http://schemas.openxmlformats.org/drawingml/2006/main" xmlns:r="http://schemas.openxmlformats.org/officeDocument/2006/relationships" xmlns:p="http://schemas.openxmlformats.org/presentationml/2006/main">
  <p:tag name="TIMING" val="|0|0|0|0"/>
</p:tagLst>
</file>

<file path=ppt/tags/tag12.xml><?xml version="1.0" encoding="utf-8"?>
<p:tagLst xmlns:a="http://schemas.openxmlformats.org/drawingml/2006/main" xmlns:r="http://schemas.openxmlformats.org/officeDocument/2006/relationships" xmlns:p="http://schemas.openxmlformats.org/presentationml/2006/main">
  <p:tag name="TIMING" val="|0|0|0|0"/>
</p:tagLst>
</file>

<file path=ppt/tags/tag13.xml><?xml version="1.0" encoding="utf-8"?>
<p:tagLst xmlns:a="http://schemas.openxmlformats.org/drawingml/2006/main" xmlns:r="http://schemas.openxmlformats.org/officeDocument/2006/relationships" xmlns:p="http://schemas.openxmlformats.org/presentationml/2006/main">
  <p:tag name="TIMING" val="|0|0|0|0"/>
</p:tagLst>
</file>

<file path=ppt/tags/tag14.xml><?xml version="1.0" encoding="utf-8"?>
<p:tagLst xmlns:a="http://schemas.openxmlformats.org/drawingml/2006/main" xmlns:r="http://schemas.openxmlformats.org/officeDocument/2006/relationships" xmlns:p="http://schemas.openxmlformats.org/presentationml/2006/main">
  <p:tag name="TIMING" val="|0|0|0|0"/>
</p:tagLst>
</file>

<file path=ppt/tags/tag15.xml><?xml version="1.0" encoding="utf-8"?>
<p:tagLst xmlns:a="http://schemas.openxmlformats.org/drawingml/2006/main" xmlns:r="http://schemas.openxmlformats.org/officeDocument/2006/relationships" xmlns:p="http://schemas.openxmlformats.org/presentationml/2006/main">
  <p:tag name="TIMING" val="|0|0|0|0"/>
</p:tagLst>
</file>

<file path=ppt/tags/tag16.xml><?xml version="1.0" encoding="utf-8"?>
<p:tagLst xmlns:a="http://schemas.openxmlformats.org/drawingml/2006/main" xmlns:r="http://schemas.openxmlformats.org/officeDocument/2006/relationships" xmlns:p="http://schemas.openxmlformats.org/presentationml/2006/main">
  <p:tag name="TIMING" val="|0|0|0|0"/>
</p:tagLst>
</file>

<file path=ppt/tags/tag17.xml><?xml version="1.0" encoding="utf-8"?>
<p:tagLst xmlns:a="http://schemas.openxmlformats.org/drawingml/2006/main" xmlns:r="http://schemas.openxmlformats.org/officeDocument/2006/relationships" xmlns:p="http://schemas.openxmlformats.org/presentationml/2006/main">
  <p:tag name="TIMING" val="|0|0|0|0"/>
</p:tagLst>
</file>

<file path=ppt/tags/tag18.xml><?xml version="1.0" encoding="utf-8"?>
<p:tagLst xmlns:a="http://schemas.openxmlformats.org/drawingml/2006/main" xmlns:r="http://schemas.openxmlformats.org/officeDocument/2006/relationships" xmlns:p="http://schemas.openxmlformats.org/presentationml/2006/main">
  <p:tag name="TIMING" val="|0|0|0|0"/>
</p:tagLst>
</file>

<file path=ppt/tags/tag19.xml><?xml version="1.0" encoding="utf-8"?>
<p:tagLst xmlns:a="http://schemas.openxmlformats.org/drawingml/2006/main" xmlns:r="http://schemas.openxmlformats.org/officeDocument/2006/relationships" xmlns:p="http://schemas.openxmlformats.org/presentationml/2006/main">
  <p:tag name="TIMING" val="|0|0|0|0"/>
</p:tagLst>
</file>

<file path=ppt/tags/tag2.xml><?xml version="1.0" encoding="utf-8"?>
<p:tagLst xmlns:a="http://schemas.openxmlformats.org/drawingml/2006/main" xmlns:r="http://schemas.openxmlformats.org/officeDocument/2006/relationships" xmlns:p="http://schemas.openxmlformats.org/presentationml/2006/main">
  <p:tag name="TIMING" val="|0|0|0|0"/>
</p:tagLst>
</file>

<file path=ppt/tags/tag20.xml><?xml version="1.0" encoding="utf-8"?>
<p:tagLst xmlns:a="http://schemas.openxmlformats.org/drawingml/2006/main" xmlns:r="http://schemas.openxmlformats.org/officeDocument/2006/relationships" xmlns:p="http://schemas.openxmlformats.org/presentationml/2006/main">
  <p:tag name="TIMING" val="|0|0|0|0"/>
</p:tagLst>
</file>

<file path=ppt/tags/tag21.xml><?xml version="1.0" encoding="utf-8"?>
<p:tagLst xmlns:a="http://schemas.openxmlformats.org/drawingml/2006/main" xmlns:r="http://schemas.openxmlformats.org/officeDocument/2006/relationships" xmlns:p="http://schemas.openxmlformats.org/presentationml/2006/main">
  <p:tag name="TIMING" val="|0|0|0|0"/>
</p:tagLst>
</file>

<file path=ppt/tags/tag22.xml><?xml version="1.0" encoding="utf-8"?>
<p:tagLst xmlns:a="http://schemas.openxmlformats.org/drawingml/2006/main" xmlns:r="http://schemas.openxmlformats.org/officeDocument/2006/relationships" xmlns:p="http://schemas.openxmlformats.org/presentationml/2006/main">
  <p:tag name="TIMING" val="|0|0|0|0"/>
</p:tagLst>
</file>

<file path=ppt/tags/tag23.xml><?xml version="1.0" encoding="utf-8"?>
<p:tagLst xmlns:a="http://schemas.openxmlformats.org/drawingml/2006/main" xmlns:r="http://schemas.openxmlformats.org/officeDocument/2006/relationships" xmlns:p="http://schemas.openxmlformats.org/presentationml/2006/main">
  <p:tag name="TIMING" val="|0|0|0|0"/>
</p:tagLst>
</file>

<file path=ppt/tags/tag24.xml><?xml version="1.0" encoding="utf-8"?>
<p:tagLst xmlns:a="http://schemas.openxmlformats.org/drawingml/2006/main" xmlns:r="http://schemas.openxmlformats.org/officeDocument/2006/relationships" xmlns:p="http://schemas.openxmlformats.org/presentationml/2006/main">
  <p:tag name="TIMING" val="|0|0|0|0"/>
</p:tagLst>
</file>

<file path=ppt/tags/tag25.xml><?xml version="1.0" encoding="utf-8"?>
<p:tagLst xmlns:a="http://schemas.openxmlformats.org/drawingml/2006/main" xmlns:r="http://schemas.openxmlformats.org/officeDocument/2006/relationships" xmlns:p="http://schemas.openxmlformats.org/presentationml/2006/main">
  <p:tag name="TIMING" val="|0|0|0|0"/>
</p:tagLst>
</file>

<file path=ppt/tags/tag26.xml><?xml version="1.0" encoding="utf-8"?>
<p:tagLst xmlns:a="http://schemas.openxmlformats.org/drawingml/2006/main" xmlns:r="http://schemas.openxmlformats.org/officeDocument/2006/relationships" xmlns:p="http://schemas.openxmlformats.org/presentationml/2006/main">
  <p:tag name="TIMING" val="|0|0|0|0"/>
</p:tagLst>
</file>

<file path=ppt/tags/tag27.xml><?xml version="1.0" encoding="utf-8"?>
<p:tagLst xmlns:a="http://schemas.openxmlformats.org/drawingml/2006/main" xmlns:r="http://schemas.openxmlformats.org/officeDocument/2006/relationships" xmlns:p="http://schemas.openxmlformats.org/presentationml/2006/main">
  <p:tag name="TIMING" val="|0|0|0|0"/>
</p:tagLst>
</file>

<file path=ppt/tags/tag28.xml><?xml version="1.0" encoding="utf-8"?>
<p:tagLst xmlns:a="http://schemas.openxmlformats.org/drawingml/2006/main" xmlns:r="http://schemas.openxmlformats.org/officeDocument/2006/relationships" xmlns:p="http://schemas.openxmlformats.org/presentationml/2006/main">
  <p:tag name="TIMING" val="|0|0|0|0"/>
</p:tagLst>
</file>

<file path=ppt/tags/tag29.xml><?xml version="1.0" encoding="utf-8"?>
<p:tagLst xmlns:a="http://schemas.openxmlformats.org/drawingml/2006/main" xmlns:r="http://schemas.openxmlformats.org/officeDocument/2006/relationships" xmlns:p="http://schemas.openxmlformats.org/presentationml/2006/main">
  <p:tag name="TIMING" val="|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ags/tag30.xml><?xml version="1.0" encoding="utf-8"?>
<p:tagLst xmlns:a="http://schemas.openxmlformats.org/drawingml/2006/main" xmlns:r="http://schemas.openxmlformats.org/officeDocument/2006/relationships" xmlns:p="http://schemas.openxmlformats.org/presentationml/2006/main">
  <p:tag name="TIMING" val="|0|0|0|0"/>
</p:tagLst>
</file>

<file path=ppt/tags/tag31.xml><?xml version="1.0" encoding="utf-8"?>
<p:tagLst xmlns:a="http://schemas.openxmlformats.org/drawingml/2006/main" xmlns:r="http://schemas.openxmlformats.org/officeDocument/2006/relationships" xmlns:p="http://schemas.openxmlformats.org/presentationml/2006/main">
  <p:tag name="TIMING" val="|0|0|0|0"/>
</p:tagLst>
</file>

<file path=ppt/tags/tag32.xml><?xml version="1.0" encoding="utf-8"?>
<p:tagLst xmlns:a="http://schemas.openxmlformats.org/drawingml/2006/main" xmlns:r="http://schemas.openxmlformats.org/officeDocument/2006/relationships" xmlns:p="http://schemas.openxmlformats.org/presentationml/2006/main">
  <p:tag name="TIMING" val="|0|0|0|0"/>
</p:tagLst>
</file>

<file path=ppt/tags/tag33.xml><?xml version="1.0" encoding="utf-8"?>
<p:tagLst xmlns:a="http://schemas.openxmlformats.org/drawingml/2006/main" xmlns:r="http://schemas.openxmlformats.org/officeDocument/2006/relationships" xmlns:p="http://schemas.openxmlformats.org/presentationml/2006/main">
  <p:tag name="TIMING" val="|0|0|0|0"/>
</p:tagLst>
</file>

<file path=ppt/tags/tag34.xml><?xml version="1.0" encoding="utf-8"?>
<p:tagLst xmlns:a="http://schemas.openxmlformats.org/drawingml/2006/main" xmlns:r="http://schemas.openxmlformats.org/officeDocument/2006/relationships" xmlns:p="http://schemas.openxmlformats.org/presentationml/2006/main">
  <p:tag name="TIMING" val="|0|0|0|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0|0"/>
</p:tagLst>
</file>

<file path=ppt/tags/tag6.xml><?xml version="1.0" encoding="utf-8"?>
<p:tagLst xmlns:a="http://schemas.openxmlformats.org/drawingml/2006/main" xmlns:r="http://schemas.openxmlformats.org/officeDocument/2006/relationships" xmlns:p="http://schemas.openxmlformats.org/presentationml/2006/main">
  <p:tag name="TIMING" val="|0|0|0|0"/>
</p:tagLst>
</file>

<file path=ppt/tags/tag7.xml><?xml version="1.0" encoding="utf-8"?>
<p:tagLst xmlns:a="http://schemas.openxmlformats.org/drawingml/2006/main" xmlns:r="http://schemas.openxmlformats.org/officeDocument/2006/relationships" xmlns:p="http://schemas.openxmlformats.org/presentationml/2006/main">
  <p:tag name="TIMING" val="|0|0|0|0"/>
</p:tagLst>
</file>

<file path=ppt/tags/tag8.xml><?xml version="1.0" encoding="utf-8"?>
<p:tagLst xmlns:a="http://schemas.openxmlformats.org/drawingml/2006/main" xmlns:r="http://schemas.openxmlformats.org/officeDocument/2006/relationships" xmlns:p="http://schemas.openxmlformats.org/presentationml/2006/main">
  <p:tag name="TIMING" val="|0|0|0|0"/>
</p:tagLst>
</file>

<file path=ppt/tags/tag9.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14781</TotalTime>
  <Words>1275</Words>
  <Application>Microsoft Office PowerPoint</Application>
  <PresentationFormat>宽屏</PresentationFormat>
  <Paragraphs>390</Paragraphs>
  <Slides>39</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CMBX12</vt:lpstr>
      <vt:lpstr>CMR12</vt:lpstr>
      <vt:lpstr>SimSun</vt:lpstr>
      <vt:lpstr>微软雅黑</vt:lpstr>
      <vt:lpstr>楷体</vt:lpstr>
      <vt:lpstr>黑体</vt:lpstr>
      <vt:lpstr>Arial</vt:lpstr>
      <vt:lpstr>Calibri</vt:lpstr>
      <vt:lpstr>Calibri Light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黄 金源</cp:lastModifiedBy>
  <cp:revision>1214</cp:revision>
  <cp:lastPrinted>2018-05-09T05:19:38Z</cp:lastPrinted>
  <dcterms:created xsi:type="dcterms:W3CDTF">2017-08-18T03:02:00Z</dcterms:created>
  <dcterms:modified xsi:type="dcterms:W3CDTF">2022-08-20T04:54:53Z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