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tags/tag12.xml" ContentType="application/vnd.openxmlformats-officedocument.presentationml.tags+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tags/tag14.xml" ContentType="application/vnd.openxmlformats-officedocument.presentationml.tags+xml"/>
  <Override PartName="/ppt/notesSlides/notesSlide17.xml" ContentType="application/vnd.openxmlformats-officedocument.presentationml.notesSlide+xml"/>
  <Override PartName="/ppt/tags/tag15.xml" ContentType="application/vnd.openxmlformats-officedocument.presentationml.tags+xml"/>
  <Override PartName="/ppt/notesSlides/notesSlide18.xml" ContentType="application/vnd.openxmlformats-officedocument.presentationml.notesSlide+xml"/>
  <Override PartName="/ppt/tags/tag16.xml" ContentType="application/vnd.openxmlformats-officedocument.presentationml.tags+xml"/>
  <Override PartName="/ppt/notesSlides/notesSlide19.xml" ContentType="application/vnd.openxmlformats-officedocument.presentationml.notesSlide+xml"/>
  <Override PartName="/ppt/tags/tag17.xml" ContentType="application/vnd.openxmlformats-officedocument.presentationml.tags+xml"/>
  <Override PartName="/ppt/notesSlides/notesSlide20.xml" ContentType="application/vnd.openxmlformats-officedocument.presentationml.notesSlide+xml"/>
  <Override PartName="/ppt/tags/tag18.xml" ContentType="application/vnd.openxmlformats-officedocument.presentationml.tags+xml"/>
  <Override PartName="/ppt/notesSlides/notesSlide21.xml" ContentType="application/vnd.openxmlformats-officedocument.presentationml.notesSlide+xml"/>
  <Override PartName="/ppt/tags/tag19.xml" ContentType="application/vnd.openxmlformats-officedocument.presentationml.tags+xml"/>
  <Override PartName="/ppt/notesSlides/notesSlide22.xml" ContentType="application/vnd.openxmlformats-officedocument.presentationml.notesSlide+xml"/>
  <Override PartName="/ppt/tags/tag20.xml" ContentType="application/vnd.openxmlformats-officedocument.presentationml.tags+xml"/>
  <Override PartName="/ppt/notesSlides/notesSlide23.xml" ContentType="application/vnd.openxmlformats-officedocument.presentationml.notesSlide+xml"/>
  <Override PartName="/ppt/tags/tag21.xml" ContentType="application/vnd.openxmlformats-officedocument.presentationml.tags+xml"/>
  <Override PartName="/ppt/notesSlides/notesSlide24.xml" ContentType="application/vnd.openxmlformats-officedocument.presentationml.notesSlide+xml"/>
  <Override PartName="/ppt/tags/tag22.xml" ContentType="application/vnd.openxmlformats-officedocument.presentationml.tags+xml"/>
  <Override PartName="/ppt/notesSlides/notesSlide25.xml" ContentType="application/vnd.openxmlformats-officedocument.presentationml.notesSlide+xml"/>
  <Override PartName="/ppt/tags/tag23.xml" ContentType="application/vnd.openxmlformats-officedocument.presentationml.tags+xml"/>
  <Override PartName="/ppt/notesSlides/notesSlide26.xml" ContentType="application/vnd.openxmlformats-officedocument.presentationml.notesSlide+xml"/>
  <Override PartName="/ppt/tags/tag24.xml" ContentType="application/vnd.openxmlformats-officedocument.presentationml.tags+xml"/>
  <Override PartName="/ppt/notesSlides/notesSlide27.xml" ContentType="application/vnd.openxmlformats-officedocument.presentationml.notesSlide+xml"/>
  <Override PartName="/ppt/tags/tag25.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26.xml" ContentType="application/vnd.openxmlformats-officedocument.presentationml.tags+xml"/>
  <Override PartName="/ppt/notesSlides/notesSlide30.xml" ContentType="application/vnd.openxmlformats-officedocument.presentationml.notesSlide+xml"/>
  <Override PartName="/ppt/tags/tag27.xml" ContentType="application/vnd.openxmlformats-officedocument.presentationml.tags+xml"/>
  <Override PartName="/ppt/notesSlides/notesSlide31.xml" ContentType="application/vnd.openxmlformats-officedocument.presentationml.notesSlide+xml"/>
  <Override PartName="/ppt/tags/tag28.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35"/>
  </p:notesMasterIdLst>
  <p:handoutMasterIdLst>
    <p:handoutMasterId r:id="rId36"/>
  </p:handoutMasterIdLst>
  <p:sldIdLst>
    <p:sldId id="307" r:id="rId2"/>
    <p:sldId id="348" r:id="rId3"/>
    <p:sldId id="390" r:id="rId4"/>
    <p:sldId id="401" r:id="rId5"/>
    <p:sldId id="381" r:id="rId6"/>
    <p:sldId id="400" r:id="rId7"/>
    <p:sldId id="399" r:id="rId8"/>
    <p:sldId id="404" r:id="rId9"/>
    <p:sldId id="394" r:id="rId10"/>
    <p:sldId id="396" r:id="rId11"/>
    <p:sldId id="413" r:id="rId12"/>
    <p:sldId id="407" r:id="rId13"/>
    <p:sldId id="415" r:id="rId14"/>
    <p:sldId id="416" r:id="rId15"/>
    <p:sldId id="414" r:id="rId16"/>
    <p:sldId id="417" r:id="rId17"/>
    <p:sldId id="421" r:id="rId18"/>
    <p:sldId id="422" r:id="rId19"/>
    <p:sldId id="423" r:id="rId20"/>
    <p:sldId id="411" r:id="rId21"/>
    <p:sldId id="409" r:id="rId22"/>
    <p:sldId id="408" r:id="rId23"/>
    <p:sldId id="397" r:id="rId24"/>
    <p:sldId id="425" r:id="rId25"/>
    <p:sldId id="426" r:id="rId26"/>
    <p:sldId id="427" r:id="rId27"/>
    <p:sldId id="428" r:id="rId28"/>
    <p:sldId id="429" r:id="rId29"/>
    <p:sldId id="430" r:id="rId30"/>
    <p:sldId id="431" r:id="rId31"/>
    <p:sldId id="418" r:id="rId32"/>
    <p:sldId id="419" r:id="rId33"/>
    <p:sldId id="432" r:id="rId34"/>
  </p:sldIdLst>
  <p:sldSz cx="12192000" cy="6858000"/>
  <p:notesSz cx="6807200" cy="99393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92" userDrawn="1">
          <p15:clr>
            <a:srgbClr val="A4A3A4"/>
          </p15:clr>
        </p15:guide>
        <p15:guide id="2" pos="374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0504"/>
    <a:srgbClr val="FFF2CC"/>
    <a:srgbClr val="F8CECC"/>
    <a:srgbClr val="DAE8FC"/>
    <a:srgbClr val="D0CEE2"/>
    <a:srgbClr val="5A538C"/>
    <a:srgbClr val="4A9CCB"/>
    <a:srgbClr val="29A3FF"/>
    <a:srgbClr val="D9D9D9"/>
    <a:srgbClr val="F4B1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95FE0C-0B04-43E2-841A-448B165D0080}" v="535" dt="2022-07-28T08:59:59.216"/>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2718" autoAdjust="0"/>
  </p:normalViewPr>
  <p:slideViewPr>
    <p:cSldViewPr snapToGrid="0">
      <p:cViewPr varScale="1">
        <p:scale>
          <a:sx n="97" d="100"/>
          <a:sy n="97" d="100"/>
        </p:scale>
        <p:origin x="568" y="76"/>
      </p:cViewPr>
      <p:guideLst>
        <p:guide orient="horz" pos="4292"/>
        <p:guide pos="3749"/>
      </p:guideLst>
    </p:cSldViewPr>
  </p:slideViewPr>
  <p:outlineViewPr>
    <p:cViewPr>
      <p:scale>
        <a:sx n="33" d="100"/>
        <a:sy n="33" d="100"/>
      </p:scale>
      <p:origin x="0" y="144"/>
    </p:cViewPr>
  </p:outlineViewPr>
  <p:notesTextViewPr>
    <p:cViewPr>
      <p:scale>
        <a:sx n="3" d="2"/>
        <a:sy n="3" d="2"/>
      </p:scale>
      <p:origin x="0" y="0"/>
    </p:cViewPr>
  </p:notesTextViewPr>
  <p:notesViewPr>
    <p:cSldViewPr snapToGrid="0">
      <p:cViewPr varScale="1">
        <p:scale>
          <a:sx n="80" d="100"/>
          <a:sy n="80" d="100"/>
        </p:scale>
        <p:origin x="4014"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林 明锋" userId="df5b4b9bac279175" providerId="LiveId" clId="{CD95FE0C-0B04-43E2-841A-448B165D0080}"/>
    <pc:docChg chg="undo redo custSel addSld delSld modSld sldOrd">
      <pc:chgData name="林 明锋" userId="df5b4b9bac279175" providerId="LiveId" clId="{CD95FE0C-0B04-43E2-841A-448B165D0080}" dt="2022-07-28T09:00:02.211" v="8138" actId="47"/>
      <pc:docMkLst>
        <pc:docMk/>
      </pc:docMkLst>
      <pc:sldChg chg="addSp delSp modSp mod">
        <pc:chgData name="林 明锋" userId="df5b4b9bac279175" providerId="LiveId" clId="{CD95FE0C-0B04-43E2-841A-448B165D0080}" dt="2022-07-26T12:27:07.817" v="3374" actId="14100"/>
        <pc:sldMkLst>
          <pc:docMk/>
          <pc:sldMk cId="3595651444" sldId="307"/>
        </pc:sldMkLst>
        <pc:spChg chg="add mod">
          <ac:chgData name="林 明锋" userId="df5b4b9bac279175" providerId="LiveId" clId="{CD95FE0C-0B04-43E2-841A-448B165D0080}" dt="2022-07-26T07:49:57.733" v="1725" actId="207"/>
          <ac:spMkLst>
            <pc:docMk/>
            <pc:sldMk cId="3595651444" sldId="307"/>
            <ac:spMk id="2" creationId="{F6ED7D4F-5385-5C55-0226-428FE7C243D9}"/>
          </ac:spMkLst>
        </pc:spChg>
        <pc:spChg chg="add del mod ord">
          <ac:chgData name="林 明锋" userId="df5b4b9bac279175" providerId="LiveId" clId="{CD95FE0C-0B04-43E2-841A-448B165D0080}" dt="2022-07-26T07:48:54.453" v="1718" actId="478"/>
          <ac:spMkLst>
            <pc:docMk/>
            <pc:sldMk cId="3595651444" sldId="307"/>
            <ac:spMk id="3" creationId="{16D0C088-AEFB-8F04-2423-E893F9970CAA}"/>
          </ac:spMkLst>
        </pc:spChg>
        <pc:spChg chg="mod">
          <ac:chgData name="林 明锋" userId="df5b4b9bac279175" providerId="LiveId" clId="{CD95FE0C-0B04-43E2-841A-448B165D0080}" dt="2022-07-26T07:49:36.285" v="1724" actId="1076"/>
          <ac:spMkLst>
            <pc:docMk/>
            <pc:sldMk cId="3595651444" sldId="307"/>
            <ac:spMk id="21" creationId="{DEA6C13D-F433-ACF8-6B9D-75C4DD730AF2}"/>
          </ac:spMkLst>
        </pc:spChg>
        <pc:spChg chg="add del">
          <ac:chgData name="林 明锋" userId="df5b4b9bac279175" providerId="LiveId" clId="{CD95FE0C-0B04-43E2-841A-448B165D0080}" dt="2022-07-26T07:48:53.080" v="1717" actId="478"/>
          <ac:spMkLst>
            <pc:docMk/>
            <pc:sldMk cId="3595651444" sldId="307"/>
            <ac:spMk id="23" creationId="{DAEC0CA2-9C47-4ACA-A596-EB18C1952507}"/>
          </ac:spMkLst>
        </pc:spChg>
        <pc:picChg chg="mod">
          <ac:chgData name="林 明锋" userId="df5b4b9bac279175" providerId="LiveId" clId="{CD95FE0C-0B04-43E2-841A-448B165D0080}" dt="2022-07-26T12:27:03.843" v="3373" actId="1076"/>
          <ac:picMkLst>
            <pc:docMk/>
            <pc:sldMk cId="3595651444" sldId="307"/>
            <ac:picMk id="4" creationId="{B885ED75-A46F-34CB-F565-6564BE68E0C9}"/>
          </ac:picMkLst>
        </pc:picChg>
        <pc:picChg chg="add mod">
          <ac:chgData name="林 明锋" userId="df5b4b9bac279175" providerId="LiveId" clId="{CD95FE0C-0B04-43E2-841A-448B165D0080}" dt="2022-07-26T12:27:07.817" v="3374" actId="14100"/>
          <ac:picMkLst>
            <pc:docMk/>
            <pc:sldMk cId="3595651444" sldId="307"/>
            <ac:picMk id="24" creationId="{2A23096E-0CF9-42CC-8BC7-0AB3E6B13DCB}"/>
          </ac:picMkLst>
        </pc:picChg>
      </pc:sldChg>
      <pc:sldChg chg="addSp delSp modSp del mod">
        <pc:chgData name="林 明锋" userId="df5b4b9bac279175" providerId="LiveId" clId="{CD95FE0C-0B04-43E2-841A-448B165D0080}" dt="2022-07-28T08:58:34.730" v="8129" actId="47"/>
        <pc:sldMkLst>
          <pc:docMk/>
          <pc:sldMk cId="19110279" sldId="333"/>
        </pc:sldMkLst>
        <pc:picChg chg="add del mod">
          <ac:chgData name="林 明锋" userId="df5b4b9bac279175" providerId="LiveId" clId="{CD95FE0C-0B04-43E2-841A-448B165D0080}" dt="2022-07-26T04:09:34.468" v="114" actId="478"/>
          <ac:picMkLst>
            <pc:docMk/>
            <pc:sldMk cId="19110279" sldId="333"/>
            <ac:picMk id="21" creationId="{531DB082-5B76-ED26-7A4F-A4A9D3A3A43D}"/>
          </ac:picMkLst>
        </pc:picChg>
      </pc:sldChg>
      <pc:sldChg chg="addSp delSp modSp add mod ord modTransition modAnim">
        <pc:chgData name="林 明锋" userId="df5b4b9bac279175" providerId="LiveId" clId="{CD95FE0C-0B04-43E2-841A-448B165D0080}" dt="2022-07-26T12:31:40.191" v="3403"/>
        <pc:sldMkLst>
          <pc:docMk/>
          <pc:sldMk cId="1039889745" sldId="348"/>
        </pc:sldMkLst>
        <pc:spChg chg="mod">
          <ac:chgData name="林 明锋" userId="df5b4b9bac279175" providerId="LiveId" clId="{CD95FE0C-0B04-43E2-841A-448B165D0080}" dt="2022-07-26T12:31:40.191" v="3403"/>
          <ac:spMkLst>
            <pc:docMk/>
            <pc:sldMk cId="1039889745" sldId="348"/>
            <ac:spMk id="9" creationId="{00000000-0000-0000-0000-000000000000}"/>
          </ac:spMkLst>
        </pc:spChg>
        <pc:spChg chg="mod">
          <ac:chgData name="林 明锋" userId="df5b4b9bac279175" providerId="LiveId" clId="{CD95FE0C-0B04-43E2-841A-448B165D0080}" dt="2022-07-26T05:55:21.233" v="358"/>
          <ac:spMkLst>
            <pc:docMk/>
            <pc:sldMk cId="1039889745" sldId="348"/>
            <ac:spMk id="12" creationId="{00000000-0000-0000-0000-000000000000}"/>
          </ac:spMkLst>
        </pc:spChg>
        <pc:spChg chg="del topLvl">
          <ac:chgData name="林 明锋" userId="df5b4b9bac279175" providerId="LiveId" clId="{CD95FE0C-0B04-43E2-841A-448B165D0080}" dt="2022-07-26T05:55:37.307" v="361" actId="478"/>
          <ac:spMkLst>
            <pc:docMk/>
            <pc:sldMk cId="1039889745" sldId="348"/>
            <ac:spMk id="13" creationId="{00000000-0000-0000-0000-000000000000}"/>
          </ac:spMkLst>
        </pc:spChg>
        <pc:spChg chg="del topLvl">
          <ac:chgData name="林 明锋" userId="df5b4b9bac279175" providerId="LiveId" clId="{CD95FE0C-0B04-43E2-841A-448B165D0080}" dt="2022-07-26T05:55:41.916" v="362" actId="478"/>
          <ac:spMkLst>
            <pc:docMk/>
            <pc:sldMk cId="1039889745" sldId="348"/>
            <ac:spMk id="17" creationId="{00000000-0000-0000-0000-000000000000}"/>
          </ac:spMkLst>
        </pc:spChg>
        <pc:grpChg chg="mod">
          <ac:chgData name="林 明锋" userId="df5b4b9bac279175" providerId="LiveId" clId="{CD95FE0C-0B04-43E2-841A-448B165D0080}" dt="2022-07-26T05:55:50.782" v="392" actId="1076"/>
          <ac:grpSpMkLst>
            <pc:docMk/>
            <pc:sldMk cId="1039889745" sldId="348"/>
            <ac:grpSpMk id="7" creationId="{6E11C3F3-1E66-448B-898D-F551085B08D7}"/>
          </ac:grpSpMkLst>
        </pc:grpChg>
        <pc:grpChg chg="mod">
          <ac:chgData name="林 明锋" userId="df5b4b9bac279175" providerId="LiveId" clId="{CD95FE0C-0B04-43E2-841A-448B165D0080}" dt="2022-07-26T05:55:46.987" v="391" actId="1035"/>
          <ac:grpSpMkLst>
            <pc:docMk/>
            <pc:sldMk cId="1039889745" sldId="348"/>
            <ac:grpSpMk id="10" creationId="{03D55D57-CE32-467D-B777-49BA1921B2F8}"/>
          </ac:grpSpMkLst>
        </pc:grpChg>
        <pc:grpChg chg="mod">
          <ac:chgData name="林 明锋" userId="df5b4b9bac279175" providerId="LiveId" clId="{CD95FE0C-0B04-43E2-841A-448B165D0080}" dt="2022-07-26T05:55:59.969" v="393" actId="1076"/>
          <ac:grpSpMkLst>
            <pc:docMk/>
            <pc:sldMk cId="1039889745" sldId="348"/>
            <ac:grpSpMk id="14" creationId="{DCE31BD3-7C8F-43C0-8520-AA8453E27153}"/>
          </ac:grpSpMkLst>
        </pc:grpChg>
        <pc:grpChg chg="add del">
          <ac:chgData name="林 明锋" userId="df5b4b9bac279175" providerId="LiveId" clId="{CD95FE0C-0B04-43E2-841A-448B165D0080}" dt="2022-07-26T05:55:37.307" v="361" actId="478"/>
          <ac:grpSpMkLst>
            <pc:docMk/>
            <pc:sldMk cId="1039889745" sldId="348"/>
            <ac:grpSpMk id="18" creationId="{B078CED8-04F8-470A-853F-DB2D54B4E944}"/>
          </ac:grpSpMkLst>
        </pc:grpChg>
      </pc:sldChg>
      <pc:sldChg chg="addSp delSp modSp del mod">
        <pc:chgData name="林 明锋" userId="df5b4b9bac279175" providerId="LiveId" clId="{CD95FE0C-0B04-43E2-841A-448B165D0080}" dt="2022-07-26T05:25:38.906" v="146" actId="2696"/>
        <pc:sldMkLst>
          <pc:docMk/>
          <pc:sldMk cId="3390812857" sldId="348"/>
        </pc:sldMkLst>
        <pc:picChg chg="add del mod">
          <ac:chgData name="林 明锋" userId="df5b4b9bac279175" providerId="LiveId" clId="{CD95FE0C-0B04-43E2-841A-448B165D0080}" dt="2022-07-26T04:09:27.972" v="110" actId="478"/>
          <ac:picMkLst>
            <pc:docMk/>
            <pc:sldMk cId="3390812857" sldId="348"/>
            <ac:picMk id="19" creationId="{898B804B-E64D-0E42-F863-CD00408DBAB7}"/>
          </ac:picMkLst>
        </pc:picChg>
      </pc:sldChg>
      <pc:sldChg chg="addSp delSp modSp mod ord modTransition delAnim modAnim">
        <pc:chgData name="林 明锋" userId="df5b4b9bac279175" providerId="LiveId" clId="{CD95FE0C-0B04-43E2-841A-448B165D0080}" dt="2022-07-26T12:31:37.320" v="3402"/>
        <pc:sldMkLst>
          <pc:docMk/>
          <pc:sldMk cId="2703644434" sldId="381"/>
        </pc:sldMkLst>
        <pc:spChg chg="mod">
          <ac:chgData name="林 明锋" userId="df5b4b9bac279175" providerId="LiveId" clId="{CD95FE0C-0B04-43E2-841A-448B165D0080}" dt="2022-07-26T12:31:37.320" v="3402"/>
          <ac:spMkLst>
            <pc:docMk/>
            <pc:sldMk cId="2703644434" sldId="381"/>
            <ac:spMk id="9" creationId="{00000000-0000-0000-0000-000000000000}"/>
          </ac:spMkLst>
        </pc:spChg>
        <pc:spChg chg="mod">
          <ac:chgData name="林 明锋" userId="df5b4b9bac279175" providerId="LiveId" clId="{CD95FE0C-0B04-43E2-841A-448B165D0080}" dt="2022-07-26T05:55:18.040" v="357"/>
          <ac:spMkLst>
            <pc:docMk/>
            <pc:sldMk cId="2703644434" sldId="381"/>
            <ac:spMk id="12" creationId="{00000000-0000-0000-0000-000000000000}"/>
          </ac:spMkLst>
        </pc:spChg>
        <pc:spChg chg="mod">
          <ac:chgData name="林 明锋" userId="df5b4b9bac279175" providerId="LiveId" clId="{CD95FE0C-0B04-43E2-841A-448B165D0080}" dt="2022-07-26T05:56:14.456" v="395"/>
          <ac:spMkLst>
            <pc:docMk/>
            <pc:sldMk cId="2703644434" sldId="381"/>
            <ac:spMk id="20" creationId="{118723E0-A8BF-64A9-F557-5CF888FCFFD6}"/>
          </ac:spMkLst>
        </pc:spChg>
        <pc:spChg chg="mod">
          <ac:chgData name="林 明锋" userId="df5b4b9bac279175" providerId="LiveId" clId="{CD95FE0C-0B04-43E2-841A-448B165D0080}" dt="2022-07-26T05:56:14.456" v="395"/>
          <ac:spMkLst>
            <pc:docMk/>
            <pc:sldMk cId="2703644434" sldId="381"/>
            <ac:spMk id="21" creationId="{AA945B08-1144-B61D-1E7F-2286525F2869}"/>
          </ac:spMkLst>
        </pc:spChg>
        <pc:spChg chg="mod">
          <ac:chgData name="林 明锋" userId="df5b4b9bac279175" providerId="LiveId" clId="{CD95FE0C-0B04-43E2-841A-448B165D0080}" dt="2022-07-26T05:56:14.456" v="395"/>
          <ac:spMkLst>
            <pc:docMk/>
            <pc:sldMk cId="2703644434" sldId="381"/>
            <ac:spMk id="28" creationId="{AED5B764-EBE8-175D-A62C-17ED2E7D0FE8}"/>
          </ac:spMkLst>
        </pc:spChg>
        <pc:spChg chg="mod">
          <ac:chgData name="林 明锋" userId="df5b4b9bac279175" providerId="LiveId" clId="{CD95FE0C-0B04-43E2-841A-448B165D0080}" dt="2022-07-26T05:56:14.456" v="395"/>
          <ac:spMkLst>
            <pc:docMk/>
            <pc:sldMk cId="2703644434" sldId="381"/>
            <ac:spMk id="29" creationId="{410DDBC6-6A59-35B4-665C-60A1EB364424}"/>
          </ac:spMkLst>
        </pc:spChg>
        <pc:spChg chg="del mod topLvl">
          <ac:chgData name="林 明锋" userId="df5b4b9bac279175" providerId="LiveId" clId="{CD95FE0C-0B04-43E2-841A-448B165D0080}" dt="2022-07-26T05:56:41.075" v="403" actId="478"/>
          <ac:spMkLst>
            <pc:docMk/>
            <pc:sldMk cId="2703644434" sldId="381"/>
            <ac:spMk id="31" creationId="{14CB797D-D74F-6F64-4272-8E2CF55287D7}"/>
          </ac:spMkLst>
        </pc:spChg>
        <pc:spChg chg="del mod topLvl">
          <ac:chgData name="林 明锋" userId="df5b4b9bac279175" providerId="LiveId" clId="{CD95FE0C-0B04-43E2-841A-448B165D0080}" dt="2022-07-26T05:56:43.555" v="405" actId="478"/>
          <ac:spMkLst>
            <pc:docMk/>
            <pc:sldMk cId="2703644434" sldId="381"/>
            <ac:spMk id="32" creationId="{CD32949A-FEF5-A60E-9A1E-C0E7B9D60ED6}"/>
          </ac:spMkLst>
        </pc:spChg>
        <pc:grpChg chg="mod">
          <ac:chgData name="林 明锋" userId="df5b4b9bac279175" providerId="LiveId" clId="{CD95FE0C-0B04-43E2-841A-448B165D0080}" dt="2022-07-26T05:56:25.219" v="397" actId="1076"/>
          <ac:grpSpMkLst>
            <pc:docMk/>
            <pc:sldMk cId="2703644434" sldId="381"/>
            <ac:grpSpMk id="7" creationId="{6E11C3F3-1E66-448B-898D-F551085B08D7}"/>
          </ac:grpSpMkLst>
        </pc:grpChg>
        <pc:grpChg chg="mod">
          <ac:chgData name="林 明锋" userId="df5b4b9bac279175" providerId="LiveId" clId="{CD95FE0C-0B04-43E2-841A-448B165D0080}" dt="2022-07-26T05:56:37.177" v="401" actId="1076"/>
          <ac:grpSpMkLst>
            <pc:docMk/>
            <pc:sldMk cId="2703644434" sldId="381"/>
            <ac:grpSpMk id="10" creationId="{03D55D57-CE32-467D-B777-49BA1921B2F8}"/>
          </ac:grpSpMkLst>
        </pc:grpChg>
        <pc:grpChg chg="mod">
          <ac:chgData name="林 明锋" userId="df5b4b9bac279175" providerId="LiveId" clId="{CD95FE0C-0B04-43E2-841A-448B165D0080}" dt="2022-07-26T05:56:28.207" v="398" actId="1076"/>
          <ac:grpSpMkLst>
            <pc:docMk/>
            <pc:sldMk cId="2703644434" sldId="381"/>
            <ac:grpSpMk id="14" creationId="{DCE31BD3-7C8F-43C0-8520-AA8453E27153}"/>
          </ac:grpSpMkLst>
        </pc:grpChg>
        <pc:grpChg chg="del">
          <ac:chgData name="林 明锋" userId="df5b4b9bac279175" providerId="LiveId" clId="{CD95FE0C-0B04-43E2-841A-448B165D0080}" dt="2022-07-26T05:56:11.620" v="394" actId="478"/>
          <ac:grpSpMkLst>
            <pc:docMk/>
            <pc:sldMk cId="2703644434" sldId="381"/>
            <ac:grpSpMk id="18" creationId="{B078CED8-04F8-470A-853F-DB2D54B4E944}"/>
          </ac:grpSpMkLst>
        </pc:grpChg>
        <pc:grpChg chg="add del mod">
          <ac:chgData name="林 明锋" userId="df5b4b9bac279175" providerId="LiveId" clId="{CD95FE0C-0B04-43E2-841A-448B165D0080}" dt="2022-07-26T05:56:39.540" v="402" actId="478"/>
          <ac:grpSpMkLst>
            <pc:docMk/>
            <pc:sldMk cId="2703644434" sldId="381"/>
            <ac:grpSpMk id="19" creationId="{393EB288-18A4-A5BF-ED50-F75CE169A7B3}"/>
          </ac:grpSpMkLst>
        </pc:grpChg>
        <pc:grpChg chg="add del mod">
          <ac:chgData name="林 明锋" userId="df5b4b9bac279175" providerId="LiveId" clId="{CD95FE0C-0B04-43E2-841A-448B165D0080}" dt="2022-07-26T05:56:41.867" v="404" actId="478"/>
          <ac:grpSpMkLst>
            <pc:docMk/>
            <pc:sldMk cId="2703644434" sldId="381"/>
            <ac:grpSpMk id="27" creationId="{A3DEE756-66E6-9C4A-747C-A0C8C1BA1E50}"/>
          </ac:grpSpMkLst>
        </pc:grpChg>
        <pc:grpChg chg="add del mod">
          <ac:chgData name="林 明锋" userId="df5b4b9bac279175" providerId="LiveId" clId="{CD95FE0C-0B04-43E2-841A-448B165D0080}" dt="2022-07-26T05:56:41.075" v="403" actId="478"/>
          <ac:grpSpMkLst>
            <pc:docMk/>
            <pc:sldMk cId="2703644434" sldId="381"/>
            <ac:grpSpMk id="30" creationId="{36DB46D8-7B3A-2E01-6599-373F0170CE43}"/>
          </ac:grpSpMkLst>
        </pc:grpChg>
        <pc:picChg chg="add del mod">
          <ac:chgData name="林 明锋" userId="df5b4b9bac279175" providerId="LiveId" clId="{CD95FE0C-0B04-43E2-841A-448B165D0080}" dt="2022-07-26T04:09:29.565" v="111" actId="478"/>
          <ac:picMkLst>
            <pc:docMk/>
            <pc:sldMk cId="2703644434" sldId="381"/>
            <ac:picMk id="19" creationId="{BEFD321F-98F7-C2B6-523D-B7D10EF50345}"/>
          </ac:picMkLst>
        </pc:picChg>
      </pc:sldChg>
      <pc:sldChg chg="addSp delSp modSp del mod ord modTransition modAnim">
        <pc:chgData name="林 明锋" userId="df5b4b9bac279175" providerId="LiveId" clId="{CD95FE0C-0B04-43E2-841A-448B165D0080}" dt="2022-07-28T08:59:24.213" v="8131" actId="47"/>
        <pc:sldMkLst>
          <pc:docMk/>
          <pc:sldMk cId="2139551433" sldId="382"/>
        </pc:sldMkLst>
        <pc:spChg chg="mod">
          <ac:chgData name="林 明锋" userId="df5b4b9bac279175" providerId="LiveId" clId="{CD95FE0C-0B04-43E2-841A-448B165D0080}" dt="2022-07-26T12:32:22.952" v="3417"/>
          <ac:spMkLst>
            <pc:docMk/>
            <pc:sldMk cId="2139551433" sldId="382"/>
            <ac:spMk id="9" creationId="{00000000-0000-0000-0000-000000000000}"/>
          </ac:spMkLst>
        </pc:spChg>
        <pc:spChg chg="mod">
          <ac:chgData name="林 明锋" userId="df5b4b9bac279175" providerId="LiveId" clId="{CD95FE0C-0B04-43E2-841A-448B165D0080}" dt="2022-07-26T05:55:12.525" v="356" actId="20577"/>
          <ac:spMkLst>
            <pc:docMk/>
            <pc:sldMk cId="2139551433" sldId="382"/>
            <ac:spMk id="12" creationId="{00000000-0000-0000-0000-000000000000}"/>
          </ac:spMkLst>
        </pc:spChg>
        <pc:grpChg chg="mod">
          <ac:chgData name="林 明锋" userId="df5b4b9bac279175" providerId="LiveId" clId="{CD95FE0C-0B04-43E2-841A-448B165D0080}" dt="2022-07-26T05:56:59.500" v="408" actId="1076"/>
          <ac:grpSpMkLst>
            <pc:docMk/>
            <pc:sldMk cId="2139551433" sldId="382"/>
            <ac:grpSpMk id="7" creationId="{6E11C3F3-1E66-448B-898D-F551085B08D7}"/>
          </ac:grpSpMkLst>
        </pc:grpChg>
        <pc:grpChg chg="mod">
          <ac:chgData name="林 明锋" userId="df5b4b9bac279175" providerId="LiveId" clId="{CD95FE0C-0B04-43E2-841A-448B165D0080}" dt="2022-07-26T05:56:55.906" v="407" actId="1076"/>
          <ac:grpSpMkLst>
            <pc:docMk/>
            <pc:sldMk cId="2139551433" sldId="382"/>
            <ac:grpSpMk id="10" creationId="{03D55D57-CE32-467D-B777-49BA1921B2F8}"/>
          </ac:grpSpMkLst>
        </pc:grpChg>
        <pc:grpChg chg="mod">
          <ac:chgData name="林 明锋" userId="df5b4b9bac279175" providerId="LiveId" clId="{CD95FE0C-0B04-43E2-841A-448B165D0080}" dt="2022-07-26T05:57:02.234" v="409" actId="1076"/>
          <ac:grpSpMkLst>
            <pc:docMk/>
            <pc:sldMk cId="2139551433" sldId="382"/>
            <ac:grpSpMk id="14" creationId="{DCE31BD3-7C8F-43C0-8520-AA8453E27153}"/>
          </ac:grpSpMkLst>
        </pc:grpChg>
        <pc:grpChg chg="del">
          <ac:chgData name="林 明锋" userId="df5b4b9bac279175" providerId="LiveId" clId="{CD95FE0C-0B04-43E2-841A-448B165D0080}" dt="2022-07-26T05:56:50.276" v="406" actId="478"/>
          <ac:grpSpMkLst>
            <pc:docMk/>
            <pc:sldMk cId="2139551433" sldId="382"/>
            <ac:grpSpMk id="18" creationId="{B078CED8-04F8-470A-853F-DB2D54B4E944}"/>
          </ac:grpSpMkLst>
        </pc:grpChg>
        <pc:picChg chg="add del mod">
          <ac:chgData name="林 明锋" userId="df5b4b9bac279175" providerId="LiveId" clId="{CD95FE0C-0B04-43E2-841A-448B165D0080}" dt="2022-07-26T04:09:31.388" v="112" actId="478"/>
          <ac:picMkLst>
            <pc:docMk/>
            <pc:sldMk cId="2139551433" sldId="382"/>
            <ac:picMk id="19" creationId="{97E9891D-1A70-125C-BCCC-6E3DC460F1B9}"/>
          </ac:picMkLst>
        </pc:picChg>
      </pc:sldChg>
      <pc:sldChg chg="addSp delSp modSp del mod">
        <pc:chgData name="林 明锋" userId="df5b4b9bac279175" providerId="LiveId" clId="{CD95FE0C-0B04-43E2-841A-448B165D0080}" dt="2022-07-26T05:57:13.555" v="410" actId="47"/>
        <pc:sldMkLst>
          <pc:docMk/>
          <pc:sldMk cId="1262004026" sldId="383"/>
        </pc:sldMkLst>
        <pc:picChg chg="add del mod">
          <ac:chgData name="林 明锋" userId="df5b4b9bac279175" providerId="LiveId" clId="{CD95FE0C-0B04-43E2-841A-448B165D0080}" dt="2022-07-26T04:09:32.751" v="113" actId="478"/>
          <ac:picMkLst>
            <pc:docMk/>
            <pc:sldMk cId="1262004026" sldId="383"/>
            <ac:picMk id="19" creationId="{740FA46F-202C-9268-447A-735EBFB2192E}"/>
          </ac:picMkLst>
        </pc:picChg>
      </pc:sldChg>
      <pc:sldChg chg="addSp delSp modSp del mod ord modTransition delAnim modAnim">
        <pc:chgData name="林 明锋" userId="df5b4b9bac279175" providerId="LiveId" clId="{CD95FE0C-0B04-43E2-841A-448B165D0080}" dt="2022-07-26T12:58:07.130" v="4228" actId="47"/>
        <pc:sldMkLst>
          <pc:docMk/>
          <pc:sldMk cId="2612895712" sldId="388"/>
        </pc:sldMkLst>
        <pc:spChg chg="add del mod">
          <ac:chgData name="林 明锋" userId="df5b4b9bac279175" providerId="LiveId" clId="{CD95FE0C-0B04-43E2-841A-448B165D0080}" dt="2022-07-26T07:18:33.076" v="1402" actId="478"/>
          <ac:spMkLst>
            <pc:docMk/>
            <pc:sldMk cId="2612895712" sldId="388"/>
            <ac:spMk id="2" creationId="{CB1E4CA3-50C8-F3AC-1749-64515D8BA581}"/>
          </ac:spMkLst>
        </pc:spChg>
        <pc:spChg chg="add del mod">
          <ac:chgData name="林 明锋" userId="df5b4b9bac279175" providerId="LiveId" clId="{CD95FE0C-0B04-43E2-841A-448B165D0080}" dt="2022-07-26T07:53:59.774" v="1727" actId="478"/>
          <ac:spMkLst>
            <pc:docMk/>
            <pc:sldMk cId="2612895712" sldId="388"/>
            <ac:spMk id="4" creationId="{CA8211BC-0796-3CE1-F13D-A5A70315CC0E}"/>
          </ac:spMkLst>
        </pc:spChg>
        <pc:spChg chg="add del mod">
          <ac:chgData name="林 明锋" userId="df5b4b9bac279175" providerId="LiveId" clId="{CD95FE0C-0B04-43E2-841A-448B165D0080}" dt="2022-07-26T11:57:30.908" v="3032" actId="478"/>
          <ac:spMkLst>
            <pc:docMk/>
            <pc:sldMk cId="2612895712" sldId="388"/>
            <ac:spMk id="7" creationId="{27C850F5-7B6E-56A3-BEBB-0FAE432DA891}"/>
          </ac:spMkLst>
        </pc:spChg>
        <pc:spChg chg="mod">
          <ac:chgData name="林 明锋" userId="df5b4b9bac279175" providerId="LiveId" clId="{CD95FE0C-0B04-43E2-841A-448B165D0080}" dt="2022-07-26T06:22:49.849" v="728"/>
          <ac:spMkLst>
            <pc:docMk/>
            <pc:sldMk cId="2612895712" sldId="388"/>
            <ac:spMk id="13" creationId="{74D41250-78FE-D08C-0930-C8B8FEB58045}"/>
          </ac:spMkLst>
        </pc:spChg>
        <pc:spChg chg="mod">
          <ac:chgData name="林 明锋" userId="df5b4b9bac279175" providerId="LiveId" clId="{CD95FE0C-0B04-43E2-841A-448B165D0080}" dt="2022-07-26T06:22:49.849" v="728"/>
          <ac:spMkLst>
            <pc:docMk/>
            <pc:sldMk cId="2612895712" sldId="388"/>
            <ac:spMk id="14" creationId="{41C8547A-9CB2-7F63-463B-10DF53CD5A8C}"/>
          </ac:spMkLst>
        </pc:spChg>
        <pc:spChg chg="mod">
          <ac:chgData name="林 明锋" userId="df5b4b9bac279175" providerId="LiveId" clId="{CD95FE0C-0B04-43E2-841A-448B165D0080}" dt="2022-07-26T06:23:23.697" v="742"/>
          <ac:spMkLst>
            <pc:docMk/>
            <pc:sldMk cId="2612895712" sldId="388"/>
            <ac:spMk id="16" creationId="{07D26A2D-B9C7-53AB-45BE-2E569DC861D6}"/>
          </ac:spMkLst>
        </pc:spChg>
        <pc:spChg chg="mod">
          <ac:chgData name="林 明锋" userId="df5b4b9bac279175" providerId="LiveId" clId="{CD95FE0C-0B04-43E2-841A-448B165D0080}" dt="2022-07-26T06:23:23.697" v="742"/>
          <ac:spMkLst>
            <pc:docMk/>
            <pc:sldMk cId="2612895712" sldId="388"/>
            <ac:spMk id="17" creationId="{2F8648C5-0499-3DA5-77C9-B834D1745E83}"/>
          </ac:spMkLst>
        </pc:spChg>
        <pc:spChg chg="mod">
          <ac:chgData name="林 明锋" userId="df5b4b9bac279175" providerId="LiveId" clId="{CD95FE0C-0B04-43E2-841A-448B165D0080}" dt="2022-07-26T06:24:03.993" v="755"/>
          <ac:spMkLst>
            <pc:docMk/>
            <pc:sldMk cId="2612895712" sldId="388"/>
            <ac:spMk id="19" creationId="{1D2216A9-41FA-BDDD-FD10-2E373A8FB293}"/>
          </ac:spMkLst>
        </pc:spChg>
        <pc:spChg chg="mod">
          <ac:chgData name="林 明锋" userId="df5b4b9bac279175" providerId="LiveId" clId="{CD95FE0C-0B04-43E2-841A-448B165D0080}" dt="2022-07-26T12:32:14.960" v="3414"/>
          <ac:spMkLst>
            <pc:docMk/>
            <pc:sldMk cId="2612895712" sldId="388"/>
            <ac:spMk id="20" creationId="{E4DCA700-29E2-F4A9-68E5-4B0BADE09E6A}"/>
          </ac:spMkLst>
        </pc:spChg>
        <pc:spChg chg="add del mod">
          <ac:chgData name="林 明锋" userId="df5b4b9bac279175" providerId="LiveId" clId="{CD95FE0C-0B04-43E2-841A-448B165D0080}" dt="2022-07-26T07:18:32.421" v="1401" actId="478"/>
          <ac:spMkLst>
            <pc:docMk/>
            <pc:sldMk cId="2612895712" sldId="388"/>
            <ac:spMk id="22" creationId="{6D2AC813-C3A4-6558-8C2D-213412376F37}"/>
          </ac:spMkLst>
        </pc:spChg>
        <pc:spChg chg="add del mod">
          <ac:chgData name="林 明锋" userId="df5b4b9bac279175" providerId="LiveId" clId="{CD95FE0C-0B04-43E2-841A-448B165D0080}" dt="2022-07-26T07:18:33.797" v="1403" actId="478"/>
          <ac:spMkLst>
            <pc:docMk/>
            <pc:sldMk cId="2612895712" sldId="388"/>
            <ac:spMk id="23" creationId="{E6888037-1C92-CB34-B1E5-6D2EE86F1290}"/>
          </ac:spMkLst>
        </pc:spChg>
        <pc:grpChg chg="add del mod">
          <ac:chgData name="林 明锋" userId="df5b4b9bac279175" providerId="LiveId" clId="{CD95FE0C-0B04-43E2-841A-448B165D0080}" dt="2022-07-26T06:23:20.325" v="741" actId="478"/>
          <ac:grpSpMkLst>
            <pc:docMk/>
            <pc:sldMk cId="2612895712" sldId="388"/>
            <ac:grpSpMk id="12" creationId="{E57BE94D-C885-F7C3-288F-00D730152F2C}"/>
          </ac:grpSpMkLst>
        </pc:grpChg>
        <pc:grpChg chg="add del mod">
          <ac:chgData name="林 明锋" userId="df5b4b9bac279175" providerId="LiveId" clId="{CD95FE0C-0B04-43E2-841A-448B165D0080}" dt="2022-07-26T06:24:01.669" v="754" actId="478"/>
          <ac:grpSpMkLst>
            <pc:docMk/>
            <pc:sldMk cId="2612895712" sldId="388"/>
            <ac:grpSpMk id="15" creationId="{1BB004D4-95BB-1B98-89E2-98BF516E6B0F}"/>
          </ac:grpSpMkLst>
        </pc:grpChg>
        <pc:grpChg chg="add mod">
          <ac:chgData name="林 明锋" userId="df5b4b9bac279175" providerId="LiveId" clId="{CD95FE0C-0B04-43E2-841A-448B165D0080}" dt="2022-07-26T06:24:03.993" v="755"/>
          <ac:grpSpMkLst>
            <pc:docMk/>
            <pc:sldMk cId="2612895712" sldId="388"/>
            <ac:grpSpMk id="18" creationId="{E78DC76C-F93A-7382-14D1-88B2706384FD}"/>
          </ac:grpSpMkLst>
        </pc:grpChg>
        <pc:picChg chg="del mod">
          <ac:chgData name="林 明锋" userId="df5b4b9bac279175" providerId="LiveId" clId="{CD95FE0C-0B04-43E2-841A-448B165D0080}" dt="2022-07-26T07:53:58.678" v="1726" actId="478"/>
          <ac:picMkLst>
            <pc:docMk/>
            <pc:sldMk cId="2612895712" sldId="388"/>
            <ac:picMk id="3" creationId="{C352E086-A0B0-1372-EF00-DC1D1D2161CE}"/>
          </ac:picMkLst>
        </pc:picChg>
        <pc:picChg chg="add del mod">
          <ac:chgData name="林 明锋" userId="df5b4b9bac279175" providerId="LiveId" clId="{CD95FE0C-0B04-43E2-841A-448B165D0080}" dt="2022-07-26T04:05:54.318" v="74" actId="478"/>
          <ac:picMkLst>
            <pc:docMk/>
            <pc:sldMk cId="2612895712" sldId="388"/>
            <ac:picMk id="4" creationId="{123990DA-EA62-8510-B543-8E7E456CC9F6}"/>
          </ac:picMkLst>
        </pc:picChg>
        <pc:picChg chg="add mod">
          <ac:chgData name="林 明锋" userId="df5b4b9bac279175" providerId="LiveId" clId="{CD95FE0C-0B04-43E2-841A-448B165D0080}" dt="2022-07-26T07:54:38.049" v="1737" actId="14100"/>
          <ac:picMkLst>
            <pc:docMk/>
            <pc:sldMk cId="2612895712" sldId="388"/>
            <ac:picMk id="6" creationId="{C719D7B7-3FAE-B51B-37CE-A972B88FD4CE}"/>
          </ac:picMkLst>
        </pc:picChg>
        <pc:picChg chg="add del mod">
          <ac:chgData name="林 明锋" userId="df5b4b9bac279175" providerId="LiveId" clId="{CD95FE0C-0B04-43E2-841A-448B165D0080}" dt="2022-07-26T04:09:24.852" v="108" actId="478"/>
          <ac:picMkLst>
            <pc:docMk/>
            <pc:sldMk cId="2612895712" sldId="388"/>
            <ac:picMk id="6" creationId="{D5BEF6FE-D8CF-B2A0-C484-398AFBDE9DEB}"/>
          </ac:picMkLst>
        </pc:picChg>
        <pc:picChg chg="add del mod">
          <ac:chgData name="林 明锋" userId="df5b4b9bac279175" providerId="LiveId" clId="{CD95FE0C-0B04-43E2-841A-448B165D0080}" dt="2022-07-26T11:57:02.651" v="3030" actId="478"/>
          <ac:picMkLst>
            <pc:docMk/>
            <pc:sldMk cId="2612895712" sldId="388"/>
            <ac:picMk id="28" creationId="{23B4D751-C51C-0B99-41B2-9815FF772C9A}"/>
          </ac:picMkLst>
        </pc:picChg>
        <pc:picChg chg="add mod">
          <ac:chgData name="林 明锋" userId="df5b4b9bac279175" providerId="LiveId" clId="{CD95FE0C-0B04-43E2-841A-448B165D0080}" dt="2022-07-26T11:57:06.734" v="3031"/>
          <ac:picMkLst>
            <pc:docMk/>
            <pc:sldMk cId="2612895712" sldId="388"/>
            <ac:picMk id="29" creationId="{2C92A83D-DAD4-BD7B-8549-36ACFF0018D3}"/>
          </ac:picMkLst>
        </pc:picChg>
      </pc:sldChg>
      <pc:sldChg chg="addSp delSp modSp del mod">
        <pc:chgData name="林 明锋" userId="df5b4b9bac279175" providerId="LiveId" clId="{CD95FE0C-0B04-43E2-841A-448B165D0080}" dt="2022-07-27T07:39:52.968" v="8092" actId="47"/>
        <pc:sldMkLst>
          <pc:docMk/>
          <pc:sldMk cId="681785091" sldId="389"/>
        </pc:sldMkLst>
        <pc:picChg chg="add del mod">
          <ac:chgData name="林 明锋" userId="df5b4b9bac279175" providerId="LiveId" clId="{CD95FE0C-0B04-43E2-841A-448B165D0080}" dt="2022-07-26T04:09:26.220" v="109" actId="478"/>
          <ac:picMkLst>
            <pc:docMk/>
            <pc:sldMk cId="681785091" sldId="389"/>
            <ac:picMk id="4" creationId="{2065C6B7-46A6-B131-08ED-F6C5F69532DC}"/>
          </ac:picMkLst>
        </pc:picChg>
      </pc:sldChg>
      <pc:sldChg chg="addSp delSp modSp mod modTransition modClrScheme delAnim modAnim delDesignElem chgLayout">
        <pc:chgData name="林 明锋" userId="df5b4b9bac279175" providerId="LiveId" clId="{CD95FE0C-0B04-43E2-841A-448B165D0080}" dt="2022-07-26T13:47:33.878" v="4309" actId="20577"/>
        <pc:sldMkLst>
          <pc:docMk/>
          <pc:sldMk cId="2848827135" sldId="390"/>
        </pc:sldMkLst>
        <pc:spChg chg="add del mod">
          <ac:chgData name="林 明锋" userId="df5b4b9bac279175" providerId="LiveId" clId="{CD95FE0C-0B04-43E2-841A-448B165D0080}" dt="2022-07-26T05:25:52.419" v="151" actId="478"/>
          <ac:spMkLst>
            <pc:docMk/>
            <pc:sldMk cId="2848827135" sldId="390"/>
            <ac:spMk id="2" creationId="{E2ADC20D-9593-8970-7AC8-1C3D41C9DFBB}"/>
          </ac:spMkLst>
        </pc:spChg>
        <pc:spChg chg="add del mod ord">
          <ac:chgData name="林 明锋" userId="df5b4b9bac279175" providerId="LiveId" clId="{CD95FE0C-0B04-43E2-841A-448B165D0080}" dt="2022-07-26T05:31:09.991" v="161" actId="700"/>
          <ac:spMkLst>
            <pc:docMk/>
            <pc:sldMk cId="2848827135" sldId="390"/>
            <ac:spMk id="3" creationId="{407551E2-09FA-D432-6FA1-22FF8FC03C03}"/>
          </ac:spMkLst>
        </pc:spChg>
        <pc:spChg chg="add del mod ord">
          <ac:chgData name="林 明锋" userId="df5b4b9bac279175" providerId="LiveId" clId="{CD95FE0C-0B04-43E2-841A-448B165D0080}" dt="2022-07-26T05:31:09.991" v="161" actId="700"/>
          <ac:spMkLst>
            <pc:docMk/>
            <pc:sldMk cId="2848827135" sldId="390"/>
            <ac:spMk id="5" creationId="{3663DA02-03BF-9615-0510-F82257D0FC90}"/>
          </ac:spMkLst>
        </pc:spChg>
        <pc:spChg chg="add del mod ord">
          <ac:chgData name="林 明锋" userId="df5b4b9bac279175" providerId="LiveId" clId="{CD95FE0C-0B04-43E2-841A-448B165D0080}" dt="2022-07-26T05:31:09.991" v="161" actId="700"/>
          <ac:spMkLst>
            <pc:docMk/>
            <pc:sldMk cId="2848827135" sldId="390"/>
            <ac:spMk id="6" creationId="{203F325B-682D-51D1-A965-F561E596214F}"/>
          </ac:spMkLst>
        </pc:spChg>
        <pc:spChg chg="add del mod ord">
          <ac:chgData name="林 明锋" userId="df5b4b9bac279175" providerId="LiveId" clId="{CD95FE0C-0B04-43E2-841A-448B165D0080}" dt="2022-07-26T05:31:09.991" v="161" actId="700"/>
          <ac:spMkLst>
            <pc:docMk/>
            <pc:sldMk cId="2848827135" sldId="390"/>
            <ac:spMk id="7" creationId="{23F1B130-61B5-CDB8-950D-F68441DF2063}"/>
          </ac:spMkLst>
        </pc:spChg>
        <pc:spChg chg="add del mod ord">
          <ac:chgData name="林 明锋" userId="df5b4b9bac279175" providerId="LiveId" clId="{CD95FE0C-0B04-43E2-841A-448B165D0080}" dt="2022-07-26T05:31:09.991" v="161" actId="700"/>
          <ac:spMkLst>
            <pc:docMk/>
            <pc:sldMk cId="2848827135" sldId="390"/>
            <ac:spMk id="8" creationId="{B4C26A46-35B7-4353-BDC0-63E206C2EA55}"/>
          </ac:spMkLst>
        </pc:spChg>
        <pc:spChg chg="add mod">
          <ac:chgData name="林 明锋" userId="df5b4b9bac279175" providerId="LiveId" clId="{CD95FE0C-0B04-43E2-841A-448B165D0080}" dt="2022-07-26T11:05:44.118" v="2078" actId="207"/>
          <ac:spMkLst>
            <pc:docMk/>
            <pc:sldMk cId="2848827135" sldId="390"/>
            <ac:spMk id="9" creationId="{51C32D7A-E5F8-F81E-A8AA-ACE578747ED0}"/>
          </ac:spMkLst>
        </pc:spChg>
        <pc:spChg chg="add del mod">
          <ac:chgData name="林 明锋" userId="df5b4b9bac279175" providerId="LiveId" clId="{CD95FE0C-0B04-43E2-841A-448B165D0080}" dt="2022-07-26T05:36:16.171" v="217" actId="478"/>
          <ac:spMkLst>
            <pc:docMk/>
            <pc:sldMk cId="2848827135" sldId="390"/>
            <ac:spMk id="10" creationId="{AD133E9F-336F-A8E0-82A3-B05AA6B19696}"/>
          </ac:spMkLst>
        </pc:spChg>
        <pc:spChg chg="mod">
          <ac:chgData name="林 明锋" userId="df5b4b9bac279175" providerId="LiveId" clId="{CD95FE0C-0B04-43E2-841A-448B165D0080}" dt="2022-07-26T05:25:48.696" v="150"/>
          <ac:spMkLst>
            <pc:docMk/>
            <pc:sldMk cId="2848827135" sldId="390"/>
            <ac:spMk id="14" creationId="{4355D424-2EBA-62DE-9567-D1DF0FED9BF4}"/>
          </ac:spMkLst>
        </pc:spChg>
        <pc:spChg chg="mod">
          <ac:chgData name="林 明锋" userId="df5b4b9bac279175" providerId="LiveId" clId="{CD95FE0C-0B04-43E2-841A-448B165D0080}" dt="2022-07-26T05:25:48.696" v="150"/>
          <ac:spMkLst>
            <pc:docMk/>
            <pc:sldMk cId="2848827135" sldId="390"/>
            <ac:spMk id="15" creationId="{FBB5A920-A05F-80D5-2DDA-640437A3B21B}"/>
          </ac:spMkLst>
        </pc:spChg>
        <pc:spChg chg="del mod topLvl">
          <ac:chgData name="林 明锋" userId="df5b4b9bac279175" providerId="LiveId" clId="{CD95FE0C-0B04-43E2-841A-448B165D0080}" dt="2022-07-26T05:30:29.539" v="158" actId="478"/>
          <ac:spMkLst>
            <pc:docMk/>
            <pc:sldMk cId="2848827135" sldId="390"/>
            <ac:spMk id="17" creationId="{A26E170A-4D58-FAE3-B58F-9E72A5331897}"/>
          </ac:spMkLst>
        </pc:spChg>
        <pc:spChg chg="del mod topLvl">
          <ac:chgData name="林 明锋" userId="df5b4b9bac279175" providerId="LiveId" clId="{CD95FE0C-0B04-43E2-841A-448B165D0080}" dt="2022-07-26T05:30:28.236" v="157" actId="478"/>
          <ac:spMkLst>
            <pc:docMk/>
            <pc:sldMk cId="2848827135" sldId="390"/>
            <ac:spMk id="18" creationId="{E09DF35E-3728-D094-B61E-7ECC97AFC1B0}"/>
          </ac:spMkLst>
        </pc:spChg>
        <pc:spChg chg="add del">
          <ac:chgData name="林 明锋" userId="df5b4b9bac279175" providerId="LiveId" clId="{CD95FE0C-0B04-43E2-841A-448B165D0080}" dt="2022-07-26T10:55:46.226" v="2013" actId="478"/>
          <ac:spMkLst>
            <pc:docMk/>
            <pc:sldMk cId="2848827135" sldId="390"/>
            <ac:spMk id="19" creationId="{7212CA65-A230-3B87-618C-8A30A7C4C07D}"/>
          </ac:spMkLst>
        </pc:spChg>
        <pc:spChg chg="del mod topLvl">
          <ac:chgData name="林 明锋" userId="df5b4b9bac279175" providerId="LiveId" clId="{CD95FE0C-0B04-43E2-841A-448B165D0080}" dt="2022-07-26T05:31:20.795" v="164" actId="478"/>
          <ac:spMkLst>
            <pc:docMk/>
            <pc:sldMk cId="2848827135" sldId="390"/>
            <ac:spMk id="25" creationId="{0EF9EA6C-E6EA-17CC-6E19-599D51386C9E}"/>
          </ac:spMkLst>
        </pc:spChg>
        <pc:spChg chg="mod topLvl">
          <ac:chgData name="林 明锋" userId="df5b4b9bac279175" providerId="LiveId" clId="{CD95FE0C-0B04-43E2-841A-448B165D0080}" dt="2022-07-26T05:31:20.795" v="164" actId="478"/>
          <ac:spMkLst>
            <pc:docMk/>
            <pc:sldMk cId="2848827135" sldId="390"/>
            <ac:spMk id="26" creationId="{4A276B46-B15E-8D9E-5511-6C4E46C3CA60}"/>
          </ac:spMkLst>
        </pc:spChg>
        <pc:spChg chg="add mod">
          <ac:chgData name="林 明锋" userId="df5b4b9bac279175" providerId="LiveId" clId="{CD95FE0C-0B04-43E2-841A-448B165D0080}" dt="2022-07-26T13:47:33.878" v="4309" actId="20577"/>
          <ac:spMkLst>
            <pc:docMk/>
            <pc:sldMk cId="2848827135" sldId="390"/>
            <ac:spMk id="28" creationId="{46B67BC5-4F25-5677-EFFF-DEBFA55BC8A9}"/>
          </ac:spMkLst>
        </pc:spChg>
        <pc:spChg chg="add del mod">
          <ac:chgData name="林 明锋" userId="df5b4b9bac279175" providerId="LiveId" clId="{CD95FE0C-0B04-43E2-841A-448B165D0080}" dt="2022-07-26T05:35:49.883" v="215" actId="478"/>
          <ac:spMkLst>
            <pc:docMk/>
            <pc:sldMk cId="2848827135" sldId="390"/>
            <ac:spMk id="30" creationId="{E39CEC11-1E91-2C23-ACAD-871C83F01EA5}"/>
          </ac:spMkLst>
        </pc:spChg>
        <pc:spChg chg="del mod">
          <ac:chgData name="林 明锋" userId="df5b4b9bac279175" providerId="LiveId" clId="{CD95FE0C-0B04-43E2-841A-448B165D0080}" dt="2022-07-26T04:01:27.040" v="49" actId="478"/>
          <ac:spMkLst>
            <pc:docMk/>
            <pc:sldMk cId="2848827135" sldId="390"/>
            <ac:spMk id="33" creationId="{604E00DF-8D89-1CA6-9FFD-D0F57F3837C8}"/>
          </ac:spMkLst>
        </pc:spChg>
        <pc:spChg chg="add del mod">
          <ac:chgData name="林 明锋" userId="df5b4b9bac279175" providerId="LiveId" clId="{CD95FE0C-0B04-43E2-841A-448B165D0080}" dt="2022-07-26T11:21:35.736" v="2536"/>
          <ac:spMkLst>
            <pc:docMk/>
            <pc:sldMk cId="2848827135" sldId="390"/>
            <ac:spMk id="41" creationId="{ED4BB257-A1C1-50BA-A44D-45FCBC31611D}"/>
          </ac:spMkLst>
        </pc:spChg>
        <pc:spChg chg="mod ord topLvl">
          <ac:chgData name="林 明锋" userId="df5b4b9bac279175" providerId="LiveId" clId="{CD95FE0C-0B04-43E2-841A-448B165D0080}" dt="2022-07-26T11:31:27.636" v="2777" actId="14100"/>
          <ac:spMkLst>
            <pc:docMk/>
            <pc:sldMk cId="2848827135" sldId="390"/>
            <ac:spMk id="43" creationId="{B960EF77-3B5F-CA88-820E-D85E2B22C986}"/>
          </ac:spMkLst>
        </pc:spChg>
        <pc:spChg chg="del mod topLvl">
          <ac:chgData name="林 明锋" userId="df5b4b9bac279175" providerId="LiveId" clId="{CD95FE0C-0B04-43E2-841A-448B165D0080}" dt="2022-07-26T11:21:20.122" v="2529" actId="478"/>
          <ac:spMkLst>
            <pc:docMk/>
            <pc:sldMk cId="2848827135" sldId="390"/>
            <ac:spMk id="44" creationId="{DD7ABAA7-F84B-0018-32F5-DBC28A825F9C}"/>
          </ac:spMkLst>
        </pc:spChg>
        <pc:spChg chg="add del">
          <ac:chgData name="林 明锋" userId="df5b4b9bac279175" providerId="LiveId" clId="{CD95FE0C-0B04-43E2-841A-448B165D0080}" dt="2022-07-26T05:31:09.991" v="161" actId="700"/>
          <ac:spMkLst>
            <pc:docMk/>
            <pc:sldMk cId="2848827135" sldId="390"/>
            <ac:spMk id="136" creationId="{F3060C83-F051-4F0E-ABAD-AA0DFC48B218}"/>
          </ac:spMkLst>
        </pc:spChg>
        <pc:spChg chg="add del">
          <ac:chgData name="林 明锋" userId="df5b4b9bac279175" providerId="LiveId" clId="{CD95FE0C-0B04-43E2-841A-448B165D0080}" dt="2022-07-26T05:31:09.991" v="161" actId="700"/>
          <ac:spMkLst>
            <pc:docMk/>
            <pc:sldMk cId="2848827135" sldId="390"/>
            <ac:spMk id="142" creationId="{83C98ABE-055B-441F-B07E-44F97F083C39}"/>
          </ac:spMkLst>
        </pc:spChg>
        <pc:spChg chg="add del">
          <ac:chgData name="林 明锋" userId="df5b4b9bac279175" providerId="LiveId" clId="{CD95FE0C-0B04-43E2-841A-448B165D0080}" dt="2022-07-26T05:31:09.991" v="161" actId="700"/>
          <ac:spMkLst>
            <pc:docMk/>
            <pc:sldMk cId="2848827135" sldId="390"/>
            <ac:spMk id="147" creationId="{29FDB030-9B49-4CED-8CCD-4D99382388AC}"/>
          </ac:spMkLst>
        </pc:spChg>
        <pc:spChg chg="add del">
          <ac:chgData name="林 明锋" userId="df5b4b9bac279175" providerId="LiveId" clId="{CD95FE0C-0B04-43E2-841A-448B165D0080}" dt="2022-07-26T05:31:09.991" v="161" actId="700"/>
          <ac:spMkLst>
            <pc:docMk/>
            <pc:sldMk cId="2848827135" sldId="390"/>
            <ac:spMk id="149" creationId="{3783CA14-24A1-485C-8B30-D6A5D87987AD}"/>
          </ac:spMkLst>
        </pc:spChg>
        <pc:spChg chg="add del">
          <ac:chgData name="林 明锋" userId="df5b4b9bac279175" providerId="LiveId" clId="{CD95FE0C-0B04-43E2-841A-448B165D0080}" dt="2022-07-26T05:31:09.991" v="161" actId="700"/>
          <ac:spMkLst>
            <pc:docMk/>
            <pc:sldMk cId="2848827135" sldId="390"/>
            <ac:spMk id="153" creationId="{9A97C86A-04D6-40F7-AE84-31AB43E6A846}"/>
          </ac:spMkLst>
        </pc:spChg>
        <pc:spChg chg="add del">
          <ac:chgData name="林 明锋" userId="df5b4b9bac279175" providerId="LiveId" clId="{CD95FE0C-0B04-43E2-841A-448B165D0080}" dt="2022-07-26T05:31:09.991" v="161" actId="700"/>
          <ac:spMkLst>
            <pc:docMk/>
            <pc:sldMk cId="2848827135" sldId="390"/>
            <ac:spMk id="154" creationId="{FF9F2414-84E8-453E-B1F3-389FDE8192D9}"/>
          </ac:spMkLst>
        </pc:spChg>
        <pc:spChg chg="add del">
          <ac:chgData name="林 明锋" userId="df5b4b9bac279175" providerId="LiveId" clId="{CD95FE0C-0B04-43E2-841A-448B165D0080}" dt="2022-07-26T05:31:09.991" v="161" actId="700"/>
          <ac:spMkLst>
            <pc:docMk/>
            <pc:sldMk cId="2848827135" sldId="390"/>
            <ac:spMk id="155" creationId="{3ECA69A1-7536-43AC-85EF-C7106179F5ED}"/>
          </ac:spMkLst>
        </pc:spChg>
        <pc:grpChg chg="add mod ord">
          <ac:chgData name="林 明锋" userId="df5b4b9bac279175" providerId="LiveId" clId="{CD95FE0C-0B04-43E2-841A-448B165D0080}" dt="2022-07-26T11:22:49.566" v="2591" actId="166"/>
          <ac:grpSpMkLst>
            <pc:docMk/>
            <pc:sldMk cId="2848827135" sldId="390"/>
            <ac:grpSpMk id="13" creationId="{272A78C8-2A53-F186-5C15-6551A2B1C33B}"/>
          </ac:grpSpMkLst>
        </pc:grpChg>
        <pc:grpChg chg="add del mod">
          <ac:chgData name="林 明锋" userId="df5b4b9bac279175" providerId="LiveId" clId="{CD95FE0C-0B04-43E2-841A-448B165D0080}" dt="2022-07-26T05:30:28.236" v="157" actId="478"/>
          <ac:grpSpMkLst>
            <pc:docMk/>
            <pc:sldMk cId="2848827135" sldId="390"/>
            <ac:grpSpMk id="16" creationId="{D3D9DDD4-EBE0-AAEF-4657-6874E1C8BDFF}"/>
          </ac:grpSpMkLst>
        </pc:grpChg>
        <pc:grpChg chg="add del mod">
          <ac:chgData name="林 明锋" userId="df5b4b9bac279175" providerId="LiveId" clId="{CD95FE0C-0B04-43E2-841A-448B165D0080}" dt="2022-07-26T05:31:20.795" v="164" actId="478"/>
          <ac:grpSpMkLst>
            <pc:docMk/>
            <pc:sldMk cId="2848827135" sldId="390"/>
            <ac:grpSpMk id="24" creationId="{08B125E0-9042-E6DF-BA0F-EBED3CDF4957}"/>
          </ac:grpSpMkLst>
        </pc:grpChg>
        <pc:grpChg chg="add del mod">
          <ac:chgData name="林 明锋" userId="df5b4b9bac279175" providerId="LiveId" clId="{CD95FE0C-0B04-43E2-841A-448B165D0080}" dt="2022-07-26T11:21:20.122" v="2529" actId="478"/>
          <ac:grpSpMkLst>
            <pc:docMk/>
            <pc:sldMk cId="2848827135" sldId="390"/>
            <ac:grpSpMk id="42" creationId="{D4593F47-D60F-EDF7-383D-77DFCBF309B5}"/>
          </ac:grpSpMkLst>
        </pc:grpChg>
        <pc:picChg chg="del">
          <ac:chgData name="林 明锋" userId="df5b4b9bac279175" providerId="LiveId" clId="{CD95FE0C-0B04-43E2-841A-448B165D0080}" dt="2022-07-26T05:23:10.974" v="121" actId="478"/>
          <ac:picMkLst>
            <pc:docMk/>
            <pc:sldMk cId="2848827135" sldId="390"/>
            <ac:picMk id="4" creationId="{925AC84D-256C-4D42-690B-AC6EFD14B2AB}"/>
          </ac:picMkLst>
        </pc:picChg>
        <pc:picChg chg="add del mod">
          <ac:chgData name="林 明锋" userId="df5b4b9bac279175" providerId="LiveId" clId="{CD95FE0C-0B04-43E2-841A-448B165D0080}" dt="2022-07-26T10:54:08.858" v="2009" actId="478"/>
          <ac:picMkLst>
            <pc:docMk/>
            <pc:sldMk cId="2848827135" sldId="390"/>
            <ac:picMk id="12" creationId="{0F3E19D8-8AD5-832E-F23C-10AFCFDF51CB}"/>
          </ac:picMkLst>
        </pc:picChg>
        <pc:picChg chg="add del mod">
          <ac:chgData name="林 明锋" userId="df5b4b9bac279175" providerId="LiveId" clId="{CD95FE0C-0B04-43E2-841A-448B165D0080}" dt="2022-07-26T04:09:13.716" v="100" actId="478"/>
          <ac:picMkLst>
            <pc:docMk/>
            <pc:sldMk cId="2848827135" sldId="390"/>
            <ac:picMk id="13" creationId="{79EA3040-9AE1-8E10-76F2-CB778478A16B}"/>
          </ac:picMkLst>
        </pc:picChg>
        <pc:picChg chg="add del mod">
          <ac:chgData name="林 明锋" userId="df5b4b9bac279175" providerId="LiveId" clId="{CD95FE0C-0B04-43E2-841A-448B165D0080}" dt="2022-07-26T04:09:44.948" v="116" actId="478"/>
          <ac:picMkLst>
            <pc:docMk/>
            <pc:sldMk cId="2848827135" sldId="390"/>
            <ac:picMk id="14" creationId="{75DD8D3C-E23A-ACE9-6974-0A35A441B7E7}"/>
          </ac:picMkLst>
        </pc:picChg>
        <pc:picChg chg="add del mod">
          <ac:chgData name="林 明锋" userId="df5b4b9bac279175" providerId="LiveId" clId="{CD95FE0C-0B04-43E2-841A-448B165D0080}" dt="2022-07-26T10:57:33.281" v="2063" actId="478"/>
          <ac:picMkLst>
            <pc:docMk/>
            <pc:sldMk cId="2848827135" sldId="390"/>
            <ac:picMk id="21" creationId="{0319A760-CBB5-E569-8E26-8FFD2DBD8AF8}"/>
          </ac:picMkLst>
        </pc:picChg>
        <pc:picChg chg="add mod">
          <ac:chgData name="林 明锋" userId="df5b4b9bac279175" providerId="LiveId" clId="{CD95FE0C-0B04-43E2-841A-448B165D0080}" dt="2022-07-26T11:29:03.953" v="2697" actId="1076"/>
          <ac:picMkLst>
            <pc:docMk/>
            <pc:sldMk cId="2848827135" sldId="390"/>
            <ac:picMk id="23" creationId="{B1D2B952-E11F-CCCF-E136-D25D6A51C641}"/>
          </ac:picMkLst>
        </pc:picChg>
        <pc:picChg chg="add mod">
          <ac:chgData name="林 明锋" userId="df5b4b9bac279175" providerId="LiveId" clId="{CD95FE0C-0B04-43E2-841A-448B165D0080}" dt="2022-07-26T11:14:02.762" v="2097" actId="14861"/>
          <ac:picMkLst>
            <pc:docMk/>
            <pc:sldMk cId="2848827135" sldId="390"/>
            <ac:picMk id="29" creationId="{A3ABD8EF-502E-6005-FE60-21E41D554AE3}"/>
          </ac:picMkLst>
        </pc:picChg>
        <pc:picChg chg="del mod">
          <ac:chgData name="林 明锋" userId="df5b4b9bac279175" providerId="LiveId" clId="{CD95FE0C-0B04-43E2-841A-448B165D0080}" dt="2022-07-26T11:04:05.682" v="2071" actId="478"/>
          <ac:picMkLst>
            <pc:docMk/>
            <pc:sldMk cId="2848827135" sldId="390"/>
            <ac:picMk id="127" creationId="{14705DD9-1D21-253E-498C-E3530A0B41C0}"/>
          </ac:picMkLst>
        </pc:picChg>
      </pc:sldChg>
      <pc:sldChg chg="addSp delSp modSp mod modTransition delAnim modAnim">
        <pc:chgData name="林 明锋" userId="df5b4b9bac279175" providerId="LiveId" clId="{CD95FE0C-0B04-43E2-841A-448B165D0080}" dt="2022-07-27T07:42:48.836" v="8096"/>
        <pc:sldMkLst>
          <pc:docMk/>
          <pc:sldMk cId="2766592107" sldId="394"/>
        </pc:sldMkLst>
        <pc:spChg chg="mod">
          <ac:chgData name="林 明锋" userId="df5b4b9bac279175" providerId="LiveId" clId="{CD95FE0C-0B04-43E2-841A-448B165D0080}" dt="2022-07-26T06:22:45.344" v="724"/>
          <ac:spMkLst>
            <pc:docMk/>
            <pc:sldMk cId="2766592107" sldId="394"/>
            <ac:spMk id="14" creationId="{2934D749-4F68-8FE5-42F5-F90B5876B9BB}"/>
          </ac:spMkLst>
        </pc:spChg>
        <pc:spChg chg="mod">
          <ac:chgData name="林 明锋" userId="df5b4b9bac279175" providerId="LiveId" clId="{CD95FE0C-0B04-43E2-841A-448B165D0080}" dt="2022-07-26T06:22:45.344" v="724"/>
          <ac:spMkLst>
            <pc:docMk/>
            <pc:sldMk cId="2766592107" sldId="394"/>
            <ac:spMk id="15" creationId="{214E7025-5656-0DA5-07F9-4B804ADD1096}"/>
          </ac:spMkLst>
        </pc:spChg>
        <pc:spChg chg="add mod ord">
          <ac:chgData name="林 明锋" userId="df5b4b9bac279175" providerId="LiveId" clId="{CD95FE0C-0B04-43E2-841A-448B165D0080}" dt="2022-07-27T04:49:28.092" v="4818"/>
          <ac:spMkLst>
            <pc:docMk/>
            <pc:sldMk cId="2766592107" sldId="394"/>
            <ac:spMk id="16" creationId="{FD8B121C-FE17-1CDE-B6AB-5D7F26EEA206}"/>
          </ac:spMkLst>
        </pc:spChg>
        <pc:spChg chg="mod">
          <ac:chgData name="林 明锋" userId="df5b4b9bac279175" providerId="LiveId" clId="{CD95FE0C-0B04-43E2-841A-448B165D0080}" dt="2022-07-26T06:23:29.480" v="746"/>
          <ac:spMkLst>
            <pc:docMk/>
            <pc:sldMk cId="2766592107" sldId="394"/>
            <ac:spMk id="17" creationId="{77CF02E8-D21A-C5BF-605F-8177019FBA48}"/>
          </ac:spMkLst>
        </pc:spChg>
        <pc:spChg chg="mod">
          <ac:chgData name="林 明锋" userId="df5b4b9bac279175" providerId="LiveId" clId="{CD95FE0C-0B04-43E2-841A-448B165D0080}" dt="2022-07-26T06:23:29.480" v="746"/>
          <ac:spMkLst>
            <pc:docMk/>
            <pc:sldMk cId="2766592107" sldId="394"/>
            <ac:spMk id="18" creationId="{084B55CD-E3C0-19DF-E7BE-995B2F9F2C65}"/>
          </ac:spMkLst>
        </pc:spChg>
        <pc:spChg chg="mod">
          <ac:chgData name="林 明锋" userId="df5b4b9bac279175" providerId="LiveId" clId="{CD95FE0C-0B04-43E2-841A-448B165D0080}" dt="2022-07-26T06:24:09.537" v="759"/>
          <ac:spMkLst>
            <pc:docMk/>
            <pc:sldMk cId="2766592107" sldId="394"/>
            <ac:spMk id="20" creationId="{AE3B4D17-0D13-2529-FD22-2F30BB512D2F}"/>
          </ac:spMkLst>
        </pc:spChg>
        <pc:spChg chg="mod">
          <ac:chgData name="林 明锋" userId="df5b4b9bac279175" providerId="LiveId" clId="{CD95FE0C-0B04-43E2-841A-448B165D0080}" dt="2022-07-26T12:31:57.960" v="3407"/>
          <ac:spMkLst>
            <pc:docMk/>
            <pc:sldMk cId="2766592107" sldId="394"/>
            <ac:spMk id="21" creationId="{00FDCC47-74DC-EC48-2A1E-FA266B40E14D}"/>
          </ac:spMkLst>
        </pc:spChg>
        <pc:spChg chg="add del mod">
          <ac:chgData name="林 明锋" userId="df5b4b9bac279175" providerId="LiveId" clId="{CD95FE0C-0B04-43E2-841A-448B165D0080}" dt="2022-07-26T12:55:16.220" v="3880" actId="478"/>
          <ac:spMkLst>
            <pc:docMk/>
            <pc:sldMk cId="2766592107" sldId="394"/>
            <ac:spMk id="28" creationId="{5FF6E786-9EEB-25E3-FBEA-184749480215}"/>
          </ac:spMkLst>
        </pc:spChg>
        <pc:spChg chg="mod">
          <ac:chgData name="林 明锋" userId="df5b4b9bac279175" providerId="LiveId" clId="{CD95FE0C-0B04-43E2-841A-448B165D0080}" dt="2022-07-27T04:49:07.490" v="4817" actId="14100"/>
          <ac:spMkLst>
            <pc:docMk/>
            <pc:sldMk cId="2766592107" sldId="394"/>
            <ac:spMk id="33" creationId="{604E00DF-8D89-1CA6-9FFD-D0F57F3837C8}"/>
          </ac:spMkLst>
        </pc:spChg>
        <pc:grpChg chg="add del mod">
          <ac:chgData name="林 明锋" userId="df5b4b9bac279175" providerId="LiveId" clId="{CD95FE0C-0B04-43E2-841A-448B165D0080}" dt="2022-07-26T06:23:14.476" v="736" actId="478"/>
          <ac:grpSpMkLst>
            <pc:docMk/>
            <pc:sldMk cId="2766592107" sldId="394"/>
            <ac:grpSpMk id="13" creationId="{04501721-5D61-AB11-8EC4-ECF77D27F19E}"/>
          </ac:grpSpMkLst>
        </pc:grpChg>
        <pc:grpChg chg="add del mod">
          <ac:chgData name="林 明锋" userId="df5b4b9bac279175" providerId="LiveId" clId="{CD95FE0C-0B04-43E2-841A-448B165D0080}" dt="2022-07-26T06:23:57.341" v="750" actId="478"/>
          <ac:grpSpMkLst>
            <pc:docMk/>
            <pc:sldMk cId="2766592107" sldId="394"/>
            <ac:grpSpMk id="16" creationId="{87420876-4B67-F8BD-D6F7-AD65F23CD530}"/>
          </ac:grpSpMkLst>
        </pc:grpChg>
        <pc:grpChg chg="add mod ord">
          <ac:chgData name="林 明锋" userId="df5b4b9bac279175" providerId="LiveId" clId="{CD95FE0C-0B04-43E2-841A-448B165D0080}" dt="2022-07-26T12:55:10.624" v="3879" actId="166"/>
          <ac:grpSpMkLst>
            <pc:docMk/>
            <pc:sldMk cId="2766592107" sldId="394"/>
            <ac:grpSpMk id="19" creationId="{8C38E75F-76A7-2A13-A80E-263071F70DF3}"/>
          </ac:grpSpMkLst>
        </pc:grpChg>
        <pc:picChg chg="add del mod">
          <ac:chgData name="林 明锋" userId="df5b4b9bac279175" providerId="LiveId" clId="{CD95FE0C-0B04-43E2-841A-448B165D0080}" dt="2022-07-26T12:17:27.380" v="3236" actId="478"/>
          <ac:picMkLst>
            <pc:docMk/>
            <pc:sldMk cId="2766592107" sldId="394"/>
            <ac:picMk id="3" creationId="{39C59A92-0808-9F6E-7077-543CE699B5CA}"/>
          </ac:picMkLst>
        </pc:picChg>
        <pc:picChg chg="del">
          <ac:chgData name="林 明锋" userId="df5b4b9bac279175" providerId="LiveId" clId="{CD95FE0C-0B04-43E2-841A-448B165D0080}" dt="2022-07-26T06:39:17.452" v="840" actId="478"/>
          <ac:picMkLst>
            <pc:docMk/>
            <pc:sldMk cId="2766592107" sldId="394"/>
            <ac:picMk id="4" creationId="{925AC84D-256C-4D42-690B-AC6EFD14B2AB}"/>
          </ac:picMkLst>
        </pc:picChg>
        <pc:picChg chg="add del mod">
          <ac:chgData name="林 明锋" userId="df5b4b9bac279175" providerId="LiveId" clId="{CD95FE0C-0B04-43E2-841A-448B165D0080}" dt="2022-07-26T04:09:16.016" v="102" actId="478"/>
          <ac:picMkLst>
            <pc:docMk/>
            <pc:sldMk cId="2766592107" sldId="394"/>
            <ac:picMk id="13" creationId="{9A0F26FB-A501-4AEA-5066-37617CDA425D}"/>
          </ac:picMkLst>
        </pc:picChg>
        <pc:picChg chg="add del mod">
          <ac:chgData name="林 明锋" userId="df5b4b9bac279175" providerId="LiveId" clId="{CD95FE0C-0B04-43E2-841A-448B165D0080}" dt="2022-07-26T06:39:40.108" v="867" actId="478"/>
          <ac:picMkLst>
            <pc:docMk/>
            <pc:sldMk cId="2766592107" sldId="394"/>
            <ac:picMk id="22" creationId="{E6D40825-FB9A-BE9F-3409-5234173F49B5}"/>
          </ac:picMkLst>
        </pc:picChg>
        <pc:picChg chg="add del mod ord">
          <ac:chgData name="林 明锋" userId="df5b4b9bac279175" providerId="LiveId" clId="{CD95FE0C-0B04-43E2-841A-448B165D0080}" dt="2022-07-26T06:43:16.604" v="910" actId="478"/>
          <ac:picMkLst>
            <pc:docMk/>
            <pc:sldMk cId="2766592107" sldId="394"/>
            <ac:picMk id="23" creationId="{AE49B001-B61C-9840-2C98-ADE8BB58FE7B}"/>
          </ac:picMkLst>
        </pc:picChg>
        <pc:picChg chg="add del mod ord">
          <ac:chgData name="林 明锋" userId="df5b4b9bac279175" providerId="LiveId" clId="{CD95FE0C-0B04-43E2-841A-448B165D0080}" dt="2022-07-26T08:15:50.854" v="1766" actId="478"/>
          <ac:picMkLst>
            <pc:docMk/>
            <pc:sldMk cId="2766592107" sldId="394"/>
            <ac:picMk id="24" creationId="{82CC7585-938D-CE3D-811C-79AE3519403F}"/>
          </ac:picMkLst>
        </pc:picChg>
        <pc:picChg chg="add mod ord modCrop">
          <ac:chgData name="林 明锋" userId="df5b4b9bac279175" providerId="LiveId" clId="{CD95FE0C-0B04-43E2-841A-448B165D0080}" dt="2022-07-27T04:48:59.763" v="4814" actId="1076"/>
          <ac:picMkLst>
            <pc:docMk/>
            <pc:sldMk cId="2766592107" sldId="394"/>
            <ac:picMk id="27" creationId="{FAAA2F4F-CC8A-1F05-BD05-6991955743E8}"/>
          </ac:picMkLst>
        </pc:picChg>
      </pc:sldChg>
      <pc:sldChg chg="addSp delSp modSp add del mod modTransition delAnim modAnim">
        <pc:chgData name="林 明锋" userId="df5b4b9bac279175" providerId="LiveId" clId="{CD95FE0C-0B04-43E2-841A-448B165D0080}" dt="2022-07-27T07:44:02.339" v="8101"/>
        <pc:sldMkLst>
          <pc:docMk/>
          <pc:sldMk cId="3381777831" sldId="396"/>
        </pc:sldMkLst>
        <pc:spChg chg="mod ord">
          <ac:chgData name="林 明锋" userId="df5b4b9bac279175" providerId="LiveId" clId="{CD95FE0C-0B04-43E2-841A-448B165D0080}" dt="2022-07-26T12:20:20.665" v="3313" actId="14100"/>
          <ac:spMkLst>
            <pc:docMk/>
            <pc:sldMk cId="3381777831" sldId="396"/>
            <ac:spMk id="13" creationId="{039A5EF2-9A7C-206A-9BBC-5816A5E6D10D}"/>
          </ac:spMkLst>
        </pc:spChg>
        <pc:spChg chg="del mod topLvl">
          <ac:chgData name="林 明锋" userId="df5b4b9bac279175" providerId="LiveId" clId="{CD95FE0C-0B04-43E2-841A-448B165D0080}" dt="2022-07-26T06:23:16.340" v="737" actId="478"/>
          <ac:spMkLst>
            <pc:docMk/>
            <pc:sldMk cId="3381777831" sldId="396"/>
            <ac:spMk id="15" creationId="{99902BD9-9424-76A9-0912-AB0DCE7548B3}"/>
          </ac:spMkLst>
        </pc:spChg>
        <pc:spChg chg="del mod topLvl">
          <ac:chgData name="林 明锋" userId="df5b4b9bac279175" providerId="LiveId" clId="{CD95FE0C-0B04-43E2-841A-448B165D0080}" dt="2022-07-26T06:23:17.180" v="738" actId="478"/>
          <ac:spMkLst>
            <pc:docMk/>
            <pc:sldMk cId="3381777831" sldId="396"/>
            <ac:spMk id="16" creationId="{79E927A5-2FD0-CDAF-F930-CE3E1E4854E6}"/>
          </ac:spMkLst>
        </pc:spChg>
        <pc:spChg chg="add mod">
          <ac:chgData name="林 明锋" userId="df5b4b9bac279175" providerId="LiveId" clId="{CD95FE0C-0B04-43E2-841A-448B165D0080}" dt="2022-07-27T05:13:14.049" v="4991" actId="6549"/>
          <ac:spMkLst>
            <pc:docMk/>
            <pc:sldMk cId="3381777831" sldId="396"/>
            <ac:spMk id="18" creationId="{7F9611F0-3D02-B73B-3136-2BA7B1149DFB}"/>
          </ac:spMkLst>
        </pc:spChg>
        <pc:spChg chg="mod">
          <ac:chgData name="林 明锋" userId="df5b4b9bac279175" providerId="LiveId" clId="{CD95FE0C-0B04-43E2-841A-448B165D0080}" dt="2022-07-26T06:23:28.129" v="745"/>
          <ac:spMkLst>
            <pc:docMk/>
            <pc:sldMk cId="3381777831" sldId="396"/>
            <ac:spMk id="18" creationId="{B54C7FF9-8AD2-EFA5-37E4-C47C418FF2C1}"/>
          </ac:spMkLst>
        </pc:spChg>
        <pc:spChg chg="mod">
          <ac:chgData name="林 明锋" userId="df5b4b9bac279175" providerId="LiveId" clId="{CD95FE0C-0B04-43E2-841A-448B165D0080}" dt="2022-07-26T06:23:28.129" v="745"/>
          <ac:spMkLst>
            <pc:docMk/>
            <pc:sldMk cId="3381777831" sldId="396"/>
            <ac:spMk id="19" creationId="{C94F274F-DC96-E1F3-6A09-462D320312F5}"/>
          </ac:spMkLst>
        </pc:spChg>
        <pc:spChg chg="mod">
          <ac:chgData name="林 明锋" userId="df5b4b9bac279175" providerId="LiveId" clId="{CD95FE0C-0B04-43E2-841A-448B165D0080}" dt="2022-07-26T06:24:08.721" v="758"/>
          <ac:spMkLst>
            <pc:docMk/>
            <pc:sldMk cId="3381777831" sldId="396"/>
            <ac:spMk id="21" creationId="{58972652-8668-5F69-5AB7-9C61580EEF23}"/>
          </ac:spMkLst>
        </pc:spChg>
        <pc:spChg chg="mod">
          <ac:chgData name="林 明锋" userId="df5b4b9bac279175" providerId="LiveId" clId="{CD95FE0C-0B04-43E2-841A-448B165D0080}" dt="2022-07-26T12:32:00.128" v="3408"/>
          <ac:spMkLst>
            <pc:docMk/>
            <pc:sldMk cId="3381777831" sldId="396"/>
            <ac:spMk id="22" creationId="{FFE9F4D3-B294-098A-B2DA-86FE230B81AB}"/>
          </ac:spMkLst>
        </pc:spChg>
        <pc:spChg chg="add mod ord">
          <ac:chgData name="林 明锋" userId="df5b4b9bac279175" providerId="LiveId" clId="{CD95FE0C-0B04-43E2-841A-448B165D0080}" dt="2022-07-26T12:20:34.907" v="3317" actId="14100"/>
          <ac:spMkLst>
            <pc:docMk/>
            <pc:sldMk cId="3381777831" sldId="396"/>
            <ac:spMk id="26" creationId="{5C8DDE4F-DEA3-08A0-0D78-0B96E0578902}"/>
          </ac:spMkLst>
        </pc:spChg>
        <pc:spChg chg="add del mod">
          <ac:chgData name="林 明锋" userId="df5b4b9bac279175" providerId="LiveId" clId="{CD95FE0C-0B04-43E2-841A-448B165D0080}" dt="2022-07-26T12:55:32.413" v="3883" actId="478"/>
          <ac:spMkLst>
            <pc:docMk/>
            <pc:sldMk cId="3381777831" sldId="396"/>
            <ac:spMk id="29" creationId="{2ED95429-E2E6-BF2D-4E22-3A0A6D87A2C2}"/>
          </ac:spMkLst>
        </pc:spChg>
        <pc:spChg chg="add mod">
          <ac:chgData name="林 明锋" userId="df5b4b9bac279175" providerId="LiveId" clId="{CD95FE0C-0B04-43E2-841A-448B165D0080}" dt="2022-07-27T05:11:09.882" v="4933" actId="207"/>
          <ac:spMkLst>
            <pc:docMk/>
            <pc:sldMk cId="3381777831" sldId="396"/>
            <ac:spMk id="30" creationId="{0886AD3B-8AE5-6ECE-6481-AE6A4134335E}"/>
          </ac:spMkLst>
        </pc:spChg>
        <pc:grpChg chg="add del mod">
          <ac:chgData name="林 明锋" userId="df5b4b9bac279175" providerId="LiveId" clId="{CD95FE0C-0B04-43E2-841A-448B165D0080}" dt="2022-07-26T06:23:16.340" v="737" actId="478"/>
          <ac:grpSpMkLst>
            <pc:docMk/>
            <pc:sldMk cId="3381777831" sldId="396"/>
            <ac:grpSpMk id="14" creationId="{C75E7AD8-8278-45CB-1A3B-24C6482AEE1A}"/>
          </ac:grpSpMkLst>
        </pc:grpChg>
        <pc:grpChg chg="add del mod">
          <ac:chgData name="林 明锋" userId="df5b4b9bac279175" providerId="LiveId" clId="{CD95FE0C-0B04-43E2-841A-448B165D0080}" dt="2022-07-26T06:23:58.492" v="751" actId="478"/>
          <ac:grpSpMkLst>
            <pc:docMk/>
            <pc:sldMk cId="3381777831" sldId="396"/>
            <ac:grpSpMk id="17" creationId="{70A3B849-839E-AD4A-14C0-6B1AD88F75DB}"/>
          </ac:grpSpMkLst>
        </pc:grpChg>
        <pc:grpChg chg="add mod ord">
          <ac:chgData name="林 明锋" userId="df5b4b9bac279175" providerId="LiveId" clId="{CD95FE0C-0B04-43E2-841A-448B165D0080}" dt="2022-07-27T05:13:03.233" v="4954" actId="166"/>
          <ac:grpSpMkLst>
            <pc:docMk/>
            <pc:sldMk cId="3381777831" sldId="396"/>
            <ac:grpSpMk id="20" creationId="{F49783D8-0657-DB97-C94E-9109FD5B9D72}"/>
          </ac:grpSpMkLst>
        </pc:grpChg>
        <pc:picChg chg="add del mod">
          <ac:chgData name="林 明锋" userId="df5b4b9bac279175" providerId="LiveId" clId="{CD95FE0C-0B04-43E2-841A-448B165D0080}" dt="2022-07-26T12:19:27.796" v="3281" actId="478"/>
          <ac:picMkLst>
            <pc:docMk/>
            <pc:sldMk cId="3381777831" sldId="396"/>
            <ac:picMk id="3" creationId="{533EAB40-EA00-E4BA-388D-EE22EA92DF5F}"/>
          </ac:picMkLst>
        </pc:picChg>
        <pc:picChg chg="del">
          <ac:chgData name="林 明锋" userId="df5b4b9bac279175" providerId="LiveId" clId="{CD95FE0C-0B04-43E2-841A-448B165D0080}" dt="2022-07-26T06:40:22.268" v="878" actId="478"/>
          <ac:picMkLst>
            <pc:docMk/>
            <pc:sldMk cId="3381777831" sldId="396"/>
            <ac:picMk id="4" creationId="{925AC84D-256C-4D42-690B-AC6EFD14B2AB}"/>
          </ac:picMkLst>
        </pc:picChg>
        <pc:picChg chg="add del mod">
          <ac:chgData name="林 明锋" userId="df5b4b9bac279175" providerId="LiveId" clId="{CD95FE0C-0B04-43E2-841A-448B165D0080}" dt="2022-07-26T04:09:20.012" v="105" actId="478"/>
          <ac:picMkLst>
            <pc:docMk/>
            <pc:sldMk cId="3381777831" sldId="396"/>
            <ac:picMk id="14" creationId="{C10CCFAF-5B0E-4A5B-DB85-8877880CE470}"/>
          </ac:picMkLst>
        </pc:picChg>
        <pc:picChg chg="add del mod ord">
          <ac:chgData name="林 明锋" userId="df5b4b9bac279175" providerId="LiveId" clId="{CD95FE0C-0B04-43E2-841A-448B165D0080}" dt="2022-07-26T06:42:25.412" v="898" actId="478"/>
          <ac:picMkLst>
            <pc:docMk/>
            <pc:sldMk cId="3381777831" sldId="396"/>
            <ac:picMk id="23" creationId="{790ABFBB-5237-EA79-13AB-2B12457E0A86}"/>
          </ac:picMkLst>
        </pc:picChg>
        <pc:picChg chg="add del mod ord">
          <ac:chgData name="林 明锋" userId="df5b4b9bac279175" providerId="LiveId" clId="{CD95FE0C-0B04-43E2-841A-448B165D0080}" dt="2022-07-26T06:42:50.996" v="903" actId="478"/>
          <ac:picMkLst>
            <pc:docMk/>
            <pc:sldMk cId="3381777831" sldId="396"/>
            <ac:picMk id="24" creationId="{EBE2306B-57FB-EDCB-A964-E3E23562C449}"/>
          </ac:picMkLst>
        </pc:picChg>
        <pc:picChg chg="add del mod ord">
          <ac:chgData name="林 明锋" userId="df5b4b9bac279175" providerId="LiveId" clId="{CD95FE0C-0B04-43E2-841A-448B165D0080}" dt="2022-07-26T08:15:35.965" v="1754" actId="478"/>
          <ac:picMkLst>
            <pc:docMk/>
            <pc:sldMk cId="3381777831" sldId="396"/>
            <ac:picMk id="25" creationId="{D613A1A2-2044-BCB8-626A-49ECFA062C4F}"/>
          </ac:picMkLst>
        </pc:picChg>
        <pc:picChg chg="add mod modCrop">
          <ac:chgData name="林 明锋" userId="df5b4b9bac279175" providerId="LiveId" clId="{CD95FE0C-0B04-43E2-841A-448B165D0080}" dt="2022-07-26T12:20:10.551" v="3288" actId="1076"/>
          <ac:picMkLst>
            <pc:docMk/>
            <pc:sldMk cId="3381777831" sldId="396"/>
            <ac:picMk id="28" creationId="{FA1CD4AC-6780-C22C-8C5F-0E57CB2B7C4C}"/>
          </ac:picMkLst>
        </pc:picChg>
      </pc:sldChg>
      <pc:sldChg chg="addSp delSp modSp mod modTransition delAnim modAnim">
        <pc:chgData name="林 明锋" userId="df5b4b9bac279175" providerId="LiveId" clId="{CD95FE0C-0B04-43E2-841A-448B165D0080}" dt="2022-07-27T07:54:34.625" v="8109"/>
        <pc:sldMkLst>
          <pc:docMk/>
          <pc:sldMk cId="4223490443" sldId="397"/>
        </pc:sldMkLst>
        <pc:spChg chg="mod">
          <ac:chgData name="林 明锋" userId="df5b4b9bac279175" providerId="LiveId" clId="{CD95FE0C-0B04-43E2-841A-448B165D0080}" dt="2022-07-26T06:22:47.768" v="726"/>
          <ac:spMkLst>
            <pc:docMk/>
            <pc:sldMk cId="4223490443" sldId="397"/>
            <ac:spMk id="14" creationId="{182F221B-25F9-604F-5F92-D6E762486926}"/>
          </ac:spMkLst>
        </pc:spChg>
        <pc:spChg chg="mod">
          <ac:chgData name="林 明锋" userId="df5b4b9bac279175" providerId="LiveId" clId="{CD95FE0C-0B04-43E2-841A-448B165D0080}" dt="2022-07-26T06:22:47.768" v="726"/>
          <ac:spMkLst>
            <pc:docMk/>
            <pc:sldMk cId="4223490443" sldId="397"/>
            <ac:spMk id="15" creationId="{6121CCF1-5357-7A74-7E4B-15D3A530EFCA}"/>
          </ac:spMkLst>
        </pc:spChg>
        <pc:spChg chg="mod">
          <ac:chgData name="林 明锋" userId="df5b4b9bac279175" providerId="LiveId" clId="{CD95FE0C-0B04-43E2-841A-448B165D0080}" dt="2022-07-26T06:23:26.816" v="744"/>
          <ac:spMkLst>
            <pc:docMk/>
            <pc:sldMk cId="4223490443" sldId="397"/>
            <ac:spMk id="17" creationId="{512A9866-4ABF-690D-110C-B65F5FB972DD}"/>
          </ac:spMkLst>
        </pc:spChg>
        <pc:spChg chg="mod">
          <ac:chgData name="林 明锋" userId="df5b4b9bac279175" providerId="LiveId" clId="{CD95FE0C-0B04-43E2-841A-448B165D0080}" dt="2022-07-26T06:23:26.816" v="744"/>
          <ac:spMkLst>
            <pc:docMk/>
            <pc:sldMk cId="4223490443" sldId="397"/>
            <ac:spMk id="18" creationId="{17719688-85B6-C53E-F6C6-22488ABB6A2C}"/>
          </ac:spMkLst>
        </pc:spChg>
        <pc:spChg chg="mod">
          <ac:chgData name="林 明锋" userId="df5b4b9bac279175" providerId="LiveId" clId="{CD95FE0C-0B04-43E2-841A-448B165D0080}" dt="2022-07-26T06:24:08.089" v="757"/>
          <ac:spMkLst>
            <pc:docMk/>
            <pc:sldMk cId="4223490443" sldId="397"/>
            <ac:spMk id="20" creationId="{853C7632-2E89-5FF7-7CBF-E4058062FC3B}"/>
          </ac:spMkLst>
        </pc:spChg>
        <pc:spChg chg="mod">
          <ac:chgData name="林 明锋" userId="df5b4b9bac279175" providerId="LiveId" clId="{CD95FE0C-0B04-43E2-841A-448B165D0080}" dt="2022-07-26T12:32:17.175" v="3415"/>
          <ac:spMkLst>
            <pc:docMk/>
            <pc:sldMk cId="4223490443" sldId="397"/>
            <ac:spMk id="21" creationId="{089CC2A4-ED41-7520-3E0A-E5C03FB2E04E}"/>
          </ac:spMkLst>
        </pc:spChg>
        <pc:spChg chg="mod">
          <ac:chgData name="林 明锋" userId="df5b4b9bac279175" providerId="LiveId" clId="{CD95FE0C-0B04-43E2-841A-448B165D0080}" dt="2022-07-26T12:59:44.072" v="4249" actId="14100"/>
          <ac:spMkLst>
            <pc:docMk/>
            <pc:sldMk cId="4223490443" sldId="397"/>
            <ac:spMk id="33" creationId="{604E00DF-8D89-1CA6-9FFD-D0F57F3837C8}"/>
          </ac:spMkLst>
        </pc:spChg>
        <pc:grpChg chg="add del mod">
          <ac:chgData name="林 明锋" userId="df5b4b9bac279175" providerId="LiveId" clId="{CD95FE0C-0B04-43E2-841A-448B165D0080}" dt="2022-07-26T06:23:18.254" v="739" actId="478"/>
          <ac:grpSpMkLst>
            <pc:docMk/>
            <pc:sldMk cId="4223490443" sldId="397"/>
            <ac:grpSpMk id="13" creationId="{DAC86E02-6A80-D8E2-01D2-B75182F7CD01}"/>
          </ac:grpSpMkLst>
        </pc:grpChg>
        <pc:grpChg chg="add del mod">
          <ac:chgData name="林 明锋" userId="df5b4b9bac279175" providerId="LiveId" clId="{CD95FE0C-0B04-43E2-841A-448B165D0080}" dt="2022-07-26T06:23:59.524" v="752" actId="478"/>
          <ac:grpSpMkLst>
            <pc:docMk/>
            <pc:sldMk cId="4223490443" sldId="397"/>
            <ac:grpSpMk id="16" creationId="{2EF3C7D1-D78A-6593-E428-0BA77C188A18}"/>
          </ac:grpSpMkLst>
        </pc:grpChg>
        <pc:grpChg chg="add mod">
          <ac:chgData name="林 明锋" userId="df5b4b9bac279175" providerId="LiveId" clId="{CD95FE0C-0B04-43E2-841A-448B165D0080}" dt="2022-07-26T06:24:08.089" v="757"/>
          <ac:grpSpMkLst>
            <pc:docMk/>
            <pc:sldMk cId="4223490443" sldId="397"/>
            <ac:grpSpMk id="19" creationId="{7D8A7F52-1D0C-C548-C69F-CCF9C58465BE}"/>
          </ac:grpSpMkLst>
        </pc:grpChg>
        <pc:picChg chg="add del mod ord">
          <ac:chgData name="林 明锋" userId="df5b4b9bac279175" providerId="LiveId" clId="{CD95FE0C-0B04-43E2-841A-448B165D0080}" dt="2022-07-26T08:16:00.422" v="1770" actId="478"/>
          <ac:picMkLst>
            <pc:docMk/>
            <pc:sldMk cId="4223490443" sldId="397"/>
            <ac:picMk id="3" creationId="{78022C7C-921A-36C9-3596-B45518B3B556}"/>
          </ac:picMkLst>
        </pc:picChg>
        <pc:picChg chg="del">
          <ac:chgData name="林 明锋" userId="df5b4b9bac279175" providerId="LiveId" clId="{CD95FE0C-0B04-43E2-841A-448B165D0080}" dt="2022-07-26T06:42:06.821" v="891" actId="478"/>
          <ac:picMkLst>
            <pc:docMk/>
            <pc:sldMk cId="4223490443" sldId="397"/>
            <ac:picMk id="4" creationId="{925AC84D-256C-4D42-690B-AC6EFD14B2AB}"/>
          </ac:picMkLst>
        </pc:picChg>
        <pc:picChg chg="add del mod">
          <ac:chgData name="林 明锋" userId="df5b4b9bac279175" providerId="LiveId" clId="{CD95FE0C-0B04-43E2-841A-448B165D0080}" dt="2022-07-26T12:58:44.012" v="4231" actId="478"/>
          <ac:picMkLst>
            <pc:docMk/>
            <pc:sldMk cId="4223490443" sldId="397"/>
            <ac:picMk id="6" creationId="{AF3A1978-5A91-4B6A-D8D3-1A026E525C55}"/>
          </ac:picMkLst>
        </pc:picChg>
        <pc:picChg chg="add del mod">
          <ac:chgData name="林 明锋" userId="df5b4b9bac279175" providerId="LiveId" clId="{CD95FE0C-0B04-43E2-841A-448B165D0080}" dt="2022-07-26T04:09:21.461" v="106" actId="478"/>
          <ac:picMkLst>
            <pc:docMk/>
            <pc:sldMk cId="4223490443" sldId="397"/>
            <ac:picMk id="13" creationId="{0D2DE75D-BE9E-74D1-9D22-500C4B6501FC}"/>
          </ac:picMkLst>
        </pc:picChg>
        <pc:picChg chg="add del mod modCrop">
          <ac:chgData name="林 明锋" userId="df5b4b9bac279175" providerId="LiveId" clId="{CD95FE0C-0B04-43E2-841A-448B165D0080}" dt="2022-07-26T12:59:26.868" v="4244" actId="478"/>
          <ac:picMkLst>
            <pc:docMk/>
            <pc:sldMk cId="4223490443" sldId="397"/>
            <ac:picMk id="26" creationId="{57E51064-E166-A46B-F531-06924FB8BD43}"/>
          </ac:picMkLst>
        </pc:picChg>
        <pc:picChg chg="add mod">
          <ac:chgData name="林 明锋" userId="df5b4b9bac279175" providerId="LiveId" clId="{CD95FE0C-0B04-43E2-841A-448B165D0080}" dt="2022-07-26T12:59:36.737" v="4246" actId="1076"/>
          <ac:picMkLst>
            <pc:docMk/>
            <pc:sldMk cId="4223490443" sldId="397"/>
            <ac:picMk id="27" creationId="{01889AB2-E0C4-9D3C-5456-FCDE94F2A689}"/>
          </ac:picMkLst>
        </pc:picChg>
      </pc:sldChg>
      <pc:sldChg chg="addSp delSp modSp del mod modTransition delAnim modAnim">
        <pc:chgData name="林 明锋" userId="df5b4b9bac279175" providerId="LiveId" clId="{CD95FE0C-0B04-43E2-841A-448B165D0080}" dt="2022-07-28T09:00:02.211" v="8138" actId="47"/>
        <pc:sldMkLst>
          <pc:docMk/>
          <pc:sldMk cId="3857095691" sldId="398"/>
        </pc:sldMkLst>
        <pc:spChg chg="add del mod">
          <ac:chgData name="林 明锋" userId="df5b4b9bac279175" providerId="LiveId" clId="{CD95FE0C-0B04-43E2-841A-448B165D0080}" dt="2022-07-28T08:59:42.440" v="8132" actId="478"/>
          <ac:spMkLst>
            <pc:docMk/>
            <pc:sldMk cId="3857095691" sldId="398"/>
            <ac:spMk id="2" creationId="{4F6D42F1-FFA6-53DF-6296-B02AEFBF4212}"/>
          </ac:spMkLst>
        </pc:spChg>
        <pc:spChg chg="mod">
          <ac:chgData name="林 明锋" userId="df5b4b9bac279175" providerId="LiveId" clId="{CD95FE0C-0B04-43E2-841A-448B165D0080}" dt="2022-07-26T06:22:48.808" v="727"/>
          <ac:spMkLst>
            <pc:docMk/>
            <pc:sldMk cId="3857095691" sldId="398"/>
            <ac:spMk id="13" creationId="{5E105A82-E882-054E-1D80-7CCEAC471FEE}"/>
          </ac:spMkLst>
        </pc:spChg>
        <pc:spChg chg="mod">
          <ac:chgData name="林 明锋" userId="df5b4b9bac279175" providerId="LiveId" clId="{CD95FE0C-0B04-43E2-841A-448B165D0080}" dt="2022-07-26T06:22:48.808" v="727"/>
          <ac:spMkLst>
            <pc:docMk/>
            <pc:sldMk cId="3857095691" sldId="398"/>
            <ac:spMk id="14" creationId="{E0DDA8EE-F661-8DB6-B711-F909DD0585A2}"/>
          </ac:spMkLst>
        </pc:spChg>
        <pc:spChg chg="mod">
          <ac:chgData name="林 明锋" userId="df5b4b9bac279175" providerId="LiveId" clId="{CD95FE0C-0B04-43E2-841A-448B165D0080}" dt="2022-07-26T06:23:25.800" v="743"/>
          <ac:spMkLst>
            <pc:docMk/>
            <pc:sldMk cId="3857095691" sldId="398"/>
            <ac:spMk id="16" creationId="{F3A4A7B9-CDF2-97D1-7F9E-B5DDFEC05755}"/>
          </ac:spMkLst>
        </pc:spChg>
        <pc:spChg chg="mod">
          <ac:chgData name="林 明锋" userId="df5b4b9bac279175" providerId="LiveId" clId="{CD95FE0C-0B04-43E2-841A-448B165D0080}" dt="2022-07-26T06:23:25.800" v="743"/>
          <ac:spMkLst>
            <pc:docMk/>
            <pc:sldMk cId="3857095691" sldId="398"/>
            <ac:spMk id="17" creationId="{F9CBB79A-CC3E-ADF4-7036-5235F8E097B7}"/>
          </ac:spMkLst>
        </pc:spChg>
        <pc:spChg chg="mod">
          <ac:chgData name="林 明锋" userId="df5b4b9bac279175" providerId="LiveId" clId="{CD95FE0C-0B04-43E2-841A-448B165D0080}" dt="2022-07-26T06:24:07.384" v="756"/>
          <ac:spMkLst>
            <pc:docMk/>
            <pc:sldMk cId="3857095691" sldId="398"/>
            <ac:spMk id="19" creationId="{95EA7CB1-884E-3C5B-E99D-2E94A5A73C94}"/>
          </ac:spMkLst>
        </pc:spChg>
        <pc:spChg chg="mod">
          <ac:chgData name="林 明锋" userId="df5b4b9bac279175" providerId="LiveId" clId="{CD95FE0C-0B04-43E2-841A-448B165D0080}" dt="2022-07-26T12:32:19.247" v="3416"/>
          <ac:spMkLst>
            <pc:docMk/>
            <pc:sldMk cId="3857095691" sldId="398"/>
            <ac:spMk id="20" creationId="{43F0CF1F-63E2-6DB0-73BA-7ECFC49FA69F}"/>
          </ac:spMkLst>
        </pc:spChg>
        <pc:grpChg chg="add del mod">
          <ac:chgData name="林 明锋" userId="df5b4b9bac279175" providerId="LiveId" clId="{CD95FE0C-0B04-43E2-841A-448B165D0080}" dt="2022-07-26T06:23:19.277" v="740" actId="478"/>
          <ac:grpSpMkLst>
            <pc:docMk/>
            <pc:sldMk cId="3857095691" sldId="398"/>
            <ac:grpSpMk id="12" creationId="{B5F1CA89-F24A-DDE8-6345-C30D08E73097}"/>
          </ac:grpSpMkLst>
        </pc:grpChg>
        <pc:grpChg chg="add del mod">
          <ac:chgData name="林 明锋" userId="df5b4b9bac279175" providerId="LiveId" clId="{CD95FE0C-0B04-43E2-841A-448B165D0080}" dt="2022-07-26T06:24:00.613" v="753" actId="478"/>
          <ac:grpSpMkLst>
            <pc:docMk/>
            <pc:sldMk cId="3857095691" sldId="398"/>
            <ac:grpSpMk id="15" creationId="{EE2DD16F-1FB6-3DC7-4CBE-814593220212}"/>
          </ac:grpSpMkLst>
        </pc:grpChg>
        <pc:grpChg chg="add del mod">
          <ac:chgData name="林 明锋" userId="df5b4b9bac279175" providerId="LiveId" clId="{CD95FE0C-0B04-43E2-841A-448B165D0080}" dt="2022-07-28T08:59:58.105" v="8136" actId="21"/>
          <ac:grpSpMkLst>
            <pc:docMk/>
            <pc:sldMk cId="3857095691" sldId="398"/>
            <ac:grpSpMk id="18" creationId="{94A9B43C-D9AB-1E8A-0299-AE96BDA99845}"/>
          </ac:grpSpMkLst>
        </pc:grpChg>
        <pc:picChg chg="del">
          <ac:chgData name="林 明锋" userId="df5b4b9bac279175" providerId="LiveId" clId="{CD95FE0C-0B04-43E2-841A-448B165D0080}" dt="2022-07-26T06:42:05.220" v="890" actId="478"/>
          <ac:picMkLst>
            <pc:docMk/>
            <pc:sldMk cId="3857095691" sldId="398"/>
            <ac:picMk id="4" creationId="{925AC84D-256C-4D42-690B-AC6EFD14B2AB}"/>
          </ac:picMkLst>
        </pc:picChg>
        <pc:picChg chg="add del mod">
          <ac:chgData name="林 明锋" userId="df5b4b9bac279175" providerId="LiveId" clId="{CD95FE0C-0B04-43E2-841A-448B165D0080}" dt="2022-07-26T04:09:23.380" v="107" actId="478"/>
          <ac:picMkLst>
            <pc:docMk/>
            <pc:sldMk cId="3857095691" sldId="398"/>
            <ac:picMk id="12" creationId="{0A9A6BEB-1F1D-3198-653F-042F5ACBFF1D}"/>
          </ac:picMkLst>
        </pc:picChg>
        <pc:picChg chg="add del mod modCrop">
          <ac:chgData name="林 明锋" userId="df5b4b9bac279175" providerId="LiveId" clId="{CD95FE0C-0B04-43E2-841A-448B165D0080}" dt="2022-07-28T08:59:46.948" v="8133" actId="21"/>
          <ac:picMkLst>
            <pc:docMk/>
            <pc:sldMk cId="3857095691" sldId="398"/>
            <ac:picMk id="22" creationId="{333AACA2-6B31-E9F8-88CC-12899CDB223E}"/>
          </ac:picMkLst>
        </pc:picChg>
      </pc:sldChg>
      <pc:sldChg chg="addSp delSp modSp add mod modTransition delAnim modAnim">
        <pc:chgData name="林 明锋" userId="df5b4b9bac279175" providerId="LiveId" clId="{CD95FE0C-0B04-43E2-841A-448B165D0080}" dt="2022-07-26T14:02:35.493" v="4318"/>
        <pc:sldMkLst>
          <pc:docMk/>
          <pc:sldMk cId="1870254112" sldId="399"/>
        </pc:sldMkLst>
        <pc:spChg chg="mod">
          <ac:chgData name="林 明锋" userId="df5b4b9bac279175" providerId="LiveId" clId="{CD95FE0C-0B04-43E2-841A-448B165D0080}" dt="2022-07-26T06:22:44.216" v="723"/>
          <ac:spMkLst>
            <pc:docMk/>
            <pc:sldMk cId="1870254112" sldId="399"/>
            <ac:spMk id="14" creationId="{0DC95142-0475-5542-3F65-0C589B46685F}"/>
          </ac:spMkLst>
        </pc:spChg>
        <pc:spChg chg="mod">
          <ac:chgData name="林 明锋" userId="df5b4b9bac279175" providerId="LiveId" clId="{CD95FE0C-0B04-43E2-841A-448B165D0080}" dt="2022-07-26T06:22:44.216" v="723"/>
          <ac:spMkLst>
            <pc:docMk/>
            <pc:sldMk cId="1870254112" sldId="399"/>
            <ac:spMk id="15" creationId="{F500B38F-C411-3516-CF33-1379877F2FD8}"/>
          </ac:spMkLst>
        </pc:spChg>
        <pc:spChg chg="mod">
          <ac:chgData name="林 明锋" userId="df5b4b9bac279175" providerId="LiveId" clId="{CD95FE0C-0B04-43E2-841A-448B165D0080}" dt="2022-07-26T06:23:30.993" v="747"/>
          <ac:spMkLst>
            <pc:docMk/>
            <pc:sldMk cId="1870254112" sldId="399"/>
            <ac:spMk id="17" creationId="{845EAC89-B48B-C669-449D-9B65D1EE12C9}"/>
          </ac:spMkLst>
        </pc:spChg>
        <pc:spChg chg="mod">
          <ac:chgData name="林 明锋" userId="df5b4b9bac279175" providerId="LiveId" clId="{CD95FE0C-0B04-43E2-841A-448B165D0080}" dt="2022-07-26T06:23:30.993" v="747"/>
          <ac:spMkLst>
            <pc:docMk/>
            <pc:sldMk cId="1870254112" sldId="399"/>
            <ac:spMk id="18" creationId="{39C8F900-644E-DC40-C3C0-FAC98B87CED7}"/>
          </ac:spMkLst>
        </pc:spChg>
        <pc:spChg chg="mod">
          <ac:chgData name="林 明锋" userId="df5b4b9bac279175" providerId="LiveId" clId="{CD95FE0C-0B04-43E2-841A-448B165D0080}" dt="2022-07-26T06:24:10.569" v="760"/>
          <ac:spMkLst>
            <pc:docMk/>
            <pc:sldMk cId="1870254112" sldId="399"/>
            <ac:spMk id="20" creationId="{45F382CB-250D-4CD8-0262-5B36F66B23CE}"/>
          </ac:spMkLst>
        </pc:spChg>
        <pc:spChg chg="mod">
          <ac:chgData name="林 明锋" userId="df5b4b9bac279175" providerId="LiveId" clId="{CD95FE0C-0B04-43E2-841A-448B165D0080}" dt="2022-07-26T12:31:52.583" v="3405"/>
          <ac:spMkLst>
            <pc:docMk/>
            <pc:sldMk cId="1870254112" sldId="399"/>
            <ac:spMk id="21" creationId="{37225A48-8BFE-F4F4-48C2-4181CA6D9165}"/>
          </ac:spMkLst>
        </pc:spChg>
        <pc:spChg chg="add mod">
          <ac:chgData name="林 明锋" userId="df5b4b9bac279175" providerId="LiveId" clId="{CD95FE0C-0B04-43E2-841A-448B165D0080}" dt="2022-07-26T12:53:51.751" v="3810"/>
          <ac:spMkLst>
            <pc:docMk/>
            <pc:sldMk cId="1870254112" sldId="399"/>
            <ac:spMk id="28" creationId="{7FDFEE8E-D457-CC47-C996-C68B8EE9C188}"/>
          </ac:spMkLst>
        </pc:spChg>
        <pc:spChg chg="mod ord">
          <ac:chgData name="林 明锋" userId="df5b4b9bac279175" providerId="LiveId" clId="{CD95FE0C-0B04-43E2-841A-448B165D0080}" dt="2022-07-26T12:54:05.653" v="3833" actId="1036"/>
          <ac:spMkLst>
            <pc:docMk/>
            <pc:sldMk cId="1870254112" sldId="399"/>
            <ac:spMk id="33" creationId="{604E00DF-8D89-1CA6-9FFD-D0F57F3837C8}"/>
          </ac:spMkLst>
        </pc:spChg>
        <pc:grpChg chg="add del mod">
          <ac:chgData name="林 明锋" userId="df5b4b9bac279175" providerId="LiveId" clId="{CD95FE0C-0B04-43E2-841A-448B165D0080}" dt="2022-07-26T06:23:12.956" v="734" actId="478"/>
          <ac:grpSpMkLst>
            <pc:docMk/>
            <pc:sldMk cId="1870254112" sldId="399"/>
            <ac:grpSpMk id="13" creationId="{15A1EEE2-A5FA-0E82-31E8-29264A7AFF28}"/>
          </ac:grpSpMkLst>
        </pc:grpChg>
        <pc:grpChg chg="add del mod">
          <ac:chgData name="林 明锋" userId="df5b4b9bac279175" providerId="LiveId" clId="{CD95FE0C-0B04-43E2-841A-448B165D0080}" dt="2022-07-26T06:23:55.933" v="749" actId="478"/>
          <ac:grpSpMkLst>
            <pc:docMk/>
            <pc:sldMk cId="1870254112" sldId="399"/>
            <ac:grpSpMk id="16" creationId="{E58C534A-C9B5-F21F-175E-3F434582E2B6}"/>
          </ac:grpSpMkLst>
        </pc:grpChg>
        <pc:grpChg chg="add mod ord">
          <ac:chgData name="林 明锋" userId="df5b4b9bac279175" providerId="LiveId" clId="{CD95FE0C-0B04-43E2-841A-448B165D0080}" dt="2022-07-26T12:53:54.626" v="3811" actId="166"/>
          <ac:grpSpMkLst>
            <pc:docMk/>
            <pc:sldMk cId="1870254112" sldId="399"/>
            <ac:grpSpMk id="19" creationId="{DAB292AC-C3B9-A0C6-C283-03D41315FA1B}"/>
          </ac:grpSpMkLst>
        </pc:grpChg>
        <pc:picChg chg="add del mod">
          <ac:chgData name="林 明锋" userId="df5b4b9bac279175" providerId="LiveId" clId="{CD95FE0C-0B04-43E2-841A-448B165D0080}" dt="2022-07-26T12:09:53.117" v="3104" actId="478"/>
          <ac:picMkLst>
            <pc:docMk/>
            <pc:sldMk cId="1870254112" sldId="399"/>
            <ac:picMk id="3" creationId="{B599F2B3-D2FF-5D5E-4B15-E5E1FE00573B}"/>
          </ac:picMkLst>
        </pc:picChg>
        <pc:picChg chg="del">
          <ac:chgData name="林 明锋" userId="df5b4b9bac279175" providerId="LiveId" clId="{CD95FE0C-0B04-43E2-841A-448B165D0080}" dt="2022-07-26T06:38:32.460" v="783" actId="478"/>
          <ac:picMkLst>
            <pc:docMk/>
            <pc:sldMk cId="1870254112" sldId="399"/>
            <ac:picMk id="4" creationId="{925AC84D-256C-4D42-690B-AC6EFD14B2AB}"/>
          </ac:picMkLst>
        </pc:picChg>
        <pc:picChg chg="add del mod">
          <ac:chgData name="林 明锋" userId="df5b4b9bac279175" providerId="LiveId" clId="{CD95FE0C-0B04-43E2-841A-448B165D0080}" dt="2022-07-26T04:09:15.011" v="101" actId="478"/>
          <ac:picMkLst>
            <pc:docMk/>
            <pc:sldMk cId="1870254112" sldId="399"/>
            <ac:picMk id="13" creationId="{0AE38DA6-1E30-E7CD-BDDC-F1B594DCA44D}"/>
          </ac:picMkLst>
        </pc:picChg>
        <pc:picChg chg="add del mod ord">
          <ac:chgData name="林 明锋" userId="df5b4b9bac279175" providerId="LiveId" clId="{CD95FE0C-0B04-43E2-841A-448B165D0080}" dt="2022-07-26T06:43:45.660" v="916" actId="478"/>
          <ac:picMkLst>
            <pc:docMk/>
            <pc:sldMk cId="1870254112" sldId="399"/>
            <ac:picMk id="22" creationId="{E50B24D6-D703-D78A-3A30-8261BC2F4BB5}"/>
          </ac:picMkLst>
        </pc:picChg>
        <pc:picChg chg="add del mod">
          <ac:chgData name="林 明锋" userId="df5b4b9bac279175" providerId="LiveId" clId="{CD95FE0C-0B04-43E2-841A-448B165D0080}" dt="2022-07-26T08:15:47.462" v="1762" actId="478"/>
          <ac:picMkLst>
            <pc:docMk/>
            <pc:sldMk cId="1870254112" sldId="399"/>
            <ac:picMk id="23" creationId="{AC59F7A3-D3FC-2157-2DB9-B156BC0E2357}"/>
          </ac:picMkLst>
        </pc:picChg>
        <pc:picChg chg="add del mod">
          <ac:chgData name="林 明锋" userId="df5b4b9bac279175" providerId="LiveId" clId="{CD95FE0C-0B04-43E2-841A-448B165D0080}" dt="2022-07-26T12:10:37.724" v="3145" actId="478"/>
          <ac:picMkLst>
            <pc:docMk/>
            <pc:sldMk cId="1870254112" sldId="399"/>
            <ac:picMk id="26" creationId="{332D666C-95E1-E924-BD2B-6AF3FAE6A716}"/>
          </ac:picMkLst>
        </pc:picChg>
        <pc:picChg chg="add mod ord">
          <ac:chgData name="林 明锋" userId="df5b4b9bac279175" providerId="LiveId" clId="{CD95FE0C-0B04-43E2-841A-448B165D0080}" dt="2022-07-26T12:54:00.877" v="3821" actId="1036"/>
          <ac:picMkLst>
            <pc:docMk/>
            <pc:sldMk cId="1870254112" sldId="399"/>
            <ac:picMk id="27" creationId="{B4D1B293-2C9B-B73C-D894-0DD04E89A61A}"/>
          </ac:picMkLst>
        </pc:picChg>
      </pc:sldChg>
      <pc:sldChg chg="addSp delSp modSp add mod modTransition modAnim">
        <pc:chgData name="林 明锋" userId="df5b4b9bac279175" providerId="LiveId" clId="{CD95FE0C-0B04-43E2-841A-448B165D0080}" dt="2022-07-27T07:42:58.791" v="8097"/>
        <pc:sldMkLst>
          <pc:docMk/>
          <pc:sldMk cId="2984745599" sldId="400"/>
        </pc:sldMkLst>
        <pc:spChg chg="add del mod">
          <ac:chgData name="林 明锋" userId="df5b4b9bac279175" providerId="LiveId" clId="{CD95FE0C-0B04-43E2-841A-448B165D0080}" dt="2022-07-26T06:14:12.820" v="462" actId="478"/>
          <ac:spMkLst>
            <pc:docMk/>
            <pc:sldMk cId="2984745599" sldId="400"/>
            <ac:spMk id="2" creationId="{511FB115-DD3A-96CE-21E6-10B7580FD6C9}"/>
          </ac:spMkLst>
        </pc:spChg>
        <pc:spChg chg="add mod">
          <ac:chgData name="林 明锋" userId="df5b4b9bac279175" providerId="LiveId" clId="{CD95FE0C-0B04-43E2-841A-448B165D0080}" dt="2022-07-26T07:07:29.666" v="1321" actId="1036"/>
          <ac:spMkLst>
            <pc:docMk/>
            <pc:sldMk cId="2984745599" sldId="400"/>
            <ac:spMk id="10" creationId="{0FA12248-2361-B182-D6F3-1C3CBD6A9403}"/>
          </ac:spMkLst>
        </pc:spChg>
        <pc:spChg chg="mod">
          <ac:chgData name="林 明锋" userId="df5b4b9bac279175" providerId="LiveId" clId="{CD95FE0C-0B04-43E2-841A-448B165D0080}" dt="2022-07-26T06:22:42.841" v="722"/>
          <ac:spMkLst>
            <pc:docMk/>
            <pc:sldMk cId="2984745599" sldId="400"/>
            <ac:spMk id="14" creationId="{78DF223F-BD26-04D7-E9DC-57F18189DCDD}"/>
          </ac:spMkLst>
        </pc:spChg>
        <pc:spChg chg="mod ord">
          <ac:chgData name="林 明锋" userId="df5b4b9bac279175" providerId="LiveId" clId="{CD95FE0C-0B04-43E2-841A-448B165D0080}" dt="2022-07-26T12:30:46.509" v="3392" actId="171"/>
          <ac:spMkLst>
            <pc:docMk/>
            <pc:sldMk cId="2984745599" sldId="400"/>
            <ac:spMk id="15" creationId="{ACCD824B-F739-E79C-A67A-9582A310EEF9}"/>
          </ac:spMkLst>
        </pc:spChg>
        <pc:spChg chg="add mod">
          <ac:chgData name="林 明锋" userId="df5b4b9bac279175" providerId="LiveId" clId="{CD95FE0C-0B04-43E2-841A-448B165D0080}" dt="2022-07-26T08:22:03.958" v="1833" actId="14100"/>
          <ac:spMkLst>
            <pc:docMk/>
            <pc:sldMk cId="2984745599" sldId="400"/>
            <ac:spMk id="25" creationId="{CFCC4E50-F005-6DB8-1D9C-8E80D559654A}"/>
          </ac:spMkLst>
        </pc:spChg>
        <pc:spChg chg="add mod ord">
          <ac:chgData name="林 明锋" userId="df5b4b9bac279175" providerId="LiveId" clId="{CD95FE0C-0B04-43E2-841A-448B165D0080}" dt="2022-07-26T07:04:07.581" v="1176" actId="1035"/>
          <ac:spMkLst>
            <pc:docMk/>
            <pc:sldMk cId="2984745599" sldId="400"/>
            <ac:spMk id="26" creationId="{CD491591-0CBE-748E-9A34-83511A044C6A}"/>
          </ac:spMkLst>
        </pc:spChg>
        <pc:spChg chg="add mod ord">
          <ac:chgData name="林 明锋" userId="df5b4b9bac279175" providerId="LiveId" clId="{CD95FE0C-0B04-43E2-841A-448B165D0080}" dt="2022-07-26T08:21:28.127" v="1828" actId="1035"/>
          <ac:spMkLst>
            <pc:docMk/>
            <pc:sldMk cId="2984745599" sldId="400"/>
            <ac:spMk id="27" creationId="{16220FE9-F089-738D-C0CD-F4DFA2074FBC}"/>
          </ac:spMkLst>
        </pc:spChg>
        <pc:spChg chg="add mod">
          <ac:chgData name="林 明锋" userId="df5b4b9bac279175" providerId="LiveId" clId="{CD95FE0C-0B04-43E2-841A-448B165D0080}" dt="2022-07-26T11:43:24.159" v="2949" actId="14100"/>
          <ac:spMkLst>
            <pc:docMk/>
            <pc:sldMk cId="2984745599" sldId="400"/>
            <ac:spMk id="29" creationId="{BB021895-2979-ABCD-20DD-5BAF4A6AEED6}"/>
          </ac:spMkLst>
        </pc:spChg>
        <pc:spChg chg="add mod">
          <ac:chgData name="林 明锋" userId="df5b4b9bac279175" providerId="LiveId" clId="{CD95FE0C-0B04-43E2-841A-448B165D0080}" dt="2022-07-26T12:31:12.792" v="3400" actId="1076"/>
          <ac:spMkLst>
            <pc:docMk/>
            <pc:sldMk cId="2984745599" sldId="400"/>
            <ac:spMk id="30" creationId="{CD87AD8A-BAD8-F2DC-7E7A-97AA48B1021F}"/>
          </ac:spMkLst>
        </pc:spChg>
        <pc:spChg chg="add mod">
          <ac:chgData name="林 明锋" userId="df5b4b9bac279175" providerId="LiveId" clId="{CD95FE0C-0B04-43E2-841A-448B165D0080}" dt="2022-07-26T11:42:28.184" v="2910" actId="1076"/>
          <ac:spMkLst>
            <pc:docMk/>
            <pc:sldMk cId="2984745599" sldId="400"/>
            <ac:spMk id="35" creationId="{5E2F9C0D-FAF2-21D2-AF40-863CFA89EB59}"/>
          </ac:spMkLst>
        </pc:spChg>
        <pc:spChg chg="add mod">
          <ac:chgData name="林 明锋" userId="df5b4b9bac279175" providerId="LiveId" clId="{CD95FE0C-0B04-43E2-841A-448B165D0080}" dt="2022-07-26T11:43:16.727" v="2945" actId="113"/>
          <ac:spMkLst>
            <pc:docMk/>
            <pc:sldMk cId="2984745599" sldId="400"/>
            <ac:spMk id="36" creationId="{658F7F46-EE4F-47FF-20EA-FDB1A561996B}"/>
          </ac:spMkLst>
        </pc:spChg>
        <pc:spChg chg="add mod ord">
          <ac:chgData name="林 明锋" userId="df5b4b9bac279175" providerId="LiveId" clId="{CD95FE0C-0B04-43E2-841A-448B165D0080}" dt="2022-07-26T12:53:21.901" v="3782" actId="20577"/>
          <ac:spMkLst>
            <pc:docMk/>
            <pc:sldMk cId="2984745599" sldId="400"/>
            <ac:spMk id="37" creationId="{B1C0CE83-A504-00D3-1407-D0A26CD9C084}"/>
          </ac:spMkLst>
        </pc:spChg>
        <pc:grpChg chg="add mod ord">
          <ac:chgData name="林 明锋" userId="df5b4b9bac279175" providerId="LiveId" clId="{CD95FE0C-0B04-43E2-841A-448B165D0080}" dt="2022-07-26T12:31:01.013" v="3397" actId="166"/>
          <ac:grpSpMkLst>
            <pc:docMk/>
            <pc:sldMk cId="2984745599" sldId="400"/>
            <ac:grpSpMk id="13" creationId="{7EF60DA9-9435-ED57-9B11-5C161A7715DB}"/>
          </ac:grpSpMkLst>
        </pc:grpChg>
        <pc:picChg chg="del">
          <ac:chgData name="林 明锋" userId="df5b4b9bac279175" providerId="LiveId" clId="{CD95FE0C-0B04-43E2-841A-448B165D0080}" dt="2022-07-26T06:36:46.244" v="761" actId="478"/>
          <ac:picMkLst>
            <pc:docMk/>
            <pc:sldMk cId="2984745599" sldId="400"/>
            <ac:picMk id="4" creationId="{925AC84D-256C-4D42-690B-AC6EFD14B2AB}"/>
          </ac:picMkLst>
        </pc:picChg>
        <pc:picChg chg="add del mod">
          <ac:chgData name="林 明锋" userId="df5b4b9bac279175" providerId="LiveId" clId="{CD95FE0C-0B04-43E2-841A-448B165D0080}" dt="2022-07-26T06:37:07.803" v="766" actId="478"/>
          <ac:picMkLst>
            <pc:docMk/>
            <pc:sldMk cId="2984745599" sldId="400"/>
            <ac:picMk id="5" creationId="{4EAB533E-BBA1-1835-8F6B-F0A0CE74AA92}"/>
          </ac:picMkLst>
        </pc:picChg>
        <pc:picChg chg="add del mod">
          <ac:chgData name="林 明锋" userId="df5b4b9bac279175" providerId="LiveId" clId="{CD95FE0C-0B04-43E2-841A-448B165D0080}" dt="2022-07-26T06:54:11.957" v="958" actId="478"/>
          <ac:picMkLst>
            <pc:docMk/>
            <pc:sldMk cId="2984745599" sldId="400"/>
            <ac:picMk id="7" creationId="{3EC8BF6D-3456-FE99-4E7F-A3920FE2A774}"/>
          </ac:picMkLst>
        </pc:picChg>
        <pc:picChg chg="add del mod">
          <ac:chgData name="林 明锋" userId="df5b4b9bac279175" providerId="LiveId" clId="{CD95FE0C-0B04-43E2-841A-448B165D0080}" dt="2022-07-26T08:18:09.686" v="1774" actId="478"/>
          <ac:picMkLst>
            <pc:docMk/>
            <pc:sldMk cId="2984745599" sldId="400"/>
            <ac:picMk id="9" creationId="{D55493FB-07AF-7572-2090-F55FBDB57A85}"/>
          </ac:picMkLst>
        </pc:picChg>
        <pc:picChg chg="add del mod">
          <ac:chgData name="林 明锋" userId="df5b4b9bac279175" providerId="LiveId" clId="{CD95FE0C-0B04-43E2-841A-448B165D0080}" dt="2022-07-26T08:19:06.038" v="1790" actId="478"/>
          <ac:picMkLst>
            <pc:docMk/>
            <pc:sldMk cId="2984745599" sldId="400"/>
            <ac:picMk id="16" creationId="{716B9196-E09D-2060-5F34-0E42E66853F3}"/>
          </ac:picMkLst>
        </pc:picChg>
        <pc:picChg chg="add mod ord">
          <ac:chgData name="林 明锋" userId="df5b4b9bac279175" providerId="LiveId" clId="{CD95FE0C-0B04-43E2-841A-448B165D0080}" dt="2022-07-26T08:20:25.118" v="1820" actId="34135"/>
          <ac:picMkLst>
            <pc:docMk/>
            <pc:sldMk cId="2984745599" sldId="400"/>
            <ac:picMk id="18" creationId="{646BF0F3-BC8B-768C-AC25-A050BBD704D2}"/>
          </ac:picMkLst>
        </pc:picChg>
        <pc:picChg chg="add del mod">
          <ac:chgData name="林 明锋" userId="df5b4b9bac279175" providerId="LiveId" clId="{CD95FE0C-0B04-43E2-841A-448B165D0080}" dt="2022-07-26T06:43:52.502" v="920"/>
          <ac:picMkLst>
            <pc:docMk/>
            <pc:sldMk cId="2984745599" sldId="400"/>
            <ac:picMk id="20" creationId="{04922E15-3AFC-C7A9-920C-FCE534ED88B7}"/>
          </ac:picMkLst>
        </pc:picChg>
        <pc:picChg chg="add del mod">
          <ac:chgData name="林 明锋" userId="df5b4b9bac279175" providerId="LiveId" clId="{CD95FE0C-0B04-43E2-841A-448B165D0080}" dt="2022-07-26T06:47:21.289" v="944"/>
          <ac:picMkLst>
            <pc:docMk/>
            <pc:sldMk cId="2984745599" sldId="400"/>
            <ac:picMk id="21" creationId="{577FE2F2-E42C-1A7E-8C23-3A5C28269112}"/>
          </ac:picMkLst>
        </pc:picChg>
        <pc:picChg chg="del">
          <ac:chgData name="林 明锋" userId="df5b4b9bac279175" providerId="LiveId" clId="{CD95FE0C-0B04-43E2-841A-448B165D0080}" dt="2022-07-26T12:31:10.116" v="3399" actId="478"/>
          <ac:picMkLst>
            <pc:docMk/>
            <pc:sldMk cId="2984745599" sldId="400"/>
            <ac:picMk id="127" creationId="{14705DD9-1D21-253E-498C-E3530A0B41C0}"/>
          </ac:picMkLst>
        </pc:picChg>
      </pc:sldChg>
      <pc:sldChg chg="addSp delSp modSp add mod modTransition modAnim modNotesTx">
        <pc:chgData name="林 明锋" userId="df5b4b9bac279175" providerId="LiveId" clId="{CD95FE0C-0B04-43E2-841A-448B165D0080}" dt="2022-07-26T14:32:39.993" v="4339" actId="20577"/>
        <pc:sldMkLst>
          <pc:docMk/>
          <pc:sldMk cId="665045759" sldId="401"/>
        </pc:sldMkLst>
        <pc:spChg chg="add mod">
          <ac:chgData name="林 明锋" userId="df5b4b9bac279175" providerId="LiveId" clId="{CD95FE0C-0B04-43E2-841A-448B165D0080}" dt="2022-07-26T11:31:45.014" v="2779" actId="404"/>
          <ac:spMkLst>
            <pc:docMk/>
            <pc:sldMk cId="665045759" sldId="401"/>
            <ac:spMk id="2" creationId="{E0225689-6780-FE3F-8433-0518FC347E1A}"/>
          </ac:spMkLst>
        </pc:spChg>
        <pc:spChg chg="del">
          <ac:chgData name="林 明锋" userId="df5b4b9bac279175" providerId="LiveId" clId="{CD95FE0C-0B04-43E2-841A-448B165D0080}" dt="2022-07-26T05:44:02.595" v="274" actId="478"/>
          <ac:spMkLst>
            <pc:docMk/>
            <pc:sldMk cId="665045759" sldId="401"/>
            <ac:spMk id="9" creationId="{51C32D7A-E5F8-F81E-A8AA-ACE578747ED0}"/>
          </ac:spMkLst>
        </pc:spChg>
        <pc:spChg chg="add mod">
          <ac:chgData name="林 明锋" userId="df5b4b9bac279175" providerId="LiveId" clId="{CD95FE0C-0B04-43E2-841A-448B165D0080}" dt="2022-07-26T11:31:41.741" v="2778" actId="404"/>
          <ac:spMkLst>
            <pc:docMk/>
            <pc:sldMk cId="665045759" sldId="401"/>
            <ac:spMk id="20" creationId="{C528A4BF-ED68-78CB-CD64-7E448A2B0B4F}"/>
          </ac:spMkLst>
        </pc:spChg>
        <pc:spChg chg="add mod">
          <ac:chgData name="林 明锋" userId="df5b4b9bac279175" providerId="LiveId" clId="{CD95FE0C-0B04-43E2-841A-448B165D0080}" dt="2022-07-26T11:19:25.851" v="2440" actId="1037"/>
          <ac:spMkLst>
            <pc:docMk/>
            <pc:sldMk cId="665045759" sldId="401"/>
            <ac:spMk id="22" creationId="{581B95A4-5C37-4692-8301-CBFF5BBA2712}"/>
          </ac:spMkLst>
        </pc:spChg>
        <pc:spChg chg="mod">
          <ac:chgData name="林 明锋" userId="df5b4b9bac279175" providerId="LiveId" clId="{CD95FE0C-0B04-43E2-841A-448B165D0080}" dt="2022-07-26T13:48:31.961" v="4310" actId="14100"/>
          <ac:spMkLst>
            <pc:docMk/>
            <pc:sldMk cId="665045759" sldId="401"/>
            <ac:spMk id="26" creationId="{4A276B46-B15E-8D9E-5511-6C4E46C3CA60}"/>
          </ac:spMkLst>
        </pc:spChg>
        <pc:spChg chg="del">
          <ac:chgData name="林 明锋" userId="df5b4b9bac279175" providerId="LiveId" clId="{CD95FE0C-0B04-43E2-841A-448B165D0080}" dt="2022-07-26T05:44:01.476" v="273" actId="478"/>
          <ac:spMkLst>
            <pc:docMk/>
            <pc:sldMk cId="665045759" sldId="401"/>
            <ac:spMk id="28" creationId="{46B67BC5-4F25-5677-EFFF-DEBFA55BC8A9}"/>
          </ac:spMkLst>
        </pc:spChg>
        <pc:spChg chg="add mod">
          <ac:chgData name="林 明锋" userId="df5b4b9bac279175" providerId="LiveId" clId="{CD95FE0C-0B04-43E2-841A-448B165D0080}" dt="2022-07-26T11:19:25.851" v="2440" actId="1037"/>
          <ac:spMkLst>
            <pc:docMk/>
            <pc:sldMk cId="665045759" sldId="401"/>
            <ac:spMk id="37" creationId="{ED1CEBB2-3503-C33B-2587-D55EF809FCC8}"/>
          </ac:spMkLst>
        </pc:spChg>
        <pc:spChg chg="add mod">
          <ac:chgData name="林 明锋" userId="df5b4b9bac279175" providerId="LiveId" clId="{CD95FE0C-0B04-43E2-841A-448B165D0080}" dt="2022-07-26T11:19:25.851" v="2440" actId="1037"/>
          <ac:spMkLst>
            <pc:docMk/>
            <pc:sldMk cId="665045759" sldId="401"/>
            <ac:spMk id="47" creationId="{BFC0598B-7AE4-B26C-5BD1-001B50ADDF93}"/>
          </ac:spMkLst>
        </pc:spChg>
        <pc:spChg chg="add del mod">
          <ac:chgData name="林 明锋" userId="df5b4b9bac279175" providerId="LiveId" clId="{CD95FE0C-0B04-43E2-841A-448B165D0080}" dt="2022-07-26T11:18:56.539" v="2379" actId="478"/>
          <ac:spMkLst>
            <pc:docMk/>
            <pc:sldMk cId="665045759" sldId="401"/>
            <ac:spMk id="73" creationId="{AE0B2D1E-E475-15B9-025F-17AA7668E897}"/>
          </ac:spMkLst>
        </pc:spChg>
        <pc:spChg chg="add del">
          <ac:chgData name="林 明锋" userId="df5b4b9bac279175" providerId="LiveId" clId="{CD95FE0C-0B04-43E2-841A-448B165D0080}" dt="2022-07-26T11:18:53.323" v="2378" actId="478"/>
          <ac:spMkLst>
            <pc:docMk/>
            <pc:sldMk cId="665045759" sldId="401"/>
            <ac:spMk id="84" creationId="{94AD9CE3-026B-75A8-4D99-7703F1974E3A}"/>
          </ac:spMkLst>
        </pc:spChg>
        <pc:spChg chg="add mod">
          <ac:chgData name="林 明锋" userId="df5b4b9bac279175" providerId="LiveId" clId="{CD95FE0C-0B04-43E2-841A-448B165D0080}" dt="2022-07-26T11:19:19.090" v="2419" actId="122"/>
          <ac:spMkLst>
            <pc:docMk/>
            <pc:sldMk cId="665045759" sldId="401"/>
            <ac:spMk id="86" creationId="{FAF21506-C465-0938-B399-35D1FDB56E4E}"/>
          </ac:spMkLst>
        </pc:spChg>
        <pc:spChg chg="add del mod">
          <ac:chgData name="林 明锋" userId="df5b4b9bac279175" providerId="LiveId" clId="{CD95FE0C-0B04-43E2-841A-448B165D0080}" dt="2022-07-26T12:26:19.564" v="3364" actId="478"/>
          <ac:spMkLst>
            <pc:docMk/>
            <pc:sldMk cId="665045759" sldId="401"/>
            <ac:spMk id="87" creationId="{5692AA45-8398-85FB-1327-DAE505DA66AE}"/>
          </ac:spMkLst>
        </pc:spChg>
        <pc:spChg chg="add mod ord">
          <ac:chgData name="林 明锋" userId="df5b4b9bac279175" providerId="LiveId" clId="{CD95FE0C-0B04-43E2-841A-448B165D0080}" dt="2022-07-26T12:27:29.845" v="3379" actId="1035"/>
          <ac:spMkLst>
            <pc:docMk/>
            <pc:sldMk cId="665045759" sldId="401"/>
            <ac:spMk id="88" creationId="{09CBFE69-81B2-787B-F6ED-E2D94A2B3B36}"/>
          </ac:spMkLst>
        </pc:spChg>
        <pc:grpChg chg="ord">
          <ac:chgData name="林 明锋" userId="df5b4b9bac279175" providerId="LiveId" clId="{CD95FE0C-0B04-43E2-841A-448B165D0080}" dt="2022-07-26T11:30:03.882" v="2709" actId="166"/>
          <ac:grpSpMkLst>
            <pc:docMk/>
            <pc:sldMk cId="665045759" sldId="401"/>
            <ac:grpSpMk id="13" creationId="{272A78C8-2A53-F186-5C15-6551A2B1C33B}"/>
          </ac:grpSpMkLst>
        </pc:grpChg>
        <pc:cxnChg chg="add del mod">
          <ac:chgData name="林 明锋" userId="df5b4b9bac279175" providerId="LiveId" clId="{CD95FE0C-0B04-43E2-841A-448B165D0080}" dt="2022-07-26T06:17:37.836" v="575" actId="478"/>
          <ac:cxnSpMkLst>
            <pc:docMk/>
            <pc:sldMk cId="665045759" sldId="401"/>
            <ac:cxnSpMk id="4" creationId="{A1AE1B7A-E43A-5313-845A-DB97C59546A9}"/>
          </ac:cxnSpMkLst>
        </pc:cxnChg>
        <pc:cxnChg chg="add mod">
          <ac:chgData name="林 明锋" userId="df5b4b9bac279175" providerId="LiveId" clId="{CD95FE0C-0B04-43E2-841A-448B165D0080}" dt="2022-07-26T11:19:25.851" v="2440" actId="1037"/>
          <ac:cxnSpMkLst>
            <pc:docMk/>
            <pc:sldMk cId="665045759" sldId="401"/>
            <ac:cxnSpMk id="18" creationId="{1AB0D91F-2452-58A1-E028-E708CF11A214}"/>
          </ac:cxnSpMkLst>
        </pc:cxnChg>
        <pc:cxnChg chg="add mod">
          <ac:chgData name="林 明锋" userId="df5b4b9bac279175" providerId="LiveId" clId="{CD95FE0C-0B04-43E2-841A-448B165D0080}" dt="2022-07-26T11:19:25.851" v="2440" actId="1037"/>
          <ac:cxnSpMkLst>
            <pc:docMk/>
            <pc:sldMk cId="665045759" sldId="401"/>
            <ac:cxnSpMk id="29" creationId="{729EA7F9-7BAE-3149-789F-C5C62839CBC8}"/>
          </ac:cxnSpMkLst>
        </pc:cxnChg>
        <pc:cxnChg chg="add mod">
          <ac:chgData name="林 明锋" userId="df5b4b9bac279175" providerId="LiveId" clId="{CD95FE0C-0B04-43E2-841A-448B165D0080}" dt="2022-07-26T11:19:25.851" v="2440" actId="1037"/>
          <ac:cxnSpMkLst>
            <pc:docMk/>
            <pc:sldMk cId="665045759" sldId="401"/>
            <ac:cxnSpMk id="33" creationId="{218C98CE-FCC3-1CF8-BD50-006716350CF3}"/>
          </ac:cxnSpMkLst>
        </pc:cxnChg>
        <pc:cxnChg chg="add del mod">
          <ac:chgData name="林 明锋" userId="df5b4b9bac279175" providerId="LiveId" clId="{CD95FE0C-0B04-43E2-841A-448B165D0080}" dt="2022-07-26T06:19:11.764" v="609" actId="478"/>
          <ac:cxnSpMkLst>
            <pc:docMk/>
            <pc:sldMk cId="665045759" sldId="401"/>
            <ac:cxnSpMk id="36" creationId="{B4A22C84-162A-EA64-7726-5836E64F7E0C}"/>
          </ac:cxnSpMkLst>
        </pc:cxnChg>
        <pc:cxnChg chg="add mod">
          <ac:chgData name="林 明锋" userId="df5b4b9bac279175" providerId="LiveId" clId="{CD95FE0C-0B04-43E2-841A-448B165D0080}" dt="2022-07-26T11:19:25.851" v="2440" actId="1037"/>
          <ac:cxnSpMkLst>
            <pc:docMk/>
            <pc:sldMk cId="665045759" sldId="401"/>
            <ac:cxnSpMk id="39" creationId="{EDE58852-D363-780D-9914-FFB0649FA3F5}"/>
          </ac:cxnSpMkLst>
        </pc:cxnChg>
      </pc:sldChg>
      <pc:sldChg chg="add del">
        <pc:chgData name="林 明锋" userId="df5b4b9bac279175" providerId="LiveId" clId="{CD95FE0C-0B04-43E2-841A-448B165D0080}" dt="2022-07-26T07:55:27.677" v="1740" actId="47"/>
        <pc:sldMkLst>
          <pc:docMk/>
          <pc:sldMk cId="1528873169" sldId="402"/>
        </pc:sldMkLst>
      </pc:sldChg>
      <pc:sldChg chg="addSp delSp modSp add del mod modTransition modAnim">
        <pc:chgData name="林 明锋" userId="df5b4b9bac279175" providerId="LiveId" clId="{CD95FE0C-0B04-43E2-841A-448B165D0080}" dt="2022-07-27T07:42:02.090" v="8095" actId="47"/>
        <pc:sldMkLst>
          <pc:docMk/>
          <pc:sldMk cId="636870026" sldId="403"/>
        </pc:sldMkLst>
        <pc:spChg chg="mod">
          <ac:chgData name="林 明锋" userId="df5b4b9bac279175" providerId="LiveId" clId="{CD95FE0C-0B04-43E2-841A-448B165D0080}" dt="2022-07-26T12:31:50.479" v="3404"/>
          <ac:spMkLst>
            <pc:docMk/>
            <pc:sldMk cId="636870026" sldId="403"/>
            <ac:spMk id="15" creationId="{ACCD824B-F739-E79C-A67A-9582A310EEF9}"/>
          </ac:spMkLst>
        </pc:spChg>
        <pc:spChg chg="add mod">
          <ac:chgData name="林 明锋" userId="df5b4b9bac279175" providerId="LiveId" clId="{CD95FE0C-0B04-43E2-841A-448B165D0080}" dt="2022-07-26T12:53:38.461" v="3799" actId="1035"/>
          <ac:spMkLst>
            <pc:docMk/>
            <pc:sldMk cId="636870026" sldId="403"/>
            <ac:spMk id="19" creationId="{06E514B5-50D4-46ED-7F1A-AE0239FE134B}"/>
          </ac:spMkLst>
        </pc:spChg>
        <pc:grpChg chg="ord">
          <ac:chgData name="林 明锋" userId="df5b4b9bac279175" providerId="LiveId" clId="{CD95FE0C-0B04-43E2-841A-448B165D0080}" dt="2022-07-26T12:53:30.474" v="3784" actId="166"/>
          <ac:grpSpMkLst>
            <pc:docMk/>
            <pc:sldMk cId="636870026" sldId="403"/>
            <ac:grpSpMk id="13" creationId="{7EF60DA9-9435-ED57-9B11-5C161A7715DB}"/>
          </ac:grpSpMkLst>
        </pc:grpChg>
        <pc:picChg chg="add del mod">
          <ac:chgData name="林 明锋" userId="df5b4b9bac279175" providerId="LiveId" clId="{CD95FE0C-0B04-43E2-841A-448B165D0080}" dt="2022-07-26T11:59:43.243" v="3041" actId="478"/>
          <ac:picMkLst>
            <pc:docMk/>
            <pc:sldMk cId="636870026" sldId="403"/>
            <ac:picMk id="3" creationId="{56BDBF5B-CA8E-F190-322C-F9E2EAE3597A}"/>
          </ac:picMkLst>
        </pc:picChg>
        <pc:picChg chg="del">
          <ac:chgData name="林 明锋" userId="df5b4b9bac279175" providerId="LiveId" clId="{CD95FE0C-0B04-43E2-841A-448B165D0080}" dt="2022-07-26T08:15:43.054" v="1758" actId="478"/>
          <ac:picMkLst>
            <pc:docMk/>
            <pc:sldMk cId="636870026" sldId="403"/>
            <ac:picMk id="7" creationId="{3EC8BF6D-3456-FE99-4E7F-A3920FE2A774}"/>
          </ac:picMkLst>
        </pc:picChg>
        <pc:picChg chg="add del mod">
          <ac:chgData name="林 明锋" userId="df5b4b9bac279175" providerId="LiveId" clId="{CD95FE0C-0B04-43E2-841A-448B165D0080}" dt="2022-07-26T11:59:36.092" v="3039"/>
          <ac:picMkLst>
            <pc:docMk/>
            <pc:sldMk cId="636870026" sldId="403"/>
            <ac:picMk id="17" creationId="{49E3CBDA-3828-C5CD-FC15-22B43D361894}"/>
          </ac:picMkLst>
        </pc:picChg>
        <pc:picChg chg="add mod modCrop">
          <ac:chgData name="林 明锋" userId="df5b4b9bac279175" providerId="LiveId" clId="{CD95FE0C-0B04-43E2-841A-448B165D0080}" dt="2022-07-26T12:53:41.548" v="3809" actId="1036"/>
          <ac:picMkLst>
            <pc:docMk/>
            <pc:sldMk cId="636870026" sldId="403"/>
            <ac:picMk id="18" creationId="{86B576AE-BFB2-2050-71F3-9292E000AAC0}"/>
          </ac:picMkLst>
        </pc:picChg>
      </pc:sldChg>
      <pc:sldChg chg="addSp delSp modSp add mod modTransition delAnim modAnim">
        <pc:chgData name="林 明锋" userId="df5b4b9bac279175" providerId="LiveId" clId="{CD95FE0C-0B04-43E2-841A-448B165D0080}" dt="2022-07-26T12:54:29.724" v="3875" actId="14100"/>
        <pc:sldMkLst>
          <pc:docMk/>
          <pc:sldMk cId="222487909" sldId="404"/>
        </pc:sldMkLst>
        <pc:spChg chg="add mod">
          <ac:chgData name="林 明锋" userId="df5b4b9bac279175" providerId="LiveId" clId="{CD95FE0C-0B04-43E2-841A-448B165D0080}" dt="2022-07-26T08:23:19.542" v="1877" actId="14100"/>
          <ac:spMkLst>
            <pc:docMk/>
            <pc:sldMk cId="222487909" sldId="404"/>
            <ac:spMk id="2" creationId="{90129B0C-EF28-5DE0-F596-0E512144EEF6}"/>
          </ac:spMkLst>
        </pc:spChg>
        <pc:spChg chg="add mod">
          <ac:chgData name="林 明锋" userId="df5b4b9bac279175" providerId="LiveId" clId="{CD95FE0C-0B04-43E2-841A-448B165D0080}" dt="2022-07-26T12:15:01.125" v="3233" actId="2085"/>
          <ac:spMkLst>
            <pc:docMk/>
            <pc:sldMk cId="222487909" sldId="404"/>
            <ac:spMk id="4" creationId="{007D3848-49EC-07DA-F1F7-210DD44C15A3}"/>
          </ac:spMkLst>
        </pc:spChg>
        <pc:spChg chg="mod">
          <ac:chgData name="林 明锋" userId="df5b4b9bac279175" providerId="LiveId" clId="{CD95FE0C-0B04-43E2-841A-448B165D0080}" dt="2022-07-26T12:31:55.191" v="3406"/>
          <ac:spMkLst>
            <pc:docMk/>
            <pc:sldMk cId="222487909" sldId="404"/>
            <ac:spMk id="21" creationId="{37225A48-8BFE-F4F4-48C2-4181CA6D9165}"/>
          </ac:spMkLst>
        </pc:spChg>
        <pc:spChg chg="add mod">
          <ac:chgData name="林 明锋" userId="df5b4b9bac279175" providerId="LiveId" clId="{CD95FE0C-0B04-43E2-841A-448B165D0080}" dt="2022-07-26T12:54:29.724" v="3875" actId="14100"/>
          <ac:spMkLst>
            <pc:docMk/>
            <pc:sldMk cId="222487909" sldId="404"/>
            <ac:spMk id="22" creationId="{5854ED66-DE42-EAF3-2D72-71152174FA72}"/>
          </ac:spMkLst>
        </pc:spChg>
        <pc:spChg chg="del">
          <ac:chgData name="林 明锋" userId="df5b4b9bac279175" providerId="LiveId" clId="{CD95FE0C-0B04-43E2-841A-448B165D0080}" dt="2022-07-26T08:22:54.191" v="1836" actId="478"/>
          <ac:spMkLst>
            <pc:docMk/>
            <pc:sldMk cId="222487909" sldId="404"/>
            <ac:spMk id="33" creationId="{604E00DF-8D89-1CA6-9FFD-D0F57F3837C8}"/>
          </ac:spMkLst>
        </pc:spChg>
        <pc:grpChg chg="ord">
          <ac:chgData name="林 明锋" userId="df5b4b9bac279175" providerId="LiveId" clId="{CD95FE0C-0B04-43E2-841A-448B165D0080}" dt="2022-07-26T12:54:18.421" v="3835" actId="166"/>
          <ac:grpSpMkLst>
            <pc:docMk/>
            <pc:sldMk cId="222487909" sldId="404"/>
            <ac:grpSpMk id="19" creationId="{DAB292AC-C3B9-A0C6-C283-03D41315FA1B}"/>
          </ac:grpSpMkLst>
        </pc:grpChg>
        <pc:picChg chg="del">
          <ac:chgData name="林 明锋" userId="df5b4b9bac279175" providerId="LiveId" clId="{CD95FE0C-0B04-43E2-841A-448B165D0080}" dt="2022-07-26T08:22:53.175" v="1835" actId="478"/>
          <ac:picMkLst>
            <pc:docMk/>
            <pc:sldMk cId="222487909" sldId="404"/>
            <ac:picMk id="3" creationId="{B599F2B3-D2FF-5D5E-4B15-E5E1FE00573B}"/>
          </ac:picMkLst>
        </pc:picChg>
        <pc:picChg chg="add mod modCrop">
          <ac:chgData name="林 明锋" userId="df5b4b9bac279175" providerId="LiveId" clId="{CD95FE0C-0B04-43E2-841A-448B165D0080}" dt="2022-07-26T12:14:09.614" v="3226" actId="1076"/>
          <ac:picMkLst>
            <pc:docMk/>
            <pc:sldMk cId="222487909" sldId="404"/>
            <ac:picMk id="17" creationId="{A999F5AE-7962-8BCF-EA4F-6562FDB2E371}"/>
          </ac:picMkLst>
        </pc:picChg>
      </pc:sldChg>
      <pc:sldChg chg="add del">
        <pc:chgData name="林 明锋" userId="df5b4b9bac279175" providerId="LiveId" clId="{CD95FE0C-0B04-43E2-841A-448B165D0080}" dt="2022-07-26T07:55:19.606" v="1739" actId="47"/>
        <pc:sldMkLst>
          <pc:docMk/>
          <pc:sldMk cId="1639966027" sldId="404"/>
        </pc:sldMkLst>
      </pc:sldChg>
      <pc:sldChg chg="addSp delSp modSp add del mod ord modTransition">
        <pc:chgData name="林 明锋" userId="df5b4b9bac279175" providerId="LiveId" clId="{CD95FE0C-0B04-43E2-841A-448B165D0080}" dt="2022-07-26T12:58:02.667" v="4227" actId="47"/>
        <pc:sldMkLst>
          <pc:docMk/>
          <pc:sldMk cId="2956720457" sldId="405"/>
        </pc:sldMkLst>
        <pc:spChg chg="del mod">
          <ac:chgData name="林 明锋" userId="df5b4b9bac279175" providerId="LiveId" clId="{CD95FE0C-0B04-43E2-841A-448B165D0080}" dt="2022-07-26T11:54:43.715" v="3008" actId="478"/>
          <ac:spMkLst>
            <pc:docMk/>
            <pc:sldMk cId="2956720457" sldId="405"/>
            <ac:spMk id="7" creationId="{27C850F5-7B6E-56A3-BEBB-0FAE432DA891}"/>
          </ac:spMkLst>
        </pc:spChg>
        <pc:spChg chg="mod">
          <ac:chgData name="林 明锋" userId="df5b4b9bac279175" providerId="LiveId" clId="{CD95FE0C-0B04-43E2-841A-448B165D0080}" dt="2022-07-26T12:32:12.952" v="3413"/>
          <ac:spMkLst>
            <pc:docMk/>
            <pc:sldMk cId="2956720457" sldId="405"/>
            <ac:spMk id="20" creationId="{E4DCA700-29E2-F4A9-68E5-4B0BADE09E6A}"/>
          </ac:spMkLst>
        </pc:spChg>
        <pc:picChg chg="add mod">
          <ac:chgData name="林 明锋" userId="df5b4b9bac279175" providerId="LiveId" clId="{CD95FE0C-0B04-43E2-841A-448B165D0080}" dt="2022-07-26T10:13:44.632" v="1981" actId="14100"/>
          <ac:picMkLst>
            <pc:docMk/>
            <pc:sldMk cId="2956720457" sldId="405"/>
            <ac:picMk id="3" creationId="{03164537-23AB-4A87-419F-D8F56902BDC5}"/>
          </ac:picMkLst>
        </pc:picChg>
        <pc:picChg chg="add del">
          <ac:chgData name="林 明锋" userId="df5b4b9bac279175" providerId="LiveId" clId="{CD95FE0C-0B04-43E2-841A-448B165D0080}" dt="2022-07-26T11:53:04.283" v="2990" actId="478"/>
          <ac:picMkLst>
            <pc:docMk/>
            <pc:sldMk cId="2956720457" sldId="405"/>
            <ac:picMk id="5" creationId="{C16DBF40-47F5-D427-D09D-E0A40189877F}"/>
          </ac:picMkLst>
        </pc:picChg>
        <pc:picChg chg="mod ord">
          <ac:chgData name="林 明锋" userId="df5b4b9bac279175" providerId="LiveId" clId="{CD95FE0C-0B04-43E2-841A-448B165D0080}" dt="2022-07-26T11:54:55.443" v="3011" actId="1076"/>
          <ac:picMkLst>
            <pc:docMk/>
            <pc:sldMk cId="2956720457" sldId="405"/>
            <ac:picMk id="6" creationId="{C719D7B7-3FAE-B51B-37CE-A972B88FD4CE}"/>
          </ac:picMkLst>
        </pc:picChg>
        <pc:picChg chg="add mod modCrop">
          <ac:chgData name="林 明锋" userId="df5b4b9bac279175" providerId="LiveId" clId="{CD95FE0C-0B04-43E2-841A-448B165D0080}" dt="2022-07-26T11:56:20.780" v="3028" actId="14861"/>
          <ac:picMkLst>
            <pc:docMk/>
            <pc:sldMk cId="2956720457" sldId="405"/>
            <ac:picMk id="21" creationId="{CC410B24-EBCD-98F7-A6F9-C991601F2B96}"/>
          </ac:picMkLst>
        </pc:picChg>
      </pc:sldChg>
      <pc:sldChg chg="addSp delSp modSp add del mod">
        <pc:chgData name="林 明锋" userId="df5b4b9bac279175" providerId="LiveId" clId="{CD95FE0C-0B04-43E2-841A-448B165D0080}" dt="2022-07-26T12:27:57.209" v="3380" actId="47"/>
        <pc:sldMkLst>
          <pc:docMk/>
          <pc:sldMk cId="797834858" sldId="406"/>
        </pc:sldMkLst>
        <pc:picChg chg="del">
          <ac:chgData name="林 明锋" userId="df5b4b9bac279175" providerId="LiveId" clId="{CD95FE0C-0B04-43E2-841A-448B165D0080}" dt="2022-07-26T12:09:48.836" v="3102" actId="478"/>
          <ac:picMkLst>
            <pc:docMk/>
            <pc:sldMk cId="797834858" sldId="406"/>
            <ac:picMk id="3" creationId="{56BDBF5B-CA8E-F190-322C-F9E2EAE3597A}"/>
          </ac:picMkLst>
        </pc:picChg>
        <pc:picChg chg="add del mod">
          <ac:chgData name="林 明锋" userId="df5b4b9bac279175" providerId="LiveId" clId="{CD95FE0C-0B04-43E2-841A-448B165D0080}" dt="2022-07-26T12:10:34.156" v="3143" actId="478"/>
          <ac:picMkLst>
            <pc:docMk/>
            <pc:sldMk cId="797834858" sldId="406"/>
            <ac:picMk id="16" creationId="{81CCC892-E875-BD3E-33EB-E3DE9D859200}"/>
          </ac:picMkLst>
        </pc:picChg>
        <pc:picChg chg="add mod">
          <ac:chgData name="林 明锋" userId="df5b4b9bac279175" providerId="LiveId" clId="{CD95FE0C-0B04-43E2-841A-448B165D0080}" dt="2022-07-26T12:10:35.118" v="3144"/>
          <ac:picMkLst>
            <pc:docMk/>
            <pc:sldMk cId="797834858" sldId="406"/>
            <ac:picMk id="17" creationId="{4125D0FA-6F7C-C29E-B864-8733014EE102}"/>
          </ac:picMkLst>
        </pc:picChg>
      </pc:sldChg>
      <pc:sldChg chg="delSp add del mod">
        <pc:chgData name="林 明锋" userId="df5b4b9bac279175" providerId="LiveId" clId="{CD95FE0C-0B04-43E2-841A-448B165D0080}" dt="2022-07-26T11:57:53.663" v="3034" actId="47"/>
        <pc:sldMkLst>
          <pc:docMk/>
          <pc:sldMk cId="1456086982" sldId="406"/>
        </pc:sldMkLst>
        <pc:spChg chg="del">
          <ac:chgData name="林 明锋" userId="df5b4b9bac279175" providerId="LiveId" clId="{CD95FE0C-0B04-43E2-841A-448B165D0080}" dt="2022-07-26T11:57:33.340" v="3033" actId="478"/>
          <ac:spMkLst>
            <pc:docMk/>
            <pc:sldMk cId="1456086982" sldId="406"/>
            <ac:spMk id="7" creationId="{27C850F5-7B6E-56A3-BEBB-0FAE432DA891}"/>
          </ac:spMkLst>
        </pc:spChg>
      </pc:sldChg>
      <pc:sldChg chg="addSp delSp modSp add mod delAnim">
        <pc:chgData name="林 明锋" userId="df5b4b9bac279175" providerId="LiveId" clId="{CD95FE0C-0B04-43E2-841A-448B165D0080}" dt="2022-07-27T05:37:59.436" v="5672" actId="113"/>
        <pc:sldMkLst>
          <pc:docMk/>
          <pc:sldMk cId="1166926185" sldId="407"/>
        </pc:sldMkLst>
        <pc:spChg chg="add del mod">
          <ac:chgData name="林 明锋" userId="df5b4b9bac279175" providerId="LiveId" clId="{CD95FE0C-0B04-43E2-841A-448B165D0080}" dt="2022-07-27T05:35:01.465" v="5577" actId="478"/>
          <ac:spMkLst>
            <pc:docMk/>
            <pc:sldMk cId="1166926185" sldId="407"/>
            <ac:spMk id="2" creationId="{07A9E6E9-EE2A-3636-8754-81FCCBA506BB}"/>
          </ac:spMkLst>
        </pc:spChg>
        <pc:spChg chg="add mod">
          <ac:chgData name="林 明锋" userId="df5b4b9bac279175" providerId="LiveId" clId="{CD95FE0C-0B04-43E2-841A-448B165D0080}" dt="2022-07-27T05:35:17.190" v="5580" actId="1076"/>
          <ac:spMkLst>
            <pc:docMk/>
            <pc:sldMk cId="1166926185" sldId="407"/>
            <ac:spMk id="3" creationId="{99050934-A33C-1051-25AF-53E958C56142}"/>
          </ac:spMkLst>
        </pc:spChg>
        <pc:spChg chg="add del mod">
          <ac:chgData name="林 明锋" userId="df5b4b9bac279175" providerId="LiveId" clId="{CD95FE0C-0B04-43E2-841A-448B165D0080}" dt="2022-07-26T14:49:19.392" v="4364" actId="478"/>
          <ac:spMkLst>
            <pc:docMk/>
            <pc:sldMk cId="1166926185" sldId="407"/>
            <ac:spMk id="5" creationId="{A96D2C71-BE93-F88B-B082-04E3B7997276}"/>
          </ac:spMkLst>
        </pc:spChg>
        <pc:spChg chg="del">
          <ac:chgData name="林 明锋" userId="df5b4b9bac279175" providerId="LiveId" clId="{CD95FE0C-0B04-43E2-841A-448B165D0080}" dt="2022-07-26T12:21:26.609" v="3322" actId="478"/>
          <ac:spMkLst>
            <pc:docMk/>
            <pc:sldMk cId="1166926185" sldId="407"/>
            <ac:spMk id="13" creationId="{039A5EF2-9A7C-206A-9BBC-5816A5E6D10D}"/>
          </ac:spMkLst>
        </pc:spChg>
        <pc:spChg chg="add mod">
          <ac:chgData name="林 明锋" userId="df5b4b9bac279175" providerId="LiveId" clId="{CD95FE0C-0B04-43E2-841A-448B165D0080}" dt="2022-07-27T05:14:04.339" v="5040" actId="207"/>
          <ac:spMkLst>
            <pc:docMk/>
            <pc:sldMk cId="1166926185" sldId="407"/>
            <ac:spMk id="17" creationId="{BC479BDE-FFBD-08FC-BB19-5786ECAC698A}"/>
          </ac:spMkLst>
        </pc:spChg>
        <pc:spChg chg="add del mod">
          <ac:chgData name="林 明锋" userId="df5b4b9bac279175" providerId="LiveId" clId="{CD95FE0C-0B04-43E2-841A-448B165D0080}" dt="2022-07-26T12:54:57.405" v="3877" actId="478"/>
          <ac:spMkLst>
            <pc:docMk/>
            <pc:sldMk cId="1166926185" sldId="407"/>
            <ac:spMk id="19" creationId="{1D0D210D-FAF4-DCC3-3F8B-47694964C99E}"/>
          </ac:spMkLst>
        </pc:spChg>
        <pc:spChg chg="add mod">
          <ac:chgData name="林 明锋" userId="df5b4b9bac279175" providerId="LiveId" clId="{CD95FE0C-0B04-43E2-841A-448B165D0080}" dt="2022-07-27T05:37:59.436" v="5672" actId="113"/>
          <ac:spMkLst>
            <pc:docMk/>
            <pc:sldMk cId="1166926185" sldId="407"/>
            <ac:spMk id="19" creationId="{51D17DAC-2865-A7FF-C6A6-1F69A9FD6065}"/>
          </ac:spMkLst>
        </pc:spChg>
        <pc:spChg chg="mod">
          <ac:chgData name="林 明锋" userId="df5b4b9bac279175" providerId="LiveId" clId="{CD95FE0C-0B04-43E2-841A-448B165D0080}" dt="2022-07-26T12:32:02.456" v="3409"/>
          <ac:spMkLst>
            <pc:docMk/>
            <pc:sldMk cId="1166926185" sldId="407"/>
            <ac:spMk id="22" creationId="{FFE9F4D3-B294-098A-B2DA-86FE230B81AB}"/>
          </ac:spMkLst>
        </pc:spChg>
        <pc:spChg chg="add mod">
          <ac:chgData name="林 明锋" userId="df5b4b9bac279175" providerId="LiveId" clId="{CD95FE0C-0B04-43E2-841A-448B165D0080}" dt="2022-07-27T05:37:33.315" v="5661" actId="20577"/>
          <ac:spMkLst>
            <pc:docMk/>
            <pc:sldMk cId="1166926185" sldId="407"/>
            <ac:spMk id="24" creationId="{1EF50730-99D2-90CC-5578-39C205ED8A36}"/>
          </ac:spMkLst>
        </pc:spChg>
        <pc:spChg chg="del">
          <ac:chgData name="林 明锋" userId="df5b4b9bac279175" providerId="LiveId" clId="{CD95FE0C-0B04-43E2-841A-448B165D0080}" dt="2022-07-26T12:21:21.512" v="3320" actId="478"/>
          <ac:spMkLst>
            <pc:docMk/>
            <pc:sldMk cId="1166926185" sldId="407"/>
            <ac:spMk id="26" creationId="{5C8DDE4F-DEA3-08A0-0D78-0B96E0578902}"/>
          </ac:spMkLst>
        </pc:spChg>
        <pc:grpChg chg="ord">
          <ac:chgData name="林 明锋" userId="df5b4b9bac279175" providerId="LiveId" clId="{CD95FE0C-0B04-43E2-841A-448B165D0080}" dt="2022-07-27T05:13:29.835" v="4993" actId="166"/>
          <ac:grpSpMkLst>
            <pc:docMk/>
            <pc:sldMk cId="1166926185" sldId="407"/>
            <ac:grpSpMk id="20" creationId="{F49783D8-0657-DB97-C94E-9109FD5B9D72}"/>
          </ac:grpSpMkLst>
        </pc:grpChg>
        <pc:graphicFrameChg chg="add mod modGraphic">
          <ac:chgData name="林 明锋" userId="df5b4b9bac279175" providerId="LiveId" clId="{CD95FE0C-0B04-43E2-841A-448B165D0080}" dt="2022-07-27T05:35:11.912" v="5579" actId="1076"/>
          <ac:graphicFrameMkLst>
            <pc:docMk/>
            <pc:sldMk cId="1166926185" sldId="407"/>
            <ac:graphicFrameMk id="18" creationId="{10E29ACA-B09E-8BC2-E91F-CE9251CDF1C1}"/>
          </ac:graphicFrameMkLst>
        </pc:graphicFrameChg>
        <pc:graphicFrameChg chg="add mod modGraphic">
          <ac:chgData name="林 明锋" userId="df5b4b9bac279175" providerId="LiveId" clId="{CD95FE0C-0B04-43E2-841A-448B165D0080}" dt="2022-07-27T05:36:58.693" v="5604" actId="207"/>
          <ac:graphicFrameMkLst>
            <pc:docMk/>
            <pc:sldMk cId="1166926185" sldId="407"/>
            <ac:graphicFrameMk id="23" creationId="{D2157761-8B60-04A8-6283-45D3238BBD66}"/>
          </ac:graphicFrameMkLst>
        </pc:graphicFrameChg>
        <pc:picChg chg="add mod modCrop">
          <ac:chgData name="林 明锋" userId="df5b4b9bac279175" providerId="LiveId" clId="{CD95FE0C-0B04-43E2-841A-448B165D0080}" dt="2022-07-27T05:25:39.907" v="5479" actId="1076"/>
          <ac:picMkLst>
            <pc:docMk/>
            <pc:sldMk cId="1166926185" sldId="407"/>
            <ac:picMk id="4" creationId="{78F62891-9C29-D7BA-EB27-80A9B710204C}"/>
          </ac:picMkLst>
        </pc:picChg>
        <pc:picChg chg="add del mod">
          <ac:chgData name="林 明锋" userId="df5b4b9bac279175" providerId="LiveId" clId="{CD95FE0C-0B04-43E2-841A-448B165D0080}" dt="2022-07-26T14:47:20.097" v="4340" actId="478"/>
          <ac:picMkLst>
            <pc:docMk/>
            <pc:sldMk cId="1166926185" sldId="407"/>
            <ac:picMk id="17" creationId="{94514338-1F5D-4E2A-DBC2-2281E51628A4}"/>
          </ac:picMkLst>
        </pc:picChg>
        <pc:picChg chg="mod modCrop">
          <ac:chgData name="林 明锋" userId="df5b4b9bac279175" providerId="LiveId" clId="{CD95FE0C-0B04-43E2-841A-448B165D0080}" dt="2022-07-27T05:11:57.299" v="4943" actId="1076"/>
          <ac:picMkLst>
            <pc:docMk/>
            <pc:sldMk cId="1166926185" sldId="407"/>
            <ac:picMk id="28" creationId="{FA1CD4AC-6780-C22C-8C5F-0E57CB2B7C4C}"/>
          </ac:picMkLst>
        </pc:picChg>
      </pc:sldChg>
      <pc:sldChg chg="addSp delSp modSp add mod">
        <pc:chgData name="林 明锋" userId="df5b4b9bac279175" providerId="LiveId" clId="{CD95FE0C-0B04-43E2-841A-448B165D0080}" dt="2022-07-27T07:39:15.181" v="8091" actId="1076"/>
        <pc:sldMkLst>
          <pc:docMk/>
          <pc:sldMk cId="3360704597" sldId="408"/>
        </pc:sldMkLst>
        <pc:spChg chg="add mod">
          <ac:chgData name="林 明锋" userId="df5b4b9bac279175" providerId="LiveId" clId="{CD95FE0C-0B04-43E2-841A-448B165D0080}" dt="2022-07-27T07:35:34.759" v="8058" actId="1076"/>
          <ac:spMkLst>
            <pc:docMk/>
            <pc:sldMk cId="3360704597" sldId="408"/>
            <ac:spMk id="2" creationId="{4E672822-56C6-827C-A098-D34DE42E8E47}"/>
          </ac:spMkLst>
        </pc:spChg>
        <pc:spChg chg="add mod">
          <ac:chgData name="林 明锋" userId="df5b4b9bac279175" providerId="LiveId" clId="{CD95FE0C-0B04-43E2-841A-448B165D0080}" dt="2022-07-27T07:35:34.759" v="8058" actId="1076"/>
          <ac:spMkLst>
            <pc:docMk/>
            <pc:sldMk cId="3360704597" sldId="408"/>
            <ac:spMk id="3" creationId="{0CFF1E65-634B-113C-B37D-79E559FC58BF}"/>
          </ac:spMkLst>
        </pc:spChg>
        <pc:spChg chg="add del mod">
          <ac:chgData name="林 明锋" userId="df5b4b9bac279175" providerId="LiveId" clId="{CD95FE0C-0B04-43E2-841A-448B165D0080}" dt="2022-07-27T07:34:09.812" v="7999" actId="478"/>
          <ac:spMkLst>
            <pc:docMk/>
            <pc:sldMk cId="3360704597" sldId="408"/>
            <ac:spMk id="16" creationId="{DD3FCA15-42CF-7BF3-A242-A6C445107457}"/>
          </ac:spMkLst>
        </pc:spChg>
        <pc:spChg chg="add mod">
          <ac:chgData name="林 明锋" userId="df5b4b9bac279175" providerId="LiveId" clId="{CD95FE0C-0B04-43E2-841A-448B165D0080}" dt="2022-07-27T07:36:39.766" v="8078" actId="1076"/>
          <ac:spMkLst>
            <pc:docMk/>
            <pc:sldMk cId="3360704597" sldId="408"/>
            <ac:spMk id="18" creationId="{2CF5455B-9FF4-8AE2-7DBB-8A9EC7ACF792}"/>
          </ac:spMkLst>
        </pc:spChg>
        <pc:spChg chg="add del mod">
          <ac:chgData name="林 明锋" userId="df5b4b9bac279175" providerId="LiveId" clId="{CD95FE0C-0B04-43E2-841A-448B165D0080}" dt="2022-07-27T07:36:16.341" v="8073"/>
          <ac:spMkLst>
            <pc:docMk/>
            <pc:sldMk cId="3360704597" sldId="408"/>
            <ac:spMk id="19" creationId="{1F394AC4-5915-03F5-54A7-70427A4B4ECC}"/>
          </ac:spMkLst>
        </pc:spChg>
        <pc:spChg chg="mod">
          <ac:chgData name="林 明锋" userId="df5b4b9bac279175" providerId="LiveId" clId="{CD95FE0C-0B04-43E2-841A-448B165D0080}" dt="2022-07-26T12:32:10.688" v="3412"/>
          <ac:spMkLst>
            <pc:docMk/>
            <pc:sldMk cId="3360704597" sldId="408"/>
            <ac:spMk id="22" creationId="{FFE9F4D3-B294-098A-B2DA-86FE230B81AB}"/>
          </ac:spMkLst>
        </pc:spChg>
        <pc:spChg chg="add del mod">
          <ac:chgData name="林 明锋" userId="df5b4b9bac279175" providerId="LiveId" clId="{CD95FE0C-0B04-43E2-841A-448B165D0080}" dt="2022-07-27T07:36:16.341" v="8073"/>
          <ac:spMkLst>
            <pc:docMk/>
            <pc:sldMk cId="3360704597" sldId="408"/>
            <ac:spMk id="24" creationId="{106F59DA-893E-33AC-4A84-28F3F994F973}"/>
          </ac:spMkLst>
        </pc:spChg>
        <pc:spChg chg="add del mod">
          <ac:chgData name="林 明锋" userId="df5b4b9bac279175" providerId="LiveId" clId="{CD95FE0C-0B04-43E2-841A-448B165D0080}" dt="2022-07-27T07:36:16.341" v="8073"/>
          <ac:spMkLst>
            <pc:docMk/>
            <pc:sldMk cId="3360704597" sldId="408"/>
            <ac:spMk id="25" creationId="{4845023E-5A66-7863-EE10-C07A3B1BDD0B}"/>
          </ac:spMkLst>
        </pc:spChg>
        <pc:spChg chg="add del mod">
          <ac:chgData name="林 明锋" userId="df5b4b9bac279175" providerId="LiveId" clId="{CD95FE0C-0B04-43E2-841A-448B165D0080}" dt="2022-07-27T07:36:16.341" v="8073"/>
          <ac:spMkLst>
            <pc:docMk/>
            <pc:sldMk cId="3360704597" sldId="408"/>
            <ac:spMk id="29" creationId="{0A0EA8C9-7D33-1AE7-C573-890EB2355285}"/>
          </ac:spMkLst>
        </pc:spChg>
        <pc:spChg chg="add del mod">
          <ac:chgData name="林 明锋" userId="df5b4b9bac279175" providerId="LiveId" clId="{CD95FE0C-0B04-43E2-841A-448B165D0080}" dt="2022-07-27T07:36:16.341" v="8073"/>
          <ac:spMkLst>
            <pc:docMk/>
            <pc:sldMk cId="3360704597" sldId="408"/>
            <ac:spMk id="31" creationId="{009B79A3-009E-63DE-A5E8-388175519A0D}"/>
          </ac:spMkLst>
        </pc:spChg>
        <pc:spChg chg="add mod">
          <ac:chgData name="林 明锋" userId="df5b4b9bac279175" providerId="LiveId" clId="{CD95FE0C-0B04-43E2-841A-448B165D0080}" dt="2022-07-27T07:36:26.489" v="8074"/>
          <ac:spMkLst>
            <pc:docMk/>
            <pc:sldMk cId="3360704597" sldId="408"/>
            <ac:spMk id="32" creationId="{7A85AA2F-4407-8582-B38F-3A50F03DDAAE}"/>
          </ac:spMkLst>
        </pc:spChg>
        <pc:spChg chg="add mod">
          <ac:chgData name="林 明锋" userId="df5b4b9bac279175" providerId="LiveId" clId="{CD95FE0C-0B04-43E2-841A-448B165D0080}" dt="2022-07-27T07:36:26.489" v="8074"/>
          <ac:spMkLst>
            <pc:docMk/>
            <pc:sldMk cId="3360704597" sldId="408"/>
            <ac:spMk id="33" creationId="{3CFA0E17-8E39-0C61-C415-FFF3733A2CE8}"/>
          </ac:spMkLst>
        </pc:spChg>
        <pc:spChg chg="add mod">
          <ac:chgData name="林 明锋" userId="df5b4b9bac279175" providerId="LiveId" clId="{CD95FE0C-0B04-43E2-841A-448B165D0080}" dt="2022-07-27T07:36:26.489" v="8074"/>
          <ac:spMkLst>
            <pc:docMk/>
            <pc:sldMk cId="3360704597" sldId="408"/>
            <ac:spMk id="35" creationId="{51060BB6-2595-AA96-598F-CA2356D70956}"/>
          </ac:spMkLst>
        </pc:spChg>
        <pc:spChg chg="add mod">
          <ac:chgData name="林 明锋" userId="df5b4b9bac279175" providerId="LiveId" clId="{CD95FE0C-0B04-43E2-841A-448B165D0080}" dt="2022-07-27T07:36:26.489" v="8074"/>
          <ac:spMkLst>
            <pc:docMk/>
            <pc:sldMk cId="3360704597" sldId="408"/>
            <ac:spMk id="36" creationId="{350C5BB4-1771-009B-2C0C-852442D99B2D}"/>
          </ac:spMkLst>
        </pc:spChg>
        <pc:spChg chg="add mod">
          <ac:chgData name="林 明锋" userId="df5b4b9bac279175" providerId="LiveId" clId="{CD95FE0C-0B04-43E2-841A-448B165D0080}" dt="2022-07-27T07:36:26.489" v="8074"/>
          <ac:spMkLst>
            <pc:docMk/>
            <pc:sldMk cId="3360704597" sldId="408"/>
            <ac:spMk id="39" creationId="{495C86B6-AC9D-81B2-F2A5-89EE664ADCA0}"/>
          </ac:spMkLst>
        </pc:spChg>
        <pc:spChg chg="add mod">
          <ac:chgData name="林 明锋" userId="df5b4b9bac279175" providerId="LiveId" clId="{CD95FE0C-0B04-43E2-841A-448B165D0080}" dt="2022-07-27T07:36:26.489" v="8074"/>
          <ac:spMkLst>
            <pc:docMk/>
            <pc:sldMk cId="3360704597" sldId="408"/>
            <ac:spMk id="41" creationId="{B7F0C496-006B-0470-B6A9-99EF3A625107}"/>
          </ac:spMkLst>
        </pc:spChg>
        <pc:spChg chg="add mod">
          <ac:chgData name="林 明锋" userId="df5b4b9bac279175" providerId="LiveId" clId="{CD95FE0C-0B04-43E2-841A-448B165D0080}" dt="2022-07-27T07:37:10.130" v="8086" actId="1076"/>
          <ac:spMkLst>
            <pc:docMk/>
            <pc:sldMk cId="3360704597" sldId="408"/>
            <ac:spMk id="42" creationId="{E9800B12-1D46-B426-A9F9-A5D823B03505}"/>
          </ac:spMkLst>
        </pc:spChg>
        <pc:picChg chg="add mod">
          <ac:chgData name="林 明锋" userId="df5b4b9bac279175" providerId="LiveId" clId="{CD95FE0C-0B04-43E2-841A-448B165D0080}" dt="2022-07-27T07:39:15.181" v="8091" actId="1076"/>
          <ac:picMkLst>
            <pc:docMk/>
            <pc:sldMk cId="3360704597" sldId="408"/>
            <ac:picMk id="5" creationId="{4694C9AD-33A3-1CF7-CD10-4426050ED39D}"/>
          </ac:picMkLst>
        </pc:picChg>
        <pc:picChg chg="mod modCrop">
          <ac:chgData name="林 明锋" userId="df5b4b9bac279175" providerId="LiveId" clId="{CD95FE0C-0B04-43E2-841A-448B165D0080}" dt="2022-07-27T07:35:34.759" v="8058" actId="1076"/>
          <ac:picMkLst>
            <pc:docMk/>
            <pc:sldMk cId="3360704597" sldId="408"/>
            <ac:picMk id="28" creationId="{FA1CD4AC-6780-C22C-8C5F-0E57CB2B7C4C}"/>
          </ac:picMkLst>
        </pc:picChg>
        <pc:cxnChg chg="add del mod">
          <ac:chgData name="林 明锋" userId="df5b4b9bac279175" providerId="LiveId" clId="{CD95FE0C-0B04-43E2-841A-448B165D0080}" dt="2022-07-27T07:36:16.341" v="8073"/>
          <ac:cxnSpMkLst>
            <pc:docMk/>
            <pc:sldMk cId="3360704597" sldId="408"/>
            <ac:cxnSpMk id="23" creationId="{CDAFA461-917B-28FF-3DC2-1FA3406ECBAC}"/>
          </ac:cxnSpMkLst>
        </pc:cxnChg>
        <pc:cxnChg chg="add del mod">
          <ac:chgData name="林 明锋" userId="df5b4b9bac279175" providerId="LiveId" clId="{CD95FE0C-0B04-43E2-841A-448B165D0080}" dt="2022-07-27T07:36:16.341" v="8073"/>
          <ac:cxnSpMkLst>
            <pc:docMk/>
            <pc:sldMk cId="3360704597" sldId="408"/>
            <ac:cxnSpMk id="26" creationId="{4AEA6F85-0A50-40F8-718F-5328815A8974}"/>
          </ac:cxnSpMkLst>
        </pc:cxnChg>
        <pc:cxnChg chg="add del mod">
          <ac:chgData name="林 明锋" userId="df5b4b9bac279175" providerId="LiveId" clId="{CD95FE0C-0B04-43E2-841A-448B165D0080}" dt="2022-07-27T07:36:16.341" v="8073"/>
          <ac:cxnSpMkLst>
            <pc:docMk/>
            <pc:sldMk cId="3360704597" sldId="408"/>
            <ac:cxnSpMk id="27" creationId="{4D44902E-B7DB-1EA9-95F4-92DA7FEBAD4B}"/>
          </ac:cxnSpMkLst>
        </pc:cxnChg>
        <pc:cxnChg chg="add del mod">
          <ac:chgData name="林 明锋" userId="df5b4b9bac279175" providerId="LiveId" clId="{CD95FE0C-0B04-43E2-841A-448B165D0080}" dt="2022-07-27T07:36:16.341" v="8073"/>
          <ac:cxnSpMkLst>
            <pc:docMk/>
            <pc:sldMk cId="3360704597" sldId="408"/>
            <ac:cxnSpMk id="30" creationId="{ECEE5BCE-D618-C381-AAFA-8C96AC06F3AC}"/>
          </ac:cxnSpMkLst>
        </pc:cxnChg>
        <pc:cxnChg chg="add mod">
          <ac:chgData name="林 明锋" userId="df5b4b9bac279175" providerId="LiveId" clId="{CD95FE0C-0B04-43E2-841A-448B165D0080}" dt="2022-07-27T07:36:26.489" v="8074"/>
          <ac:cxnSpMkLst>
            <pc:docMk/>
            <pc:sldMk cId="3360704597" sldId="408"/>
            <ac:cxnSpMk id="34" creationId="{EE64C11F-F372-02ED-79F4-3BFCA6157748}"/>
          </ac:cxnSpMkLst>
        </pc:cxnChg>
        <pc:cxnChg chg="add mod">
          <ac:chgData name="林 明锋" userId="df5b4b9bac279175" providerId="LiveId" clId="{CD95FE0C-0B04-43E2-841A-448B165D0080}" dt="2022-07-27T07:36:26.489" v="8074"/>
          <ac:cxnSpMkLst>
            <pc:docMk/>
            <pc:sldMk cId="3360704597" sldId="408"/>
            <ac:cxnSpMk id="37" creationId="{C5A58357-3E4F-07E5-D9E1-92F984227C8E}"/>
          </ac:cxnSpMkLst>
        </pc:cxnChg>
        <pc:cxnChg chg="add mod">
          <ac:chgData name="林 明锋" userId="df5b4b9bac279175" providerId="LiveId" clId="{CD95FE0C-0B04-43E2-841A-448B165D0080}" dt="2022-07-27T07:36:26.489" v="8074"/>
          <ac:cxnSpMkLst>
            <pc:docMk/>
            <pc:sldMk cId="3360704597" sldId="408"/>
            <ac:cxnSpMk id="38" creationId="{F6CAA837-5C51-6E3F-ECC7-3CCB4390A85E}"/>
          </ac:cxnSpMkLst>
        </pc:cxnChg>
        <pc:cxnChg chg="add mod">
          <ac:chgData name="林 明锋" userId="df5b4b9bac279175" providerId="LiveId" clId="{CD95FE0C-0B04-43E2-841A-448B165D0080}" dt="2022-07-27T07:36:26.489" v="8074"/>
          <ac:cxnSpMkLst>
            <pc:docMk/>
            <pc:sldMk cId="3360704597" sldId="408"/>
            <ac:cxnSpMk id="40" creationId="{E78D1E68-397E-2739-B9FE-C12BA97CA781}"/>
          </ac:cxnSpMkLst>
        </pc:cxnChg>
      </pc:sldChg>
      <pc:sldChg chg="addSp delSp modSp add mod modAnim">
        <pc:chgData name="林 明锋" userId="df5b4b9bac279175" providerId="LiveId" clId="{CD95FE0C-0B04-43E2-841A-448B165D0080}" dt="2022-07-27T07:46:44.313" v="8107"/>
        <pc:sldMkLst>
          <pc:docMk/>
          <pc:sldMk cId="2685273527" sldId="409"/>
        </pc:sldMkLst>
        <pc:spChg chg="add mod">
          <ac:chgData name="林 明锋" userId="df5b4b9bac279175" providerId="LiveId" clId="{CD95FE0C-0B04-43E2-841A-448B165D0080}" dt="2022-07-27T07:33:52.805" v="7997" actId="1076"/>
          <ac:spMkLst>
            <pc:docMk/>
            <pc:sldMk cId="2685273527" sldId="409"/>
            <ac:spMk id="2" creationId="{781DD45D-87EB-C78E-75B6-68E9CBB73468}"/>
          </ac:spMkLst>
        </pc:spChg>
        <pc:spChg chg="add del mod">
          <ac:chgData name="林 明锋" userId="df5b4b9bac279175" providerId="LiveId" clId="{CD95FE0C-0B04-43E2-841A-448B165D0080}" dt="2022-07-27T07:32:06.588" v="7982" actId="478"/>
          <ac:spMkLst>
            <pc:docMk/>
            <pc:sldMk cId="2685273527" sldId="409"/>
            <ac:spMk id="16" creationId="{5A073714-7235-747C-2047-1804301E58C0}"/>
          </ac:spMkLst>
        </pc:spChg>
        <pc:spChg chg="add mod">
          <ac:chgData name="林 明锋" userId="df5b4b9bac279175" providerId="LiveId" clId="{CD95FE0C-0B04-43E2-841A-448B165D0080}" dt="2022-07-27T07:32:50.243" v="7988" actId="1037"/>
          <ac:spMkLst>
            <pc:docMk/>
            <pc:sldMk cId="2685273527" sldId="409"/>
            <ac:spMk id="17" creationId="{EAD8DAC8-8DD0-5A7E-FC9D-777D3482C729}"/>
          </ac:spMkLst>
        </pc:spChg>
        <pc:spChg chg="mod">
          <ac:chgData name="林 明锋" userId="df5b4b9bac279175" providerId="LiveId" clId="{CD95FE0C-0B04-43E2-841A-448B165D0080}" dt="2022-07-26T12:32:07.376" v="3411"/>
          <ac:spMkLst>
            <pc:docMk/>
            <pc:sldMk cId="2685273527" sldId="409"/>
            <ac:spMk id="22" creationId="{FFE9F4D3-B294-098A-B2DA-86FE230B81AB}"/>
          </ac:spMkLst>
        </pc:spChg>
        <pc:picChg chg="add mod">
          <ac:chgData name="林 明锋" userId="df5b4b9bac279175" providerId="LiveId" clId="{CD95FE0C-0B04-43E2-841A-448B165D0080}" dt="2022-07-26T12:23:48.774" v="3344"/>
          <ac:picMkLst>
            <pc:docMk/>
            <pc:sldMk cId="2685273527" sldId="409"/>
            <ac:picMk id="15" creationId="{A94F211B-267A-9435-53EF-B06959E769BC}"/>
          </ac:picMkLst>
        </pc:picChg>
        <pc:picChg chg="add del mod">
          <ac:chgData name="林 明锋" userId="df5b4b9bac279175" providerId="LiveId" clId="{CD95FE0C-0B04-43E2-841A-448B165D0080}" dt="2022-07-26T12:58:26.237" v="4230" actId="478"/>
          <ac:picMkLst>
            <pc:docMk/>
            <pc:sldMk cId="2685273527" sldId="409"/>
            <ac:picMk id="17" creationId="{D2A6471A-8D9C-5BDD-DBDE-C74FBD01C3B5}"/>
          </ac:picMkLst>
        </pc:picChg>
        <pc:picChg chg="del">
          <ac:chgData name="林 明锋" userId="df5b4b9bac279175" providerId="LiveId" clId="{CD95FE0C-0B04-43E2-841A-448B165D0080}" dt="2022-07-26T12:23:44.940" v="3343" actId="478"/>
          <ac:picMkLst>
            <pc:docMk/>
            <pc:sldMk cId="2685273527" sldId="409"/>
            <ac:picMk id="28" creationId="{FA1CD4AC-6780-C22C-8C5F-0E57CB2B7C4C}"/>
          </ac:picMkLst>
        </pc:picChg>
      </pc:sldChg>
      <pc:sldChg chg="addSp delSp modSp add del mod">
        <pc:chgData name="林 明锋" userId="df5b4b9bac279175" providerId="LiveId" clId="{CD95FE0C-0B04-43E2-841A-448B165D0080}" dt="2022-07-27T05:59:47.938" v="6811" actId="47"/>
        <pc:sldMkLst>
          <pc:docMk/>
          <pc:sldMk cId="2239530006" sldId="410"/>
        </pc:sldMkLst>
        <pc:spChg chg="add mod">
          <ac:chgData name="林 明锋" userId="df5b4b9bac279175" providerId="LiveId" clId="{CD95FE0C-0B04-43E2-841A-448B165D0080}" dt="2022-07-26T12:51:47.841" v="3688" actId="1076"/>
          <ac:spMkLst>
            <pc:docMk/>
            <pc:sldMk cId="2239530006" sldId="410"/>
            <ac:spMk id="2" creationId="{19024052-9358-69C0-CB6B-70A0ED377945}"/>
          </ac:spMkLst>
        </pc:spChg>
        <pc:spChg chg="mod">
          <ac:chgData name="林 明锋" userId="df5b4b9bac279175" providerId="LiveId" clId="{CD95FE0C-0B04-43E2-841A-448B165D0080}" dt="2022-07-26T12:32:04.663" v="3410"/>
          <ac:spMkLst>
            <pc:docMk/>
            <pc:sldMk cId="2239530006" sldId="410"/>
            <ac:spMk id="22" creationId="{FFE9F4D3-B294-098A-B2DA-86FE230B81AB}"/>
          </ac:spMkLst>
        </pc:spChg>
        <pc:spChg chg="add mod">
          <ac:chgData name="林 明锋" userId="df5b4b9bac279175" providerId="LiveId" clId="{CD95FE0C-0B04-43E2-841A-448B165D0080}" dt="2022-07-26T12:52:08.574" v="3698" actId="20577"/>
          <ac:spMkLst>
            <pc:docMk/>
            <pc:sldMk cId="2239530006" sldId="410"/>
            <ac:spMk id="23" creationId="{30873FC6-08D6-5A75-DA9E-93620E48FD94}"/>
          </ac:spMkLst>
        </pc:spChg>
        <pc:picChg chg="add mod">
          <ac:chgData name="林 明锋" userId="df5b4b9bac279175" providerId="LiveId" clId="{CD95FE0C-0B04-43E2-841A-448B165D0080}" dt="2022-07-26T12:52:01.651" v="3692" actId="1076"/>
          <ac:picMkLst>
            <pc:docMk/>
            <pc:sldMk cId="2239530006" sldId="410"/>
            <ac:picMk id="4" creationId="{494A8355-3F46-508B-4A4A-B58DD3EAF847}"/>
          </ac:picMkLst>
        </pc:picChg>
        <pc:picChg chg="add mod">
          <ac:chgData name="林 明锋" userId="df5b4b9bac279175" providerId="LiveId" clId="{CD95FE0C-0B04-43E2-841A-448B165D0080}" dt="2022-07-26T12:37:27.243" v="3496" actId="1076"/>
          <ac:picMkLst>
            <pc:docMk/>
            <pc:sldMk cId="2239530006" sldId="410"/>
            <ac:picMk id="16" creationId="{F03076EA-6AAD-3067-3480-9843734CC4F2}"/>
          </ac:picMkLst>
        </pc:picChg>
        <pc:picChg chg="del mod">
          <ac:chgData name="林 明锋" userId="df5b4b9bac279175" providerId="LiveId" clId="{CD95FE0C-0B04-43E2-841A-448B165D0080}" dt="2022-07-26T14:47:39.928" v="4352" actId="478"/>
          <ac:picMkLst>
            <pc:docMk/>
            <pc:sldMk cId="2239530006" sldId="410"/>
            <ac:picMk id="17" creationId="{94514338-1F5D-4E2A-DBC2-2281E51628A4}"/>
          </ac:picMkLst>
        </pc:picChg>
        <pc:picChg chg="add mod">
          <ac:chgData name="林 明锋" userId="df5b4b9bac279175" providerId="LiveId" clId="{CD95FE0C-0B04-43E2-841A-448B165D0080}" dt="2022-07-26T14:47:47.859" v="4355" actId="1076"/>
          <ac:picMkLst>
            <pc:docMk/>
            <pc:sldMk cId="2239530006" sldId="410"/>
            <ac:picMk id="24" creationId="{0A156B78-1209-1ACB-3E30-D0B8958A11E1}"/>
          </ac:picMkLst>
        </pc:picChg>
        <pc:picChg chg="mod ord">
          <ac:chgData name="林 明锋" userId="df5b4b9bac279175" providerId="LiveId" clId="{CD95FE0C-0B04-43E2-841A-448B165D0080}" dt="2022-07-26T12:36:45.807" v="3485" actId="167"/>
          <ac:picMkLst>
            <pc:docMk/>
            <pc:sldMk cId="2239530006" sldId="410"/>
            <ac:picMk id="28" creationId="{FA1CD4AC-6780-C22C-8C5F-0E57CB2B7C4C}"/>
          </ac:picMkLst>
        </pc:picChg>
      </pc:sldChg>
      <pc:sldChg chg="addSp delSp modSp add mod">
        <pc:chgData name="林 明锋" userId="df5b4b9bac279175" providerId="LiveId" clId="{CD95FE0C-0B04-43E2-841A-448B165D0080}" dt="2022-07-27T07:31:53.727" v="7981" actId="1076"/>
        <pc:sldMkLst>
          <pc:docMk/>
          <pc:sldMk cId="2428157762" sldId="411"/>
        </pc:sldMkLst>
        <pc:spChg chg="del">
          <ac:chgData name="林 明锋" userId="df5b4b9bac279175" providerId="LiveId" clId="{CD95FE0C-0B04-43E2-841A-448B165D0080}" dt="2022-07-26T12:56:47.124" v="4028" actId="478"/>
          <ac:spMkLst>
            <pc:docMk/>
            <pc:sldMk cId="2428157762" sldId="411"/>
            <ac:spMk id="2" creationId="{19024052-9358-69C0-CB6B-70A0ED377945}"/>
          </ac:spMkLst>
        </pc:spChg>
        <pc:spChg chg="add mod">
          <ac:chgData name="林 明锋" userId="df5b4b9bac279175" providerId="LiveId" clId="{CD95FE0C-0B04-43E2-841A-448B165D0080}" dt="2022-07-27T07:31:49.697" v="7979" actId="1076"/>
          <ac:spMkLst>
            <pc:docMk/>
            <pc:sldMk cId="2428157762" sldId="411"/>
            <ac:spMk id="2" creationId="{6EF5C9C8-17C9-2ED4-0FED-0CE4C343751A}"/>
          </ac:spMkLst>
        </pc:spChg>
        <pc:spChg chg="del">
          <ac:chgData name="林 明锋" userId="df5b4b9bac279175" providerId="LiveId" clId="{CD95FE0C-0B04-43E2-841A-448B165D0080}" dt="2022-07-26T12:56:45.485" v="4027" actId="478"/>
          <ac:spMkLst>
            <pc:docMk/>
            <pc:sldMk cId="2428157762" sldId="411"/>
            <ac:spMk id="23" creationId="{30873FC6-08D6-5A75-DA9E-93620E48FD94}"/>
          </ac:spMkLst>
        </pc:spChg>
        <pc:spChg chg="add del mod">
          <ac:chgData name="林 明锋" userId="df5b4b9bac279175" providerId="LiveId" clId="{CD95FE0C-0B04-43E2-841A-448B165D0080}" dt="2022-07-27T07:31:53.727" v="7981" actId="1076"/>
          <ac:spMkLst>
            <pc:docMk/>
            <pc:sldMk cId="2428157762" sldId="411"/>
            <ac:spMk id="23" creationId="{83F60A4E-3385-ABA8-862E-AF8FC44B0252}"/>
          </ac:spMkLst>
        </pc:spChg>
        <pc:spChg chg="add del mod">
          <ac:chgData name="林 明锋" userId="df5b4b9bac279175" providerId="LiveId" clId="{CD95FE0C-0B04-43E2-841A-448B165D0080}" dt="2022-07-27T07:22:50.644" v="7836" actId="478"/>
          <ac:spMkLst>
            <pc:docMk/>
            <pc:sldMk cId="2428157762" sldId="411"/>
            <ac:spMk id="24" creationId="{72FF5752-D92B-35BC-3FF0-F00218B22486}"/>
          </ac:spMkLst>
        </pc:spChg>
        <pc:picChg chg="del">
          <ac:chgData name="林 明锋" userId="df5b4b9bac279175" providerId="LiveId" clId="{CD95FE0C-0B04-43E2-841A-448B165D0080}" dt="2022-07-26T12:56:44.116" v="4026" actId="478"/>
          <ac:picMkLst>
            <pc:docMk/>
            <pc:sldMk cId="2428157762" sldId="411"/>
            <ac:picMk id="4" creationId="{494A8355-3F46-508B-4A4A-B58DD3EAF847}"/>
          </ac:picMkLst>
        </pc:picChg>
        <pc:picChg chg="del">
          <ac:chgData name="林 明锋" userId="df5b4b9bac279175" providerId="LiveId" clId="{CD95FE0C-0B04-43E2-841A-448B165D0080}" dt="2022-07-26T12:56:43.230" v="4025" actId="478"/>
          <ac:picMkLst>
            <pc:docMk/>
            <pc:sldMk cId="2428157762" sldId="411"/>
            <ac:picMk id="16" creationId="{F03076EA-6AAD-3067-3480-9843734CC4F2}"/>
          </ac:picMkLst>
        </pc:picChg>
        <pc:picChg chg="del mod">
          <ac:chgData name="林 明锋" userId="df5b4b9bac279175" providerId="LiveId" clId="{CD95FE0C-0B04-43E2-841A-448B165D0080}" dt="2022-07-26T14:54:52.832" v="4688" actId="478"/>
          <ac:picMkLst>
            <pc:docMk/>
            <pc:sldMk cId="2428157762" sldId="411"/>
            <ac:picMk id="17" creationId="{94514338-1F5D-4E2A-DBC2-2281E51628A4}"/>
          </ac:picMkLst>
        </pc:picChg>
        <pc:picChg chg="add mod modCrop">
          <ac:chgData name="林 明锋" userId="df5b4b9bac279175" providerId="LiveId" clId="{CD95FE0C-0B04-43E2-841A-448B165D0080}" dt="2022-07-27T07:31:51.074" v="7980" actId="1076"/>
          <ac:picMkLst>
            <pc:docMk/>
            <pc:sldMk cId="2428157762" sldId="411"/>
            <ac:picMk id="17" creationId="{9C973194-3DB9-173E-FB41-C859A52045C3}"/>
          </ac:picMkLst>
        </pc:picChg>
        <pc:picChg chg="add del mod">
          <ac:chgData name="林 明锋" userId="df5b4b9bac279175" providerId="LiveId" clId="{CD95FE0C-0B04-43E2-841A-448B165D0080}" dt="2022-07-27T07:22:51.932" v="7838" actId="478"/>
          <ac:picMkLst>
            <pc:docMk/>
            <pc:sldMk cId="2428157762" sldId="411"/>
            <ac:picMk id="18" creationId="{5C326C6A-60B9-D756-B3F4-A3EDDCA06583}"/>
          </ac:picMkLst>
        </pc:picChg>
        <pc:picChg chg="add mod">
          <ac:chgData name="林 明锋" userId="df5b4b9bac279175" providerId="LiveId" clId="{CD95FE0C-0B04-43E2-841A-448B165D0080}" dt="2022-07-27T07:25:49.258" v="7851" actId="1076"/>
          <ac:picMkLst>
            <pc:docMk/>
            <pc:sldMk cId="2428157762" sldId="411"/>
            <ac:picMk id="19" creationId="{B62FBBA4-ABA0-3E5B-CD06-D4EA53F45690}"/>
          </ac:picMkLst>
        </pc:picChg>
        <pc:picChg chg="del">
          <ac:chgData name="林 明锋" userId="df5b4b9bac279175" providerId="LiveId" clId="{CD95FE0C-0B04-43E2-841A-448B165D0080}" dt="2022-07-27T07:22:51.348" v="7837" actId="478"/>
          <ac:picMkLst>
            <pc:docMk/>
            <pc:sldMk cId="2428157762" sldId="411"/>
            <ac:picMk id="28" creationId="{FA1CD4AC-6780-C22C-8C5F-0E57CB2B7C4C}"/>
          </ac:picMkLst>
        </pc:picChg>
      </pc:sldChg>
      <pc:sldChg chg="delSp modSp add del mod">
        <pc:chgData name="林 明锋" userId="df5b4b9bac279175" providerId="LiveId" clId="{CD95FE0C-0B04-43E2-841A-448B165D0080}" dt="2022-07-27T06:00:11.997" v="6813" actId="47"/>
        <pc:sldMkLst>
          <pc:docMk/>
          <pc:sldMk cId="393381590" sldId="412"/>
        </pc:sldMkLst>
        <pc:spChg chg="del">
          <ac:chgData name="林 明锋" userId="df5b4b9bac279175" providerId="LiveId" clId="{CD95FE0C-0B04-43E2-841A-448B165D0080}" dt="2022-07-26T14:53:28.320" v="4673" actId="478"/>
          <ac:spMkLst>
            <pc:docMk/>
            <pc:sldMk cId="393381590" sldId="412"/>
            <ac:spMk id="2" creationId="{19024052-9358-69C0-CB6B-70A0ED377945}"/>
          </ac:spMkLst>
        </pc:spChg>
        <pc:spChg chg="del">
          <ac:chgData name="林 明锋" userId="df5b4b9bac279175" providerId="LiveId" clId="{CD95FE0C-0B04-43E2-841A-448B165D0080}" dt="2022-07-26T14:53:27.272" v="4672" actId="478"/>
          <ac:spMkLst>
            <pc:docMk/>
            <pc:sldMk cId="393381590" sldId="412"/>
            <ac:spMk id="23" creationId="{30873FC6-08D6-5A75-DA9E-93620E48FD94}"/>
          </ac:spMkLst>
        </pc:spChg>
        <pc:picChg chg="del">
          <ac:chgData name="林 明锋" userId="df5b4b9bac279175" providerId="LiveId" clId="{CD95FE0C-0B04-43E2-841A-448B165D0080}" dt="2022-07-26T14:53:26.015" v="4671" actId="478"/>
          <ac:picMkLst>
            <pc:docMk/>
            <pc:sldMk cId="393381590" sldId="412"/>
            <ac:picMk id="4" creationId="{494A8355-3F46-508B-4A4A-B58DD3EAF847}"/>
          </ac:picMkLst>
        </pc:picChg>
        <pc:picChg chg="del">
          <ac:chgData name="林 明锋" userId="df5b4b9bac279175" providerId="LiveId" clId="{CD95FE0C-0B04-43E2-841A-448B165D0080}" dt="2022-07-26T14:53:25.353" v="4670" actId="478"/>
          <ac:picMkLst>
            <pc:docMk/>
            <pc:sldMk cId="393381590" sldId="412"/>
            <ac:picMk id="16" creationId="{F03076EA-6AAD-3067-3480-9843734CC4F2}"/>
          </ac:picMkLst>
        </pc:picChg>
        <pc:picChg chg="mod modCrop">
          <ac:chgData name="林 明锋" userId="df5b4b9bac279175" providerId="LiveId" clId="{CD95FE0C-0B04-43E2-841A-448B165D0080}" dt="2022-07-26T14:54:27.386" v="4687" actId="1076"/>
          <ac:picMkLst>
            <pc:docMk/>
            <pc:sldMk cId="393381590" sldId="412"/>
            <ac:picMk id="24" creationId="{0A156B78-1209-1ACB-3E30-D0B8958A11E1}"/>
          </ac:picMkLst>
        </pc:picChg>
      </pc:sldChg>
      <pc:sldChg chg="addSp delSp modSp add mod ord">
        <pc:chgData name="林 明锋" userId="df5b4b9bac279175" providerId="LiveId" clId="{CD95FE0C-0B04-43E2-841A-448B165D0080}" dt="2022-07-27T05:22:29.837" v="5190" actId="1076"/>
        <pc:sldMkLst>
          <pc:docMk/>
          <pc:sldMk cId="1687424563" sldId="413"/>
        </pc:sldMkLst>
        <pc:spChg chg="del mod">
          <ac:chgData name="林 明锋" userId="df5b4b9bac279175" providerId="LiveId" clId="{CD95FE0C-0B04-43E2-841A-448B165D0080}" dt="2022-07-27T05:11:30.098" v="4934" actId="478"/>
          <ac:spMkLst>
            <pc:docMk/>
            <pc:sldMk cId="1687424563" sldId="413"/>
            <ac:spMk id="2" creationId="{07A9E6E9-EE2A-3636-8754-81FCCBA506BB}"/>
          </ac:spMkLst>
        </pc:spChg>
        <pc:spChg chg="add mod">
          <ac:chgData name="林 明锋" userId="df5b4b9bac279175" providerId="LiveId" clId="{CD95FE0C-0B04-43E2-841A-448B165D0080}" dt="2022-07-27T05:21:56.750" v="5153" actId="1076"/>
          <ac:spMkLst>
            <pc:docMk/>
            <pc:sldMk cId="1687424563" sldId="413"/>
            <ac:spMk id="17" creationId="{2F552F5B-FA9F-1F25-C5BB-9EDF4F4FCDFE}"/>
          </ac:spMkLst>
        </pc:spChg>
        <pc:spChg chg="add mod">
          <ac:chgData name="林 明锋" userId="df5b4b9bac279175" providerId="LiveId" clId="{CD95FE0C-0B04-43E2-841A-448B165D0080}" dt="2022-07-27T05:22:24.761" v="5189" actId="20577"/>
          <ac:spMkLst>
            <pc:docMk/>
            <pc:sldMk cId="1687424563" sldId="413"/>
            <ac:spMk id="18" creationId="{63BD8B83-078A-1E12-5191-05C309BBA2E3}"/>
          </ac:spMkLst>
        </pc:spChg>
        <pc:grpChg chg="ord">
          <ac:chgData name="林 明锋" userId="df5b4b9bac279175" providerId="LiveId" clId="{CD95FE0C-0B04-43E2-841A-448B165D0080}" dt="2022-07-27T05:22:11.684" v="5156" actId="166"/>
          <ac:grpSpMkLst>
            <pc:docMk/>
            <pc:sldMk cId="1687424563" sldId="413"/>
            <ac:grpSpMk id="20" creationId="{F49783D8-0657-DB97-C94E-9109FD5B9D72}"/>
          </ac:grpSpMkLst>
        </pc:grpChg>
        <pc:picChg chg="mod">
          <ac:chgData name="林 明锋" userId="df5b4b9bac279175" providerId="LiveId" clId="{CD95FE0C-0B04-43E2-841A-448B165D0080}" dt="2022-07-27T05:22:29.837" v="5190" actId="1076"/>
          <ac:picMkLst>
            <pc:docMk/>
            <pc:sldMk cId="1687424563" sldId="413"/>
            <ac:picMk id="4" creationId="{78F62891-9C29-D7BA-EB27-80A9B710204C}"/>
          </ac:picMkLst>
        </pc:picChg>
      </pc:sldChg>
      <pc:sldChg chg="addSp delSp modSp add mod">
        <pc:chgData name="林 明锋" userId="df5b4b9bac279175" providerId="LiveId" clId="{CD95FE0C-0B04-43E2-841A-448B165D0080}" dt="2022-07-27T05:59:41.989" v="6810" actId="1076"/>
        <pc:sldMkLst>
          <pc:docMk/>
          <pc:sldMk cId="2480753243" sldId="414"/>
        </pc:sldMkLst>
        <pc:spChg chg="del">
          <ac:chgData name="林 明锋" userId="df5b4b9bac279175" providerId="LiveId" clId="{CD95FE0C-0B04-43E2-841A-448B165D0080}" dt="2022-07-27T05:50:07.922" v="6373" actId="478"/>
          <ac:spMkLst>
            <pc:docMk/>
            <pc:sldMk cId="2480753243" sldId="414"/>
            <ac:spMk id="2" creationId="{07A9E6E9-EE2A-3636-8754-81FCCBA506BB}"/>
          </ac:spMkLst>
        </pc:spChg>
        <pc:spChg chg="mod">
          <ac:chgData name="林 明锋" userId="df5b4b9bac279175" providerId="LiveId" clId="{CD95FE0C-0B04-43E2-841A-448B165D0080}" dt="2022-07-27T05:14:56.071" v="5062" actId="14100"/>
          <ac:spMkLst>
            <pc:docMk/>
            <pc:sldMk cId="2480753243" sldId="414"/>
            <ac:spMk id="17" creationId="{BC479BDE-FFBD-08FC-BB19-5786ECAC698A}"/>
          </ac:spMkLst>
        </pc:spChg>
        <pc:spChg chg="add del mod">
          <ac:chgData name="林 明锋" userId="df5b4b9bac279175" providerId="LiveId" clId="{CD95FE0C-0B04-43E2-841A-448B165D0080}" dt="2022-07-27T05:47:54.986" v="6120"/>
          <ac:spMkLst>
            <pc:docMk/>
            <pc:sldMk cId="2480753243" sldId="414"/>
            <ac:spMk id="18" creationId="{D83F46D6-DB56-5AF9-238E-ACD2A609BEE6}"/>
          </ac:spMkLst>
        </pc:spChg>
        <pc:spChg chg="add mod">
          <ac:chgData name="林 明锋" userId="df5b4b9bac279175" providerId="LiveId" clId="{CD95FE0C-0B04-43E2-841A-448B165D0080}" dt="2022-07-27T05:57:23.032" v="6549" actId="1076"/>
          <ac:spMkLst>
            <pc:docMk/>
            <pc:sldMk cId="2480753243" sldId="414"/>
            <ac:spMk id="23" creationId="{8F232476-CB13-F14A-1097-AC8AFFA6CC5A}"/>
          </ac:spMkLst>
        </pc:spChg>
        <pc:spChg chg="add del mod">
          <ac:chgData name="林 明锋" userId="df5b4b9bac279175" providerId="LiveId" clId="{CD95FE0C-0B04-43E2-841A-448B165D0080}" dt="2022-07-27T05:59:41.989" v="6810" actId="1076"/>
          <ac:spMkLst>
            <pc:docMk/>
            <pc:sldMk cId="2480753243" sldId="414"/>
            <ac:spMk id="24" creationId="{FBDA9643-5C88-422F-FD94-5071C1B2F7B2}"/>
          </ac:spMkLst>
        </pc:spChg>
        <pc:spChg chg="add del mod">
          <ac:chgData name="林 明锋" userId="df5b4b9bac279175" providerId="LiveId" clId="{CD95FE0C-0B04-43E2-841A-448B165D0080}" dt="2022-07-27T05:59:13.610" v="6807" actId="478"/>
          <ac:spMkLst>
            <pc:docMk/>
            <pc:sldMk cId="2480753243" sldId="414"/>
            <ac:spMk id="25" creationId="{2FD993D8-A5C8-E03B-C114-0F67CFF5B8FA}"/>
          </ac:spMkLst>
        </pc:spChg>
        <pc:graphicFrameChg chg="add mod modGraphic">
          <ac:chgData name="林 明锋" userId="df5b4b9bac279175" providerId="LiveId" clId="{CD95FE0C-0B04-43E2-841A-448B165D0080}" dt="2022-07-27T05:57:17.865" v="6547" actId="1076"/>
          <ac:graphicFrameMkLst>
            <pc:docMk/>
            <pc:sldMk cId="2480753243" sldId="414"/>
            <ac:graphicFrameMk id="19" creationId="{786A7DF1-5D45-90E8-7ADF-F90F3F7850D0}"/>
          </ac:graphicFrameMkLst>
        </pc:graphicFrameChg>
        <pc:picChg chg="mod modCrop">
          <ac:chgData name="林 明锋" userId="df5b4b9bac279175" providerId="LiveId" clId="{CD95FE0C-0B04-43E2-841A-448B165D0080}" dt="2022-07-27T05:15:18.766" v="5065" actId="1076"/>
          <ac:picMkLst>
            <pc:docMk/>
            <pc:sldMk cId="2480753243" sldId="414"/>
            <ac:picMk id="4" creationId="{78F62891-9C29-D7BA-EB27-80A9B710204C}"/>
          </ac:picMkLst>
        </pc:picChg>
        <pc:picChg chg="add mod">
          <ac:chgData name="林 明锋" userId="df5b4b9bac279175" providerId="LiveId" clId="{CD95FE0C-0B04-43E2-841A-448B165D0080}" dt="2022-07-27T05:57:26.193" v="6551" actId="1076"/>
          <ac:picMkLst>
            <pc:docMk/>
            <pc:sldMk cId="2480753243" sldId="414"/>
            <ac:picMk id="5" creationId="{6FB8E248-FBF5-2628-DAD9-EF8B01263883}"/>
          </ac:picMkLst>
        </pc:picChg>
      </pc:sldChg>
      <pc:sldChg chg="addSp delSp modSp add mod">
        <pc:chgData name="林 明锋" userId="df5b4b9bac279175" providerId="LiveId" clId="{CD95FE0C-0B04-43E2-841A-448B165D0080}" dt="2022-07-27T05:47:07.844" v="6111" actId="113"/>
        <pc:sldMkLst>
          <pc:docMk/>
          <pc:sldMk cId="4015704421" sldId="415"/>
        </pc:sldMkLst>
        <pc:spChg chg="del">
          <ac:chgData name="林 明锋" userId="df5b4b9bac279175" providerId="LiveId" clId="{CD95FE0C-0B04-43E2-841A-448B165D0080}" dt="2022-07-27T05:38:32.721" v="5675" actId="478"/>
          <ac:spMkLst>
            <pc:docMk/>
            <pc:sldMk cId="4015704421" sldId="415"/>
            <ac:spMk id="3" creationId="{99050934-A33C-1051-25AF-53E958C56142}"/>
          </ac:spMkLst>
        </pc:spChg>
        <pc:spChg chg="mod">
          <ac:chgData name="林 明锋" userId="df5b4b9bac279175" providerId="LiveId" clId="{CD95FE0C-0B04-43E2-841A-448B165D0080}" dt="2022-07-27T05:39:07.433" v="5686" actId="14100"/>
          <ac:spMkLst>
            <pc:docMk/>
            <pc:sldMk cId="4015704421" sldId="415"/>
            <ac:spMk id="19" creationId="{51D17DAC-2865-A7FF-C6A6-1F69A9FD6065}"/>
          </ac:spMkLst>
        </pc:spChg>
        <pc:spChg chg="del">
          <ac:chgData name="林 明锋" userId="df5b4b9bac279175" providerId="LiveId" clId="{CD95FE0C-0B04-43E2-841A-448B165D0080}" dt="2022-07-27T05:38:35.441" v="5677" actId="478"/>
          <ac:spMkLst>
            <pc:docMk/>
            <pc:sldMk cId="4015704421" sldId="415"/>
            <ac:spMk id="24" creationId="{1EF50730-99D2-90CC-5578-39C205ED8A36}"/>
          </ac:spMkLst>
        </pc:spChg>
        <pc:spChg chg="add mod">
          <ac:chgData name="林 明锋" userId="df5b4b9bac279175" providerId="LiveId" clId="{CD95FE0C-0B04-43E2-841A-448B165D0080}" dt="2022-07-27T05:47:07.844" v="6111" actId="113"/>
          <ac:spMkLst>
            <pc:docMk/>
            <pc:sldMk cId="4015704421" sldId="415"/>
            <ac:spMk id="25" creationId="{A0A6EE59-98CC-0592-279E-10FDB9D4576A}"/>
          </ac:spMkLst>
        </pc:spChg>
        <pc:spChg chg="add mod">
          <ac:chgData name="林 明锋" userId="df5b4b9bac279175" providerId="LiveId" clId="{CD95FE0C-0B04-43E2-841A-448B165D0080}" dt="2022-07-27T05:40:14.441" v="5720" actId="1038"/>
          <ac:spMkLst>
            <pc:docMk/>
            <pc:sldMk cId="4015704421" sldId="415"/>
            <ac:spMk id="27" creationId="{5583F62B-A732-4FDE-3E1B-17D775B0F1F4}"/>
          </ac:spMkLst>
        </pc:spChg>
        <pc:spChg chg="add mod">
          <ac:chgData name="林 明锋" userId="df5b4b9bac279175" providerId="LiveId" clId="{CD95FE0C-0B04-43E2-841A-448B165D0080}" dt="2022-07-27T05:40:22.491" v="5722" actId="1076"/>
          <ac:spMkLst>
            <pc:docMk/>
            <pc:sldMk cId="4015704421" sldId="415"/>
            <ac:spMk id="30" creationId="{0D4E206F-D353-DC7D-18AA-D6931073B678}"/>
          </ac:spMkLst>
        </pc:spChg>
        <pc:graphicFrameChg chg="del">
          <ac:chgData name="林 明锋" userId="df5b4b9bac279175" providerId="LiveId" clId="{CD95FE0C-0B04-43E2-841A-448B165D0080}" dt="2022-07-27T05:38:31.412" v="5674" actId="478"/>
          <ac:graphicFrameMkLst>
            <pc:docMk/>
            <pc:sldMk cId="4015704421" sldId="415"/>
            <ac:graphicFrameMk id="18" creationId="{10E29ACA-B09E-8BC2-E91F-CE9251CDF1C1}"/>
          </ac:graphicFrameMkLst>
        </pc:graphicFrameChg>
        <pc:graphicFrameChg chg="del">
          <ac:chgData name="林 明锋" userId="df5b4b9bac279175" providerId="LiveId" clId="{CD95FE0C-0B04-43E2-841A-448B165D0080}" dt="2022-07-27T05:38:34.251" v="5676" actId="478"/>
          <ac:graphicFrameMkLst>
            <pc:docMk/>
            <pc:sldMk cId="4015704421" sldId="415"/>
            <ac:graphicFrameMk id="23" creationId="{D2157761-8B60-04A8-6283-45D3238BBD66}"/>
          </ac:graphicFrameMkLst>
        </pc:graphicFrameChg>
        <pc:picChg chg="add mod">
          <ac:chgData name="林 明锋" userId="df5b4b9bac279175" providerId="LiveId" clId="{CD95FE0C-0B04-43E2-841A-448B165D0080}" dt="2022-07-27T05:40:11.105" v="5705" actId="1076"/>
          <ac:picMkLst>
            <pc:docMk/>
            <pc:sldMk cId="4015704421" sldId="415"/>
            <ac:picMk id="26" creationId="{6511391B-96FA-83EA-B2B5-620BB55F57C2}"/>
          </ac:picMkLst>
        </pc:picChg>
        <pc:picChg chg="add mod">
          <ac:chgData name="林 明锋" userId="df5b4b9bac279175" providerId="LiveId" clId="{CD95FE0C-0B04-43E2-841A-448B165D0080}" dt="2022-07-27T05:40:19.237" v="5721" actId="14100"/>
          <ac:picMkLst>
            <pc:docMk/>
            <pc:sldMk cId="4015704421" sldId="415"/>
            <ac:picMk id="29" creationId="{BC5832F1-0545-244A-CEC3-9EFB5DDF0887}"/>
          </ac:picMkLst>
        </pc:picChg>
      </pc:sldChg>
      <pc:sldChg chg="addSp delSp modSp add mod">
        <pc:chgData name="林 明锋" userId="df5b4b9bac279175" providerId="LiveId" clId="{CD95FE0C-0B04-43E2-841A-448B165D0080}" dt="2022-07-27T05:49:27.226" v="6370" actId="20577"/>
        <pc:sldMkLst>
          <pc:docMk/>
          <pc:sldMk cId="127120252" sldId="416"/>
        </pc:sldMkLst>
        <pc:spChg chg="add mod">
          <ac:chgData name="林 明锋" userId="df5b4b9bac279175" providerId="LiveId" clId="{CD95FE0C-0B04-43E2-841A-448B165D0080}" dt="2022-07-27T05:49:27.226" v="6370" actId="20577"/>
          <ac:spMkLst>
            <pc:docMk/>
            <pc:sldMk cId="127120252" sldId="416"/>
            <ac:spMk id="23" creationId="{A8372DD5-741C-D513-B388-7DE150EA6031}"/>
          </ac:spMkLst>
        </pc:spChg>
        <pc:spChg chg="mod">
          <ac:chgData name="林 明锋" userId="df5b4b9bac279175" providerId="LiveId" clId="{CD95FE0C-0B04-43E2-841A-448B165D0080}" dt="2022-07-27T05:46:18.538" v="6103" actId="20577"/>
          <ac:spMkLst>
            <pc:docMk/>
            <pc:sldMk cId="127120252" sldId="416"/>
            <ac:spMk id="25" creationId="{A0A6EE59-98CC-0592-279E-10FDB9D4576A}"/>
          </ac:spMkLst>
        </pc:spChg>
        <pc:spChg chg="del">
          <ac:chgData name="林 明锋" userId="df5b4b9bac279175" providerId="LiveId" clId="{CD95FE0C-0B04-43E2-841A-448B165D0080}" dt="2022-07-27T05:46:26.522" v="6106" actId="478"/>
          <ac:spMkLst>
            <pc:docMk/>
            <pc:sldMk cId="127120252" sldId="416"/>
            <ac:spMk id="27" creationId="{5583F62B-A732-4FDE-3E1B-17D775B0F1F4}"/>
          </ac:spMkLst>
        </pc:spChg>
        <pc:spChg chg="del">
          <ac:chgData name="林 明锋" userId="df5b4b9bac279175" providerId="LiveId" clId="{CD95FE0C-0B04-43E2-841A-448B165D0080}" dt="2022-07-27T05:46:27.866" v="6108" actId="478"/>
          <ac:spMkLst>
            <pc:docMk/>
            <pc:sldMk cId="127120252" sldId="416"/>
            <ac:spMk id="30" creationId="{0D4E206F-D353-DC7D-18AA-D6931073B678}"/>
          </ac:spMkLst>
        </pc:spChg>
        <pc:spChg chg="add mod">
          <ac:chgData name="林 明锋" userId="df5b4b9bac279175" providerId="LiveId" clId="{CD95FE0C-0B04-43E2-841A-448B165D0080}" dt="2022-07-27T05:48:18.139" v="6204" actId="6549"/>
          <ac:spMkLst>
            <pc:docMk/>
            <pc:sldMk cId="127120252" sldId="416"/>
            <ac:spMk id="31" creationId="{E4C5E6D4-E39D-FD25-ED15-432B4A813A19}"/>
          </ac:spMkLst>
        </pc:spChg>
        <pc:picChg chg="add mod">
          <ac:chgData name="林 明锋" userId="df5b4b9bac279175" providerId="LiveId" clId="{CD95FE0C-0B04-43E2-841A-448B165D0080}" dt="2022-07-27T05:47:45.471" v="6118" actId="1076"/>
          <ac:picMkLst>
            <pc:docMk/>
            <pc:sldMk cId="127120252" sldId="416"/>
            <ac:picMk id="3" creationId="{509671B5-D307-8373-8A1E-89DAF673F4E5}"/>
          </ac:picMkLst>
        </pc:picChg>
        <pc:picChg chg="del">
          <ac:chgData name="林 明锋" userId="df5b4b9bac279175" providerId="LiveId" clId="{CD95FE0C-0B04-43E2-841A-448B165D0080}" dt="2022-07-27T05:46:25.346" v="6105" actId="478"/>
          <ac:picMkLst>
            <pc:docMk/>
            <pc:sldMk cId="127120252" sldId="416"/>
            <ac:picMk id="26" creationId="{6511391B-96FA-83EA-B2B5-620BB55F57C2}"/>
          </ac:picMkLst>
        </pc:picChg>
        <pc:picChg chg="del">
          <ac:chgData name="林 明锋" userId="df5b4b9bac279175" providerId="LiveId" clId="{CD95FE0C-0B04-43E2-841A-448B165D0080}" dt="2022-07-27T05:46:26.962" v="6107" actId="478"/>
          <ac:picMkLst>
            <pc:docMk/>
            <pc:sldMk cId="127120252" sldId="416"/>
            <ac:picMk id="29" creationId="{BC5832F1-0545-244A-CEC3-9EFB5DDF0887}"/>
          </ac:picMkLst>
        </pc:picChg>
      </pc:sldChg>
      <pc:sldChg chg="addSp delSp modSp add mod modAnim">
        <pc:chgData name="林 明锋" userId="df5b4b9bac279175" providerId="LiveId" clId="{CD95FE0C-0B04-43E2-841A-448B165D0080}" dt="2022-07-27T07:45:03.914" v="8102"/>
        <pc:sldMkLst>
          <pc:docMk/>
          <pc:sldMk cId="3610358317" sldId="417"/>
        </pc:sldMkLst>
        <pc:spChg chg="add mod">
          <ac:chgData name="林 明锋" userId="df5b4b9bac279175" providerId="LiveId" clId="{CD95FE0C-0B04-43E2-841A-448B165D0080}" dt="2022-07-27T07:05:45.357" v="7404" actId="1076"/>
          <ac:spMkLst>
            <pc:docMk/>
            <pc:sldMk cId="3610358317" sldId="417"/>
            <ac:spMk id="6" creationId="{CE9823A4-3522-C4DA-D26A-B006A29B4823}"/>
          </ac:spMkLst>
        </pc:spChg>
        <pc:spChg chg="add mod">
          <ac:chgData name="林 明锋" userId="df5b4b9bac279175" providerId="LiveId" clId="{CD95FE0C-0B04-43E2-841A-448B165D0080}" dt="2022-07-27T06:56:58.746" v="7201" actId="1076"/>
          <ac:spMkLst>
            <pc:docMk/>
            <pc:sldMk cId="3610358317" sldId="417"/>
            <ac:spMk id="15" creationId="{8E2FB9B8-23D1-8B1D-3AE8-9F033980864B}"/>
          </ac:spMkLst>
        </pc:spChg>
        <pc:spChg chg="mod">
          <ac:chgData name="林 明锋" userId="df5b4b9bac279175" providerId="LiveId" clId="{CD95FE0C-0B04-43E2-841A-448B165D0080}" dt="2022-07-27T06:36:02.631" v="6987"/>
          <ac:spMkLst>
            <pc:docMk/>
            <pc:sldMk cId="3610358317" sldId="417"/>
            <ac:spMk id="17" creationId="{BC479BDE-FFBD-08FC-BB19-5786ECAC698A}"/>
          </ac:spMkLst>
        </pc:spChg>
        <pc:spChg chg="del">
          <ac:chgData name="林 明锋" userId="df5b4b9bac279175" providerId="LiveId" clId="{CD95FE0C-0B04-43E2-841A-448B165D0080}" dt="2022-07-27T06:00:20.674" v="6815" actId="478"/>
          <ac:spMkLst>
            <pc:docMk/>
            <pc:sldMk cId="3610358317" sldId="417"/>
            <ac:spMk id="23" creationId="{8F232476-CB13-F14A-1097-AC8AFFA6CC5A}"/>
          </ac:spMkLst>
        </pc:spChg>
        <pc:spChg chg="del">
          <ac:chgData name="林 明锋" userId="df5b4b9bac279175" providerId="LiveId" clId="{CD95FE0C-0B04-43E2-841A-448B165D0080}" dt="2022-07-27T06:00:19.418" v="6814" actId="478"/>
          <ac:spMkLst>
            <pc:docMk/>
            <pc:sldMk cId="3610358317" sldId="417"/>
            <ac:spMk id="24" creationId="{FBDA9643-5C88-422F-FD94-5071C1B2F7B2}"/>
          </ac:spMkLst>
        </pc:spChg>
        <pc:spChg chg="add mod">
          <ac:chgData name="林 明锋" userId="df5b4b9bac279175" providerId="LiveId" clId="{CD95FE0C-0B04-43E2-841A-448B165D0080}" dt="2022-07-27T06:13:44.461" v="6873" actId="14100"/>
          <ac:spMkLst>
            <pc:docMk/>
            <pc:sldMk cId="3610358317" sldId="417"/>
            <ac:spMk id="25" creationId="{6C3E4B6F-2AFF-DCFD-8931-F36D319D221C}"/>
          </ac:spMkLst>
        </pc:spChg>
        <pc:spChg chg="add del mod">
          <ac:chgData name="林 明锋" userId="df5b4b9bac279175" providerId="LiveId" clId="{CD95FE0C-0B04-43E2-841A-448B165D0080}" dt="2022-07-27T06:16:06.141" v="6921"/>
          <ac:spMkLst>
            <pc:docMk/>
            <pc:sldMk cId="3610358317" sldId="417"/>
            <ac:spMk id="30" creationId="{E581DDE0-CFFA-00D5-6F46-80552CACBF92}"/>
          </ac:spMkLst>
        </pc:spChg>
        <pc:spChg chg="add del mod">
          <ac:chgData name="林 明锋" userId="df5b4b9bac279175" providerId="LiveId" clId="{CD95FE0C-0B04-43E2-841A-448B165D0080}" dt="2022-07-27T06:16:06.141" v="6921"/>
          <ac:spMkLst>
            <pc:docMk/>
            <pc:sldMk cId="3610358317" sldId="417"/>
            <ac:spMk id="31" creationId="{AE0BC3E7-02AE-3119-7B38-DC9733B820DD}"/>
          </ac:spMkLst>
        </pc:spChg>
        <pc:spChg chg="add del mod">
          <ac:chgData name="林 明锋" userId="df5b4b9bac279175" providerId="LiveId" clId="{CD95FE0C-0B04-43E2-841A-448B165D0080}" dt="2022-07-27T06:16:06.141" v="6921"/>
          <ac:spMkLst>
            <pc:docMk/>
            <pc:sldMk cId="3610358317" sldId="417"/>
            <ac:spMk id="32" creationId="{E86FE665-5040-209E-4020-60CE67968DFC}"/>
          </ac:spMkLst>
        </pc:spChg>
        <pc:spChg chg="add del mod">
          <ac:chgData name="林 明锋" userId="df5b4b9bac279175" providerId="LiveId" clId="{CD95FE0C-0B04-43E2-841A-448B165D0080}" dt="2022-07-27T06:16:06.141" v="6921"/>
          <ac:spMkLst>
            <pc:docMk/>
            <pc:sldMk cId="3610358317" sldId="417"/>
            <ac:spMk id="35" creationId="{215EA7CE-7A2F-9FDA-50D8-6AD672200886}"/>
          </ac:spMkLst>
        </pc:spChg>
        <pc:spChg chg="add mod">
          <ac:chgData name="林 明锋" userId="df5b4b9bac279175" providerId="LiveId" clId="{CD95FE0C-0B04-43E2-841A-448B165D0080}" dt="2022-07-27T06:56:21.900" v="7193" actId="1076"/>
          <ac:spMkLst>
            <pc:docMk/>
            <pc:sldMk cId="3610358317" sldId="417"/>
            <ac:spMk id="38" creationId="{85030E54-D7D4-5589-7322-90213D426F1B}"/>
          </ac:spMkLst>
        </pc:spChg>
        <pc:spChg chg="add del mod">
          <ac:chgData name="林 明锋" userId="df5b4b9bac279175" providerId="LiveId" clId="{CD95FE0C-0B04-43E2-841A-448B165D0080}" dt="2022-07-27T06:56:09.483" v="7189" actId="478"/>
          <ac:spMkLst>
            <pc:docMk/>
            <pc:sldMk cId="3610358317" sldId="417"/>
            <ac:spMk id="39" creationId="{13ECB3AF-99B7-0A8E-BA89-784E9B7537B6}"/>
          </ac:spMkLst>
        </pc:spChg>
        <pc:spChg chg="add mod">
          <ac:chgData name="林 明锋" userId="df5b4b9bac279175" providerId="LiveId" clId="{CD95FE0C-0B04-43E2-841A-448B165D0080}" dt="2022-07-27T06:56:27.164" v="7195" actId="1076"/>
          <ac:spMkLst>
            <pc:docMk/>
            <pc:sldMk cId="3610358317" sldId="417"/>
            <ac:spMk id="40" creationId="{93C3CF65-AB1D-F8FB-E496-4F4274E84EF7}"/>
          </ac:spMkLst>
        </pc:spChg>
        <pc:spChg chg="add mod">
          <ac:chgData name="林 明锋" userId="df5b4b9bac279175" providerId="LiveId" clId="{CD95FE0C-0B04-43E2-841A-448B165D0080}" dt="2022-07-27T06:55:39.791" v="7176" actId="1076"/>
          <ac:spMkLst>
            <pc:docMk/>
            <pc:sldMk cId="3610358317" sldId="417"/>
            <ac:spMk id="43" creationId="{DD55C933-B93C-D6AB-9AC5-49B1C2D7BDB4}"/>
          </ac:spMkLst>
        </pc:spChg>
        <pc:spChg chg="add mod">
          <ac:chgData name="林 明锋" userId="df5b4b9bac279175" providerId="LiveId" clId="{CD95FE0C-0B04-43E2-841A-448B165D0080}" dt="2022-07-27T07:05:45.357" v="7404" actId="1076"/>
          <ac:spMkLst>
            <pc:docMk/>
            <pc:sldMk cId="3610358317" sldId="417"/>
            <ac:spMk id="53" creationId="{A81BC72E-7E91-21E9-EC25-B30FCCE738AA}"/>
          </ac:spMkLst>
        </pc:spChg>
        <pc:spChg chg="add mod">
          <ac:chgData name="林 明锋" userId="df5b4b9bac279175" providerId="LiveId" clId="{CD95FE0C-0B04-43E2-841A-448B165D0080}" dt="2022-07-27T06:56:38.379" v="7198" actId="20577"/>
          <ac:spMkLst>
            <pc:docMk/>
            <pc:sldMk cId="3610358317" sldId="417"/>
            <ac:spMk id="58" creationId="{CE3E1E6D-9C75-3F50-EB06-C76012467D64}"/>
          </ac:spMkLst>
        </pc:spChg>
        <pc:graphicFrameChg chg="del">
          <ac:chgData name="林 明锋" userId="df5b4b9bac279175" providerId="LiveId" clId="{CD95FE0C-0B04-43E2-841A-448B165D0080}" dt="2022-07-27T06:00:21.698" v="6816" actId="478"/>
          <ac:graphicFrameMkLst>
            <pc:docMk/>
            <pc:sldMk cId="3610358317" sldId="417"/>
            <ac:graphicFrameMk id="19" creationId="{786A7DF1-5D45-90E8-7ADF-F90F3F7850D0}"/>
          </ac:graphicFrameMkLst>
        </pc:graphicFrameChg>
        <pc:graphicFrameChg chg="add del mod modGraphic">
          <ac:chgData name="林 明锋" userId="df5b4b9bac279175" providerId="LiveId" clId="{CD95FE0C-0B04-43E2-841A-448B165D0080}" dt="2022-07-27T06:16:06.141" v="6921"/>
          <ac:graphicFrameMkLst>
            <pc:docMk/>
            <pc:sldMk cId="3610358317" sldId="417"/>
            <ac:graphicFrameMk id="26" creationId="{ADA2071B-5CD8-81B2-B846-858AC9258F2C}"/>
          </ac:graphicFrameMkLst>
        </pc:graphicFrameChg>
        <pc:graphicFrameChg chg="add del mod modGraphic">
          <ac:chgData name="林 明锋" userId="df5b4b9bac279175" providerId="LiveId" clId="{CD95FE0C-0B04-43E2-841A-448B165D0080}" dt="2022-07-27T06:16:06.141" v="6921"/>
          <ac:graphicFrameMkLst>
            <pc:docMk/>
            <pc:sldMk cId="3610358317" sldId="417"/>
            <ac:graphicFrameMk id="29" creationId="{44D44347-6FCA-FEA2-EAEE-3A736CCBDB60}"/>
          </ac:graphicFrameMkLst>
        </pc:graphicFrameChg>
        <pc:graphicFrameChg chg="add del mod modGraphic">
          <ac:chgData name="林 明锋" userId="df5b4b9bac279175" providerId="LiveId" clId="{CD95FE0C-0B04-43E2-841A-448B165D0080}" dt="2022-07-27T06:16:06.141" v="6921"/>
          <ac:graphicFrameMkLst>
            <pc:docMk/>
            <pc:sldMk cId="3610358317" sldId="417"/>
            <ac:graphicFrameMk id="34" creationId="{41F3D464-33A7-558E-EE1B-A25C369944C1}"/>
          </ac:graphicFrameMkLst>
        </pc:graphicFrameChg>
        <pc:graphicFrameChg chg="add mod modGraphic">
          <ac:chgData name="林 明锋" userId="df5b4b9bac279175" providerId="LiveId" clId="{CD95FE0C-0B04-43E2-841A-448B165D0080}" dt="2022-07-27T06:55:37.253" v="7175" actId="1076"/>
          <ac:graphicFrameMkLst>
            <pc:docMk/>
            <pc:sldMk cId="3610358317" sldId="417"/>
            <ac:graphicFrameMk id="36" creationId="{A8B6D8F6-4CB2-826B-B92A-ED3C7ADC1D5F}"/>
          </ac:graphicFrameMkLst>
        </pc:graphicFrameChg>
        <pc:graphicFrameChg chg="add mod modGraphic">
          <ac:chgData name="林 明锋" userId="df5b4b9bac279175" providerId="LiveId" clId="{CD95FE0C-0B04-43E2-841A-448B165D0080}" dt="2022-07-27T06:56:20.192" v="7192" actId="1076"/>
          <ac:graphicFrameMkLst>
            <pc:docMk/>
            <pc:sldMk cId="3610358317" sldId="417"/>
            <ac:graphicFrameMk id="37" creationId="{0002CE8B-D428-410F-881C-AF883F77E63E}"/>
          </ac:graphicFrameMkLst>
        </pc:graphicFrameChg>
        <pc:graphicFrameChg chg="add mod modGraphic">
          <ac:chgData name="林 明锋" userId="df5b4b9bac279175" providerId="LiveId" clId="{CD95FE0C-0B04-43E2-841A-448B165D0080}" dt="2022-07-27T06:55:42.561" v="7177" actId="1076"/>
          <ac:graphicFrameMkLst>
            <pc:docMk/>
            <pc:sldMk cId="3610358317" sldId="417"/>
            <ac:graphicFrameMk id="44" creationId="{A90497F4-CD20-FDC3-B94A-F21CDD8F18E5}"/>
          </ac:graphicFrameMkLst>
        </pc:graphicFrameChg>
        <pc:picChg chg="add mod">
          <ac:chgData name="林 明锋" userId="df5b4b9bac279175" providerId="LiveId" clId="{CD95FE0C-0B04-43E2-841A-448B165D0080}" dt="2022-07-27T06:09:32.160" v="6830" actId="1076"/>
          <ac:picMkLst>
            <pc:docMk/>
            <pc:sldMk cId="3610358317" sldId="417"/>
            <ac:picMk id="3" creationId="{5B46AC9E-DEAF-5337-516A-3EFF71B5C418}"/>
          </ac:picMkLst>
        </pc:picChg>
        <pc:picChg chg="mod modCrop">
          <ac:chgData name="林 明锋" userId="df5b4b9bac279175" providerId="LiveId" clId="{CD95FE0C-0B04-43E2-841A-448B165D0080}" dt="2022-07-27T06:00:39.628" v="6821" actId="1076"/>
          <ac:picMkLst>
            <pc:docMk/>
            <pc:sldMk cId="3610358317" sldId="417"/>
            <ac:picMk id="4" creationId="{78F62891-9C29-D7BA-EB27-80A9B710204C}"/>
          </ac:picMkLst>
        </pc:picChg>
        <pc:picChg chg="del">
          <ac:chgData name="林 明锋" userId="df5b4b9bac279175" providerId="LiveId" clId="{CD95FE0C-0B04-43E2-841A-448B165D0080}" dt="2022-07-27T06:00:22.202" v="6817" actId="478"/>
          <ac:picMkLst>
            <pc:docMk/>
            <pc:sldMk cId="3610358317" sldId="417"/>
            <ac:picMk id="5" creationId="{6FB8E248-FBF5-2628-DAD9-EF8B01263883}"/>
          </ac:picMkLst>
        </pc:picChg>
        <pc:cxnChg chg="add del">
          <ac:chgData name="林 明锋" userId="df5b4b9bac279175" providerId="LiveId" clId="{CD95FE0C-0B04-43E2-841A-448B165D0080}" dt="2022-07-27T06:21:28.931" v="6970" actId="11529"/>
          <ac:cxnSpMkLst>
            <pc:docMk/>
            <pc:sldMk cId="3610358317" sldId="417"/>
            <ac:cxnSpMk id="14" creationId="{ABF49967-5BE9-0C0F-FF6B-205CD1DD02C3}"/>
          </ac:cxnSpMkLst>
        </pc:cxnChg>
        <pc:cxnChg chg="add del mod">
          <ac:chgData name="林 明锋" userId="df5b4b9bac279175" providerId="LiveId" clId="{CD95FE0C-0B04-43E2-841A-448B165D0080}" dt="2022-07-27T06:16:06.141" v="6921"/>
          <ac:cxnSpMkLst>
            <pc:docMk/>
            <pc:sldMk cId="3610358317" sldId="417"/>
            <ac:cxnSpMk id="27" creationId="{88BC0AF2-112E-D60A-0B08-590BB642479C}"/>
          </ac:cxnSpMkLst>
        </pc:cxnChg>
        <pc:cxnChg chg="add del mod">
          <ac:chgData name="林 明锋" userId="df5b4b9bac279175" providerId="LiveId" clId="{CD95FE0C-0B04-43E2-841A-448B165D0080}" dt="2022-07-27T06:16:06.141" v="6921"/>
          <ac:cxnSpMkLst>
            <pc:docMk/>
            <pc:sldMk cId="3610358317" sldId="417"/>
            <ac:cxnSpMk id="33" creationId="{5669264D-32F5-7422-4D2C-B1D73BFF2078}"/>
          </ac:cxnSpMkLst>
        </pc:cxnChg>
        <pc:cxnChg chg="add mod">
          <ac:chgData name="林 明锋" userId="df5b4b9bac279175" providerId="LiveId" clId="{CD95FE0C-0B04-43E2-841A-448B165D0080}" dt="2022-07-27T06:56:24.824" v="7194" actId="14100"/>
          <ac:cxnSpMkLst>
            <pc:docMk/>
            <pc:sldMk cId="3610358317" sldId="417"/>
            <ac:cxnSpMk id="41" creationId="{D818556B-FF15-8F77-F169-93BBDBB13705}"/>
          </ac:cxnSpMkLst>
        </pc:cxnChg>
        <pc:cxnChg chg="add mod">
          <ac:chgData name="林 明锋" userId="df5b4b9bac279175" providerId="LiveId" clId="{CD95FE0C-0B04-43E2-841A-448B165D0080}" dt="2022-07-27T06:55:46.105" v="7179" actId="14100"/>
          <ac:cxnSpMkLst>
            <pc:docMk/>
            <pc:sldMk cId="3610358317" sldId="417"/>
            <ac:cxnSpMk id="45" creationId="{3B62B567-D69A-DA1B-3B35-4EC60C538DE9}"/>
          </ac:cxnSpMkLst>
        </pc:cxnChg>
      </pc:sldChg>
      <pc:sldChg chg="add">
        <pc:chgData name="林 明锋" userId="df5b4b9bac279175" providerId="LiveId" clId="{CD95FE0C-0B04-43E2-841A-448B165D0080}" dt="2022-07-28T08:58:29.201" v="8128"/>
        <pc:sldMkLst>
          <pc:docMk/>
          <pc:sldMk cId="1007203103" sldId="418"/>
        </pc:sldMkLst>
      </pc:sldChg>
      <pc:sldChg chg="addSp delSp modSp add del mod">
        <pc:chgData name="林 明锋" userId="df5b4b9bac279175" providerId="LiveId" clId="{CD95FE0C-0B04-43E2-841A-448B165D0080}" dt="2022-07-27T06:36:09.132" v="6988" actId="47"/>
        <pc:sldMkLst>
          <pc:docMk/>
          <pc:sldMk cId="1544730167" sldId="418"/>
        </pc:sldMkLst>
        <pc:spChg chg="mod">
          <ac:chgData name="林 明锋" userId="df5b4b9bac279175" providerId="LiveId" clId="{CD95FE0C-0B04-43E2-841A-448B165D0080}" dt="2022-07-27T06:12:51.987" v="6867" actId="20577"/>
          <ac:spMkLst>
            <pc:docMk/>
            <pc:sldMk cId="1544730167" sldId="418"/>
            <ac:spMk id="17" creationId="{BC479BDE-FFBD-08FC-BB19-5786ECAC698A}"/>
          </ac:spMkLst>
        </pc:spChg>
        <pc:cxnChg chg="add del">
          <ac:chgData name="林 明锋" userId="df5b4b9bac279175" providerId="LiveId" clId="{CD95FE0C-0B04-43E2-841A-448B165D0080}" dt="2022-07-27T06:13:26.090" v="6869" actId="478"/>
          <ac:cxnSpMkLst>
            <pc:docMk/>
            <pc:sldMk cId="1544730167" sldId="418"/>
            <ac:cxnSpMk id="5" creationId="{082815F8-0183-78B0-A56B-7AB6625A3D96}"/>
          </ac:cxnSpMkLst>
        </pc:cxnChg>
      </pc:sldChg>
      <pc:sldChg chg="delSp add del delDesignElem">
        <pc:chgData name="林 明锋" userId="df5b4b9bac279175" providerId="LiveId" clId="{CD95FE0C-0B04-43E2-841A-448B165D0080}" dt="2022-07-28T08:58:23.687" v="8127" actId="2696"/>
        <pc:sldMkLst>
          <pc:docMk/>
          <pc:sldMk cId="1879208708" sldId="418"/>
        </pc:sldMkLst>
        <pc:spChg chg="del">
          <ac:chgData name="林 明锋" userId="df5b4b9bac279175" providerId="LiveId" clId="{CD95FE0C-0B04-43E2-841A-448B165D0080}" dt="2022-07-28T08:57:22.859" v="8126"/>
          <ac:spMkLst>
            <pc:docMk/>
            <pc:sldMk cId="1879208708" sldId="418"/>
            <ac:spMk id="136" creationId="{F3060C83-F051-4F0E-ABAD-AA0DFC48B218}"/>
          </ac:spMkLst>
        </pc:spChg>
        <pc:spChg chg="del">
          <ac:chgData name="林 明锋" userId="df5b4b9bac279175" providerId="LiveId" clId="{CD95FE0C-0B04-43E2-841A-448B165D0080}" dt="2022-07-28T08:57:22.859" v="8126"/>
          <ac:spMkLst>
            <pc:docMk/>
            <pc:sldMk cId="1879208708" sldId="418"/>
            <ac:spMk id="142" creationId="{83C98ABE-055B-441F-B07E-44F97F083C39}"/>
          </ac:spMkLst>
        </pc:spChg>
        <pc:spChg chg="del">
          <ac:chgData name="林 明锋" userId="df5b4b9bac279175" providerId="LiveId" clId="{CD95FE0C-0B04-43E2-841A-448B165D0080}" dt="2022-07-28T08:57:22.859" v="8126"/>
          <ac:spMkLst>
            <pc:docMk/>
            <pc:sldMk cId="1879208708" sldId="418"/>
            <ac:spMk id="147" creationId="{29FDB030-9B49-4CED-8CCD-4D99382388AC}"/>
          </ac:spMkLst>
        </pc:spChg>
        <pc:spChg chg="del">
          <ac:chgData name="林 明锋" userId="df5b4b9bac279175" providerId="LiveId" clId="{CD95FE0C-0B04-43E2-841A-448B165D0080}" dt="2022-07-28T08:57:22.859" v="8126"/>
          <ac:spMkLst>
            <pc:docMk/>
            <pc:sldMk cId="1879208708" sldId="418"/>
            <ac:spMk id="149" creationId="{3783CA14-24A1-485C-8B30-D6A5D87987AD}"/>
          </ac:spMkLst>
        </pc:spChg>
        <pc:spChg chg="del">
          <ac:chgData name="林 明锋" userId="df5b4b9bac279175" providerId="LiveId" clId="{CD95FE0C-0B04-43E2-841A-448B165D0080}" dt="2022-07-28T08:57:22.859" v="8126"/>
          <ac:spMkLst>
            <pc:docMk/>
            <pc:sldMk cId="1879208708" sldId="418"/>
            <ac:spMk id="153" creationId="{9A97C86A-04D6-40F7-AE84-31AB43E6A846}"/>
          </ac:spMkLst>
        </pc:spChg>
        <pc:spChg chg="del">
          <ac:chgData name="林 明锋" userId="df5b4b9bac279175" providerId="LiveId" clId="{CD95FE0C-0B04-43E2-841A-448B165D0080}" dt="2022-07-28T08:57:22.859" v="8126"/>
          <ac:spMkLst>
            <pc:docMk/>
            <pc:sldMk cId="1879208708" sldId="418"/>
            <ac:spMk id="154" creationId="{FF9F2414-84E8-453E-B1F3-389FDE8192D9}"/>
          </ac:spMkLst>
        </pc:spChg>
        <pc:spChg chg="del">
          <ac:chgData name="林 明锋" userId="df5b4b9bac279175" providerId="LiveId" clId="{CD95FE0C-0B04-43E2-841A-448B165D0080}" dt="2022-07-28T08:57:22.859" v="8126"/>
          <ac:spMkLst>
            <pc:docMk/>
            <pc:sldMk cId="1879208708" sldId="418"/>
            <ac:spMk id="155" creationId="{3ECA69A1-7536-43AC-85EF-C7106179F5ED}"/>
          </ac:spMkLst>
        </pc:spChg>
      </pc:sldChg>
      <pc:sldChg chg="add">
        <pc:chgData name="林 明锋" userId="df5b4b9bac279175" providerId="LiveId" clId="{CD95FE0C-0B04-43E2-841A-448B165D0080}" dt="2022-07-28T08:58:29.201" v="8128"/>
        <pc:sldMkLst>
          <pc:docMk/>
          <pc:sldMk cId="452996578" sldId="419"/>
        </pc:sldMkLst>
      </pc:sldChg>
      <pc:sldChg chg="add del">
        <pc:chgData name="林 明锋" userId="df5b4b9bac279175" providerId="LiveId" clId="{CD95FE0C-0B04-43E2-841A-448B165D0080}" dt="2022-07-27T06:36:11.187" v="6989" actId="47"/>
        <pc:sldMkLst>
          <pc:docMk/>
          <pc:sldMk cId="1378820416" sldId="419"/>
        </pc:sldMkLst>
      </pc:sldChg>
      <pc:sldChg chg="delSp add del delDesignElem">
        <pc:chgData name="林 明锋" userId="df5b4b9bac279175" providerId="LiveId" clId="{CD95FE0C-0B04-43E2-841A-448B165D0080}" dt="2022-07-28T08:58:23.687" v="8127" actId="2696"/>
        <pc:sldMkLst>
          <pc:docMk/>
          <pc:sldMk cId="3348960947" sldId="419"/>
        </pc:sldMkLst>
        <pc:spChg chg="del">
          <ac:chgData name="林 明锋" userId="df5b4b9bac279175" providerId="LiveId" clId="{CD95FE0C-0B04-43E2-841A-448B165D0080}" dt="2022-07-28T08:57:22.859" v="8126"/>
          <ac:spMkLst>
            <pc:docMk/>
            <pc:sldMk cId="3348960947" sldId="419"/>
            <ac:spMk id="136" creationId="{F3060C83-F051-4F0E-ABAD-AA0DFC48B218}"/>
          </ac:spMkLst>
        </pc:spChg>
        <pc:spChg chg="del">
          <ac:chgData name="林 明锋" userId="df5b4b9bac279175" providerId="LiveId" clId="{CD95FE0C-0B04-43E2-841A-448B165D0080}" dt="2022-07-28T08:57:22.859" v="8126"/>
          <ac:spMkLst>
            <pc:docMk/>
            <pc:sldMk cId="3348960947" sldId="419"/>
            <ac:spMk id="142" creationId="{83C98ABE-055B-441F-B07E-44F97F083C39}"/>
          </ac:spMkLst>
        </pc:spChg>
        <pc:spChg chg="del">
          <ac:chgData name="林 明锋" userId="df5b4b9bac279175" providerId="LiveId" clId="{CD95FE0C-0B04-43E2-841A-448B165D0080}" dt="2022-07-28T08:57:22.859" v="8126"/>
          <ac:spMkLst>
            <pc:docMk/>
            <pc:sldMk cId="3348960947" sldId="419"/>
            <ac:spMk id="147" creationId="{29FDB030-9B49-4CED-8CCD-4D99382388AC}"/>
          </ac:spMkLst>
        </pc:spChg>
        <pc:spChg chg="del">
          <ac:chgData name="林 明锋" userId="df5b4b9bac279175" providerId="LiveId" clId="{CD95FE0C-0B04-43E2-841A-448B165D0080}" dt="2022-07-28T08:57:22.859" v="8126"/>
          <ac:spMkLst>
            <pc:docMk/>
            <pc:sldMk cId="3348960947" sldId="419"/>
            <ac:spMk id="149" creationId="{3783CA14-24A1-485C-8B30-D6A5D87987AD}"/>
          </ac:spMkLst>
        </pc:spChg>
        <pc:spChg chg="del">
          <ac:chgData name="林 明锋" userId="df5b4b9bac279175" providerId="LiveId" clId="{CD95FE0C-0B04-43E2-841A-448B165D0080}" dt="2022-07-28T08:57:22.859" v="8126"/>
          <ac:spMkLst>
            <pc:docMk/>
            <pc:sldMk cId="3348960947" sldId="419"/>
            <ac:spMk id="153" creationId="{9A97C86A-04D6-40F7-AE84-31AB43E6A846}"/>
          </ac:spMkLst>
        </pc:spChg>
        <pc:spChg chg="del">
          <ac:chgData name="林 明锋" userId="df5b4b9bac279175" providerId="LiveId" clId="{CD95FE0C-0B04-43E2-841A-448B165D0080}" dt="2022-07-28T08:57:22.859" v="8126"/>
          <ac:spMkLst>
            <pc:docMk/>
            <pc:sldMk cId="3348960947" sldId="419"/>
            <ac:spMk id="154" creationId="{FF9F2414-84E8-453E-B1F3-389FDE8192D9}"/>
          </ac:spMkLst>
        </pc:spChg>
        <pc:spChg chg="del">
          <ac:chgData name="林 明锋" userId="df5b4b9bac279175" providerId="LiveId" clId="{CD95FE0C-0B04-43E2-841A-448B165D0080}" dt="2022-07-28T08:57:22.859" v="8126"/>
          <ac:spMkLst>
            <pc:docMk/>
            <pc:sldMk cId="3348960947" sldId="419"/>
            <ac:spMk id="155" creationId="{3ECA69A1-7536-43AC-85EF-C7106179F5ED}"/>
          </ac:spMkLst>
        </pc:spChg>
      </pc:sldChg>
      <pc:sldChg chg="add del">
        <pc:chgData name="林 明锋" userId="df5b4b9bac279175" providerId="LiveId" clId="{CD95FE0C-0B04-43E2-841A-448B165D0080}" dt="2022-07-27T07:18:54.707" v="7764" actId="47"/>
        <pc:sldMkLst>
          <pc:docMk/>
          <pc:sldMk cId="2291720197" sldId="420"/>
        </pc:sldMkLst>
      </pc:sldChg>
      <pc:sldChg chg="addSp delSp modSp add mod modAnim">
        <pc:chgData name="林 明锋" userId="df5b4b9bac279175" providerId="LiveId" clId="{CD95FE0C-0B04-43E2-841A-448B165D0080}" dt="2022-07-27T07:45:09.145" v="8103"/>
        <pc:sldMkLst>
          <pc:docMk/>
          <pc:sldMk cId="1208284675" sldId="421"/>
        </pc:sldMkLst>
        <pc:spChg chg="del">
          <ac:chgData name="林 明锋" userId="df5b4b9bac279175" providerId="LiveId" clId="{CD95FE0C-0B04-43E2-841A-448B165D0080}" dt="2022-07-27T06:58:49.628" v="7304" actId="478"/>
          <ac:spMkLst>
            <pc:docMk/>
            <pc:sldMk cId="1208284675" sldId="421"/>
            <ac:spMk id="6" creationId="{CE9823A4-3522-C4DA-D26A-B006A29B4823}"/>
          </ac:spMkLst>
        </pc:spChg>
        <pc:spChg chg="add mod">
          <ac:chgData name="林 明锋" userId="df5b4b9bac279175" providerId="LiveId" clId="{CD95FE0C-0B04-43E2-841A-448B165D0080}" dt="2022-07-27T06:59:07.229" v="7309" actId="1076"/>
          <ac:spMkLst>
            <pc:docMk/>
            <pc:sldMk cId="1208284675" sldId="421"/>
            <ac:spMk id="7" creationId="{020D3303-1D85-69D3-D2E7-90546A2A5E87}"/>
          </ac:spMkLst>
        </pc:spChg>
        <pc:spChg chg="del">
          <ac:chgData name="林 明锋" userId="df5b4b9bac279175" providerId="LiveId" clId="{CD95FE0C-0B04-43E2-841A-448B165D0080}" dt="2022-07-27T06:57:01.867" v="7202" actId="478"/>
          <ac:spMkLst>
            <pc:docMk/>
            <pc:sldMk cId="1208284675" sldId="421"/>
            <ac:spMk id="15" creationId="{8E2FB9B8-23D1-8B1D-3AE8-9F033980864B}"/>
          </ac:spMkLst>
        </pc:spChg>
        <pc:spChg chg="mod">
          <ac:chgData name="林 明锋" userId="df5b4b9bac279175" providerId="LiveId" clId="{CD95FE0C-0B04-43E2-841A-448B165D0080}" dt="2022-07-27T07:05:18.507" v="7400" actId="1038"/>
          <ac:spMkLst>
            <pc:docMk/>
            <pc:sldMk cId="1208284675" sldId="421"/>
            <ac:spMk id="25" creationId="{6C3E4B6F-2AFF-DCFD-8931-F36D319D221C}"/>
          </ac:spMkLst>
        </pc:spChg>
        <pc:spChg chg="mod">
          <ac:chgData name="林 明锋" userId="df5b4b9bac279175" providerId="LiveId" clId="{CD95FE0C-0B04-43E2-841A-448B165D0080}" dt="2022-07-27T06:57:18.444" v="7274" actId="1035"/>
          <ac:spMkLst>
            <pc:docMk/>
            <pc:sldMk cId="1208284675" sldId="421"/>
            <ac:spMk id="38" creationId="{85030E54-D7D4-5589-7322-90213D426F1B}"/>
          </ac:spMkLst>
        </pc:spChg>
        <pc:spChg chg="add mod">
          <ac:chgData name="林 明锋" userId="df5b4b9bac279175" providerId="LiveId" clId="{CD95FE0C-0B04-43E2-841A-448B165D0080}" dt="2022-07-27T07:06:52.332" v="7513" actId="1076"/>
          <ac:spMkLst>
            <pc:docMk/>
            <pc:sldMk cId="1208284675" sldId="421"/>
            <ac:spMk id="39" creationId="{870028D9-3ED6-3468-46BA-02A56531387C}"/>
          </ac:spMkLst>
        </pc:spChg>
        <pc:spChg chg="mod">
          <ac:chgData name="林 明锋" userId="df5b4b9bac279175" providerId="LiveId" clId="{CD95FE0C-0B04-43E2-841A-448B165D0080}" dt="2022-07-27T06:57:18.444" v="7274" actId="1035"/>
          <ac:spMkLst>
            <pc:docMk/>
            <pc:sldMk cId="1208284675" sldId="421"/>
            <ac:spMk id="40" creationId="{93C3CF65-AB1D-F8FB-E496-4F4274E84EF7}"/>
          </ac:spMkLst>
        </pc:spChg>
        <pc:spChg chg="add mod">
          <ac:chgData name="林 明锋" userId="df5b4b9bac279175" providerId="LiveId" clId="{CD95FE0C-0B04-43E2-841A-448B165D0080}" dt="2022-07-27T07:00:53.110" v="7370" actId="1076"/>
          <ac:spMkLst>
            <pc:docMk/>
            <pc:sldMk cId="1208284675" sldId="421"/>
            <ac:spMk id="42" creationId="{0C72E979-F469-B8FE-FE31-3791714AB7DA}"/>
          </ac:spMkLst>
        </pc:spChg>
        <pc:spChg chg="del">
          <ac:chgData name="林 明锋" userId="df5b4b9bac279175" providerId="LiveId" clId="{CD95FE0C-0B04-43E2-841A-448B165D0080}" dt="2022-07-27T06:57:06.771" v="7207" actId="478"/>
          <ac:spMkLst>
            <pc:docMk/>
            <pc:sldMk cId="1208284675" sldId="421"/>
            <ac:spMk id="43" creationId="{DD55C933-B93C-D6AB-9AC5-49B1C2D7BDB4}"/>
          </ac:spMkLst>
        </pc:spChg>
        <pc:spChg chg="add mod">
          <ac:chgData name="林 明锋" userId="df5b4b9bac279175" providerId="LiveId" clId="{CD95FE0C-0B04-43E2-841A-448B165D0080}" dt="2022-07-27T07:00:59.404" v="7371" actId="571"/>
          <ac:spMkLst>
            <pc:docMk/>
            <pc:sldMk cId="1208284675" sldId="421"/>
            <ac:spMk id="47" creationId="{7653F51E-38E1-9B37-FD8D-2D3CFE75D920}"/>
          </ac:spMkLst>
        </pc:spChg>
        <pc:spChg chg="add mod">
          <ac:chgData name="林 明锋" userId="df5b4b9bac279175" providerId="LiveId" clId="{CD95FE0C-0B04-43E2-841A-448B165D0080}" dt="2022-07-27T07:01:51.709" v="7383" actId="571"/>
          <ac:spMkLst>
            <pc:docMk/>
            <pc:sldMk cId="1208284675" sldId="421"/>
            <ac:spMk id="48" creationId="{A60DFF5B-56D0-5B0E-7E54-91A932E54AA6}"/>
          </ac:spMkLst>
        </pc:spChg>
        <pc:spChg chg="add mod">
          <ac:chgData name="林 明锋" userId="df5b4b9bac279175" providerId="LiveId" clId="{CD95FE0C-0B04-43E2-841A-448B165D0080}" dt="2022-07-27T07:01:57.025" v="7384" actId="571"/>
          <ac:spMkLst>
            <pc:docMk/>
            <pc:sldMk cId="1208284675" sldId="421"/>
            <ac:spMk id="49" creationId="{E92E5302-DA04-673F-6E45-94CFA14815AD}"/>
          </ac:spMkLst>
        </pc:spChg>
        <pc:spChg chg="add mod">
          <ac:chgData name="林 明锋" userId="df5b4b9bac279175" providerId="LiveId" clId="{CD95FE0C-0B04-43E2-841A-448B165D0080}" dt="2022-07-27T07:01:57.025" v="7384" actId="571"/>
          <ac:spMkLst>
            <pc:docMk/>
            <pc:sldMk cId="1208284675" sldId="421"/>
            <ac:spMk id="50" creationId="{AD6967D5-A2A5-6797-1067-8DF7E7789B7D}"/>
          </ac:spMkLst>
        </pc:spChg>
        <pc:spChg chg="add mod">
          <ac:chgData name="林 明锋" userId="df5b4b9bac279175" providerId="LiveId" clId="{CD95FE0C-0B04-43E2-841A-448B165D0080}" dt="2022-07-27T07:01:57.025" v="7384" actId="571"/>
          <ac:spMkLst>
            <pc:docMk/>
            <pc:sldMk cId="1208284675" sldId="421"/>
            <ac:spMk id="51" creationId="{8BB25715-FB23-7E70-121C-933B610A53C2}"/>
          </ac:spMkLst>
        </pc:spChg>
        <pc:spChg chg="add del">
          <ac:chgData name="林 明锋" userId="df5b4b9bac279175" providerId="LiveId" clId="{CD95FE0C-0B04-43E2-841A-448B165D0080}" dt="2022-07-27T07:05:30.716" v="7402" actId="478"/>
          <ac:spMkLst>
            <pc:docMk/>
            <pc:sldMk cId="1208284675" sldId="421"/>
            <ac:spMk id="52" creationId="{C18B45BA-58E7-BBB2-2D68-6A662629A44F}"/>
          </ac:spMkLst>
        </pc:spChg>
        <pc:spChg chg="del">
          <ac:chgData name="林 明锋" userId="df5b4b9bac279175" providerId="LiveId" clId="{CD95FE0C-0B04-43E2-841A-448B165D0080}" dt="2022-07-27T06:58:50.532" v="7305" actId="478"/>
          <ac:spMkLst>
            <pc:docMk/>
            <pc:sldMk cId="1208284675" sldId="421"/>
            <ac:spMk id="53" creationId="{A81BC72E-7E91-21E9-EC25-B30FCCE738AA}"/>
          </ac:spMkLst>
        </pc:spChg>
        <pc:spChg chg="add mod">
          <ac:chgData name="林 明锋" userId="df5b4b9bac279175" providerId="LiveId" clId="{CD95FE0C-0B04-43E2-841A-448B165D0080}" dt="2022-07-27T07:06:44.014" v="7511" actId="20577"/>
          <ac:spMkLst>
            <pc:docMk/>
            <pc:sldMk cId="1208284675" sldId="421"/>
            <ac:spMk id="54" creationId="{6A301336-71E3-0AAA-26DE-108113B0FA10}"/>
          </ac:spMkLst>
        </pc:spChg>
        <pc:spChg chg="add mod">
          <ac:chgData name="林 明锋" userId="df5b4b9bac279175" providerId="LiveId" clId="{CD95FE0C-0B04-43E2-841A-448B165D0080}" dt="2022-07-27T07:06:28.687" v="7493" actId="20577"/>
          <ac:spMkLst>
            <pc:docMk/>
            <pc:sldMk cId="1208284675" sldId="421"/>
            <ac:spMk id="55" creationId="{744E9B0F-EF56-6E83-F5A6-003E47A30FEE}"/>
          </ac:spMkLst>
        </pc:spChg>
        <pc:spChg chg="add del mod">
          <ac:chgData name="林 明锋" userId="df5b4b9bac279175" providerId="LiveId" clId="{CD95FE0C-0B04-43E2-841A-448B165D0080}" dt="2022-07-27T07:07:21.796" v="7565" actId="478"/>
          <ac:spMkLst>
            <pc:docMk/>
            <pc:sldMk cId="1208284675" sldId="421"/>
            <ac:spMk id="56" creationId="{5511CEEE-349E-8FF1-13D7-BF8ADBF00E55}"/>
          </ac:spMkLst>
        </pc:spChg>
        <pc:spChg chg="mod">
          <ac:chgData name="林 明锋" userId="df5b4b9bac279175" providerId="LiveId" clId="{CD95FE0C-0B04-43E2-841A-448B165D0080}" dt="2022-07-27T06:57:18.444" v="7274" actId="1035"/>
          <ac:spMkLst>
            <pc:docMk/>
            <pc:sldMk cId="1208284675" sldId="421"/>
            <ac:spMk id="58" creationId="{CE3E1E6D-9C75-3F50-EB06-C76012467D64}"/>
          </ac:spMkLst>
        </pc:spChg>
        <pc:graphicFrameChg chg="add del mod modGraphic">
          <ac:chgData name="林 明锋" userId="df5b4b9bac279175" providerId="LiveId" clId="{CD95FE0C-0B04-43E2-841A-448B165D0080}" dt="2022-07-27T06:57:53.900" v="7282" actId="478"/>
          <ac:graphicFrameMkLst>
            <pc:docMk/>
            <pc:sldMk cId="1208284675" sldId="421"/>
            <ac:graphicFrameMk id="31" creationId="{A5AC81A9-C75C-7606-ED7F-58D7F5C5AEB7}"/>
          </ac:graphicFrameMkLst>
        </pc:graphicFrameChg>
        <pc:graphicFrameChg chg="add mod modGraphic">
          <ac:chgData name="林 明锋" userId="df5b4b9bac279175" providerId="LiveId" clId="{CD95FE0C-0B04-43E2-841A-448B165D0080}" dt="2022-07-27T07:16:07.556" v="7744" actId="108"/>
          <ac:graphicFrameMkLst>
            <pc:docMk/>
            <pc:sldMk cId="1208284675" sldId="421"/>
            <ac:graphicFrameMk id="32" creationId="{FCC71BD7-AAF3-55F3-7D6E-0D7BBCE91EDD}"/>
          </ac:graphicFrameMkLst>
        </pc:graphicFrameChg>
        <pc:graphicFrameChg chg="del">
          <ac:chgData name="林 明锋" userId="df5b4b9bac279175" providerId="LiveId" clId="{CD95FE0C-0B04-43E2-841A-448B165D0080}" dt="2022-07-27T06:57:03.876" v="7204" actId="478"/>
          <ac:graphicFrameMkLst>
            <pc:docMk/>
            <pc:sldMk cId="1208284675" sldId="421"/>
            <ac:graphicFrameMk id="36" creationId="{A8B6D8F6-4CB2-826B-B92A-ED3C7ADC1D5F}"/>
          </ac:graphicFrameMkLst>
        </pc:graphicFrameChg>
        <pc:graphicFrameChg chg="mod modGraphic">
          <ac:chgData name="林 明锋" userId="df5b4b9bac279175" providerId="LiveId" clId="{CD95FE0C-0B04-43E2-841A-448B165D0080}" dt="2022-07-27T07:16:04.803" v="7743" actId="108"/>
          <ac:graphicFrameMkLst>
            <pc:docMk/>
            <pc:sldMk cId="1208284675" sldId="421"/>
            <ac:graphicFrameMk id="37" creationId="{0002CE8B-D428-410F-881C-AF883F77E63E}"/>
          </ac:graphicFrameMkLst>
        </pc:graphicFrameChg>
        <pc:graphicFrameChg chg="del">
          <ac:chgData name="林 明锋" userId="df5b4b9bac279175" providerId="LiveId" clId="{CD95FE0C-0B04-43E2-841A-448B165D0080}" dt="2022-07-27T06:57:05.787" v="7206" actId="478"/>
          <ac:graphicFrameMkLst>
            <pc:docMk/>
            <pc:sldMk cId="1208284675" sldId="421"/>
            <ac:graphicFrameMk id="44" creationId="{A90497F4-CD20-FDC3-B94A-F21CDD8F18E5}"/>
          </ac:graphicFrameMkLst>
        </pc:graphicFrameChg>
        <pc:cxnChg chg="add mod">
          <ac:chgData name="林 明锋" userId="df5b4b9bac279175" providerId="LiveId" clId="{CD95FE0C-0B04-43E2-841A-448B165D0080}" dt="2022-07-27T06:59:43.034" v="7337" actId="692"/>
          <ac:cxnSpMkLst>
            <pc:docMk/>
            <pc:sldMk cId="1208284675" sldId="421"/>
            <ac:cxnSpMk id="5" creationId="{27C0B6E8-6432-4F0C-88C6-3173106A2ACC}"/>
          </ac:cxnSpMkLst>
        </pc:cxnChg>
        <pc:cxnChg chg="del">
          <ac:chgData name="林 明锋" userId="df5b4b9bac279175" providerId="LiveId" clId="{CD95FE0C-0B04-43E2-841A-448B165D0080}" dt="2022-07-27T06:57:03.155" v="7203" actId="478"/>
          <ac:cxnSpMkLst>
            <pc:docMk/>
            <pc:sldMk cId="1208284675" sldId="421"/>
            <ac:cxnSpMk id="41" creationId="{D818556B-FF15-8F77-F169-93BBDBB13705}"/>
          </ac:cxnSpMkLst>
        </pc:cxnChg>
        <pc:cxnChg chg="del">
          <ac:chgData name="林 明锋" userId="df5b4b9bac279175" providerId="LiveId" clId="{CD95FE0C-0B04-43E2-841A-448B165D0080}" dt="2022-07-27T06:57:04.499" v="7205" actId="478"/>
          <ac:cxnSpMkLst>
            <pc:docMk/>
            <pc:sldMk cId="1208284675" sldId="421"/>
            <ac:cxnSpMk id="45" creationId="{3B62B567-D69A-DA1B-3B35-4EC60C538DE9}"/>
          </ac:cxnSpMkLst>
        </pc:cxnChg>
        <pc:cxnChg chg="add mod">
          <ac:chgData name="林 明锋" userId="df5b4b9bac279175" providerId="LiveId" clId="{CD95FE0C-0B04-43E2-841A-448B165D0080}" dt="2022-07-27T07:00:59.404" v="7371" actId="571"/>
          <ac:cxnSpMkLst>
            <pc:docMk/>
            <pc:sldMk cId="1208284675" sldId="421"/>
            <ac:cxnSpMk id="46" creationId="{222E231F-533C-8746-970D-6A39218663F1}"/>
          </ac:cxnSpMkLst>
        </pc:cxnChg>
      </pc:sldChg>
      <pc:sldChg chg="delSp modSp add del mod">
        <pc:chgData name="林 明锋" userId="df5b4b9bac279175" providerId="LiveId" clId="{CD95FE0C-0B04-43E2-841A-448B165D0080}" dt="2022-07-27T06:45:12.870" v="7069" actId="47"/>
        <pc:sldMkLst>
          <pc:docMk/>
          <pc:sldMk cId="1391335008" sldId="421"/>
        </pc:sldMkLst>
        <pc:spChg chg="del mod">
          <ac:chgData name="林 明锋" userId="df5b4b9bac279175" providerId="LiveId" clId="{CD95FE0C-0B04-43E2-841A-448B165D0080}" dt="2022-07-27T06:41:38.782" v="7065" actId="21"/>
          <ac:spMkLst>
            <pc:docMk/>
            <pc:sldMk cId="1391335008" sldId="421"/>
            <ac:spMk id="6" creationId="{CE9823A4-3522-C4DA-D26A-B006A29B4823}"/>
          </ac:spMkLst>
        </pc:spChg>
        <pc:spChg chg="mod">
          <ac:chgData name="林 明锋" userId="df5b4b9bac279175" providerId="LiveId" clId="{CD95FE0C-0B04-43E2-841A-448B165D0080}" dt="2022-07-27T06:36:30.159" v="6996" actId="14100"/>
          <ac:spMkLst>
            <pc:docMk/>
            <pc:sldMk cId="1391335008" sldId="421"/>
            <ac:spMk id="25" creationId="{6C3E4B6F-2AFF-DCFD-8931-F36D319D221C}"/>
          </ac:spMkLst>
        </pc:spChg>
        <pc:spChg chg="del mod">
          <ac:chgData name="林 明锋" userId="df5b4b9bac279175" providerId="LiveId" clId="{CD95FE0C-0B04-43E2-841A-448B165D0080}" dt="2022-07-27T06:41:38.782" v="7065" actId="21"/>
          <ac:spMkLst>
            <pc:docMk/>
            <pc:sldMk cId="1391335008" sldId="421"/>
            <ac:spMk id="53" creationId="{A81BC72E-7E91-21E9-EC25-B30FCCE738AA}"/>
          </ac:spMkLst>
        </pc:spChg>
      </pc:sldChg>
      <pc:sldChg chg="addSp delSp modSp add del mod">
        <pc:chgData name="林 明锋" userId="df5b4b9bac279175" providerId="LiveId" clId="{CD95FE0C-0B04-43E2-841A-448B165D0080}" dt="2022-07-27T06:56:48.276" v="7199" actId="47"/>
        <pc:sldMkLst>
          <pc:docMk/>
          <pc:sldMk cId="1441916857" sldId="422"/>
        </pc:sldMkLst>
        <pc:spChg chg="del">
          <ac:chgData name="林 明锋" userId="df5b4b9bac279175" providerId="LiveId" clId="{CD95FE0C-0B04-43E2-841A-448B165D0080}" dt="2022-07-27T06:41:43.899" v="7066" actId="478"/>
          <ac:spMkLst>
            <pc:docMk/>
            <pc:sldMk cId="1441916857" sldId="422"/>
            <ac:spMk id="6" creationId="{CE9823A4-3522-C4DA-D26A-B006A29B4823}"/>
          </ac:spMkLst>
        </pc:spChg>
        <pc:spChg chg="del">
          <ac:chgData name="林 明锋" userId="df5b4b9bac279175" providerId="LiveId" clId="{CD95FE0C-0B04-43E2-841A-448B165D0080}" dt="2022-07-27T06:45:44.571" v="7070" actId="478"/>
          <ac:spMkLst>
            <pc:docMk/>
            <pc:sldMk cId="1441916857" sldId="422"/>
            <ac:spMk id="15" creationId="{8E2FB9B8-23D1-8B1D-3AE8-9F033980864B}"/>
          </ac:spMkLst>
        </pc:spChg>
        <pc:spChg chg="mod">
          <ac:chgData name="林 明锋" userId="df5b4b9bac279175" providerId="LiveId" clId="{CD95FE0C-0B04-43E2-841A-448B165D0080}" dt="2022-07-27T06:48:02.717" v="7145" actId="14100"/>
          <ac:spMkLst>
            <pc:docMk/>
            <pc:sldMk cId="1441916857" sldId="422"/>
            <ac:spMk id="25" creationId="{6C3E4B6F-2AFF-DCFD-8931-F36D319D221C}"/>
          </ac:spMkLst>
        </pc:spChg>
        <pc:spChg chg="add mod">
          <ac:chgData name="林 明锋" userId="df5b4b9bac279175" providerId="LiveId" clId="{CD95FE0C-0B04-43E2-841A-448B165D0080}" dt="2022-07-27T06:41:46.245" v="7068"/>
          <ac:spMkLst>
            <pc:docMk/>
            <pc:sldMk cId="1441916857" sldId="422"/>
            <ac:spMk id="31" creationId="{1CCDAA46-3EF7-69BC-64D3-DCE29EFB929D}"/>
          </ac:spMkLst>
        </pc:spChg>
        <pc:spChg chg="add mod">
          <ac:chgData name="林 明锋" userId="df5b4b9bac279175" providerId="LiveId" clId="{CD95FE0C-0B04-43E2-841A-448B165D0080}" dt="2022-07-27T06:41:46.245" v="7068"/>
          <ac:spMkLst>
            <pc:docMk/>
            <pc:sldMk cId="1441916857" sldId="422"/>
            <ac:spMk id="32" creationId="{39441380-3917-26A5-964C-58CE4207B08E}"/>
          </ac:spMkLst>
        </pc:spChg>
        <pc:spChg chg="mod">
          <ac:chgData name="林 明锋" userId="df5b4b9bac279175" providerId="LiveId" clId="{CD95FE0C-0B04-43E2-841A-448B165D0080}" dt="2022-07-27T06:46:02.579" v="7140" actId="1035"/>
          <ac:spMkLst>
            <pc:docMk/>
            <pc:sldMk cId="1441916857" sldId="422"/>
            <ac:spMk id="38" creationId="{85030E54-D7D4-5589-7322-90213D426F1B}"/>
          </ac:spMkLst>
        </pc:spChg>
        <pc:spChg chg="mod">
          <ac:chgData name="林 明锋" userId="df5b4b9bac279175" providerId="LiveId" clId="{CD95FE0C-0B04-43E2-841A-448B165D0080}" dt="2022-07-27T06:46:02.579" v="7140" actId="1035"/>
          <ac:spMkLst>
            <pc:docMk/>
            <pc:sldMk cId="1441916857" sldId="422"/>
            <ac:spMk id="39" creationId="{13ECB3AF-99B7-0A8E-BA89-784E9B7537B6}"/>
          </ac:spMkLst>
        </pc:spChg>
        <pc:spChg chg="mod">
          <ac:chgData name="林 明锋" userId="df5b4b9bac279175" providerId="LiveId" clId="{CD95FE0C-0B04-43E2-841A-448B165D0080}" dt="2022-07-27T06:46:02.579" v="7140" actId="1035"/>
          <ac:spMkLst>
            <pc:docMk/>
            <pc:sldMk cId="1441916857" sldId="422"/>
            <ac:spMk id="40" creationId="{93C3CF65-AB1D-F8FB-E496-4F4274E84EF7}"/>
          </ac:spMkLst>
        </pc:spChg>
        <pc:spChg chg="del">
          <ac:chgData name="林 明锋" userId="df5b4b9bac279175" providerId="LiveId" clId="{CD95FE0C-0B04-43E2-841A-448B165D0080}" dt="2022-07-27T06:45:52.459" v="7073" actId="478"/>
          <ac:spMkLst>
            <pc:docMk/>
            <pc:sldMk cId="1441916857" sldId="422"/>
            <ac:spMk id="43" creationId="{DD55C933-B93C-D6AB-9AC5-49B1C2D7BDB4}"/>
          </ac:spMkLst>
        </pc:spChg>
        <pc:spChg chg="del">
          <ac:chgData name="林 明锋" userId="df5b4b9bac279175" providerId="LiveId" clId="{CD95FE0C-0B04-43E2-841A-448B165D0080}" dt="2022-07-27T06:41:45.947" v="7067" actId="478"/>
          <ac:spMkLst>
            <pc:docMk/>
            <pc:sldMk cId="1441916857" sldId="422"/>
            <ac:spMk id="53" creationId="{A81BC72E-7E91-21E9-EC25-B30FCCE738AA}"/>
          </ac:spMkLst>
        </pc:spChg>
        <pc:graphicFrameChg chg="del modGraphic">
          <ac:chgData name="林 明锋" userId="df5b4b9bac279175" providerId="LiveId" clId="{CD95FE0C-0B04-43E2-841A-448B165D0080}" dt="2022-07-27T06:45:54.268" v="7075" actId="478"/>
          <ac:graphicFrameMkLst>
            <pc:docMk/>
            <pc:sldMk cId="1441916857" sldId="422"/>
            <ac:graphicFrameMk id="36" creationId="{A8B6D8F6-4CB2-826B-B92A-ED3C7ADC1D5F}"/>
          </ac:graphicFrameMkLst>
        </pc:graphicFrameChg>
        <pc:graphicFrameChg chg="mod">
          <ac:chgData name="林 明锋" userId="df5b4b9bac279175" providerId="LiveId" clId="{CD95FE0C-0B04-43E2-841A-448B165D0080}" dt="2022-07-27T06:46:02.579" v="7140" actId="1035"/>
          <ac:graphicFrameMkLst>
            <pc:docMk/>
            <pc:sldMk cId="1441916857" sldId="422"/>
            <ac:graphicFrameMk id="37" creationId="{0002CE8B-D428-410F-881C-AF883F77E63E}"/>
          </ac:graphicFrameMkLst>
        </pc:graphicFrameChg>
        <pc:graphicFrameChg chg="del">
          <ac:chgData name="林 明锋" userId="df5b4b9bac279175" providerId="LiveId" clId="{CD95FE0C-0B04-43E2-841A-448B165D0080}" dt="2022-07-27T06:45:52.459" v="7073" actId="478"/>
          <ac:graphicFrameMkLst>
            <pc:docMk/>
            <pc:sldMk cId="1441916857" sldId="422"/>
            <ac:graphicFrameMk id="44" creationId="{A90497F4-CD20-FDC3-B94A-F21CDD8F18E5}"/>
          </ac:graphicFrameMkLst>
        </pc:graphicFrameChg>
        <pc:cxnChg chg="del">
          <ac:chgData name="林 明锋" userId="df5b4b9bac279175" providerId="LiveId" clId="{CD95FE0C-0B04-43E2-841A-448B165D0080}" dt="2022-07-27T06:45:55.534" v="7076" actId="478"/>
          <ac:cxnSpMkLst>
            <pc:docMk/>
            <pc:sldMk cId="1441916857" sldId="422"/>
            <ac:cxnSpMk id="41" creationId="{D818556B-FF15-8F77-F169-93BBDBB13705}"/>
          </ac:cxnSpMkLst>
        </pc:cxnChg>
        <pc:cxnChg chg="del">
          <ac:chgData name="林 明锋" userId="df5b4b9bac279175" providerId="LiveId" clId="{CD95FE0C-0B04-43E2-841A-448B165D0080}" dt="2022-07-27T06:45:50.795" v="7072" actId="478"/>
          <ac:cxnSpMkLst>
            <pc:docMk/>
            <pc:sldMk cId="1441916857" sldId="422"/>
            <ac:cxnSpMk id="45" creationId="{3B62B567-D69A-DA1B-3B35-4EC60C538DE9}"/>
          </ac:cxnSpMkLst>
        </pc:cxnChg>
      </pc:sldChg>
      <pc:sldChg chg="addSp delSp modSp add mod delAnim modAnim">
        <pc:chgData name="林 明锋" userId="df5b4b9bac279175" providerId="LiveId" clId="{CD95FE0C-0B04-43E2-841A-448B165D0080}" dt="2022-07-27T07:45:13.016" v="8104"/>
        <pc:sldMkLst>
          <pc:docMk/>
          <pc:sldMk cId="1943132404" sldId="422"/>
        </pc:sldMkLst>
        <pc:spChg chg="del">
          <ac:chgData name="林 明锋" userId="df5b4b9bac279175" providerId="LiveId" clId="{CD95FE0C-0B04-43E2-841A-448B165D0080}" dt="2022-07-27T07:09:45.060" v="7621" actId="478"/>
          <ac:spMkLst>
            <pc:docMk/>
            <pc:sldMk cId="1943132404" sldId="422"/>
            <ac:spMk id="25" creationId="{6C3E4B6F-2AFF-DCFD-8931-F36D319D221C}"/>
          </ac:spMkLst>
        </pc:spChg>
        <pc:spChg chg="add mod">
          <ac:chgData name="林 明锋" userId="df5b4b9bac279175" providerId="LiveId" clId="{CD95FE0C-0B04-43E2-841A-448B165D0080}" dt="2022-07-27T07:09:48.652" v="7625" actId="1035"/>
          <ac:spMkLst>
            <pc:docMk/>
            <pc:sldMk cId="1943132404" sldId="422"/>
            <ac:spMk id="35" creationId="{3723B052-0F90-AB78-E510-707A4C004BBE}"/>
          </ac:spMkLst>
        </pc:spChg>
        <pc:spChg chg="del mod">
          <ac:chgData name="林 明锋" userId="df5b4b9bac279175" providerId="LiveId" clId="{CD95FE0C-0B04-43E2-841A-448B165D0080}" dt="2022-07-27T07:16:20.924" v="7745" actId="478"/>
          <ac:spMkLst>
            <pc:docMk/>
            <pc:sldMk cId="1943132404" sldId="422"/>
            <ac:spMk id="39" creationId="{870028D9-3ED6-3468-46BA-02A56531387C}"/>
          </ac:spMkLst>
        </pc:spChg>
        <pc:spChg chg="add mod">
          <ac:chgData name="林 明锋" userId="df5b4b9bac279175" providerId="LiveId" clId="{CD95FE0C-0B04-43E2-841A-448B165D0080}" dt="2022-07-27T07:16:37.468" v="7760" actId="14100"/>
          <ac:spMkLst>
            <pc:docMk/>
            <pc:sldMk cId="1943132404" sldId="422"/>
            <ac:spMk id="41" creationId="{E8C0D771-499B-E0CF-97D7-2747D071B853}"/>
          </ac:spMkLst>
        </pc:spChg>
        <pc:spChg chg="del">
          <ac:chgData name="林 明锋" userId="df5b4b9bac279175" providerId="LiveId" clId="{CD95FE0C-0B04-43E2-841A-448B165D0080}" dt="2022-07-27T07:13:59.540" v="7712" actId="478"/>
          <ac:spMkLst>
            <pc:docMk/>
            <pc:sldMk cId="1943132404" sldId="422"/>
            <ac:spMk id="42" creationId="{0C72E979-F469-B8FE-FE31-3791714AB7DA}"/>
          </ac:spMkLst>
        </pc:spChg>
        <pc:spChg chg="add mod">
          <ac:chgData name="林 明锋" userId="df5b4b9bac279175" providerId="LiveId" clId="{CD95FE0C-0B04-43E2-841A-448B165D0080}" dt="2022-07-27T07:16:26.195" v="7746"/>
          <ac:spMkLst>
            <pc:docMk/>
            <pc:sldMk cId="1943132404" sldId="422"/>
            <ac:spMk id="43" creationId="{6E83986F-0D56-E652-C374-A68301612370}"/>
          </ac:spMkLst>
        </pc:spChg>
        <pc:spChg chg="add mod">
          <ac:chgData name="林 明锋" userId="df5b4b9bac279175" providerId="LiveId" clId="{CD95FE0C-0B04-43E2-841A-448B165D0080}" dt="2022-07-27T07:16:26.195" v="7746"/>
          <ac:spMkLst>
            <pc:docMk/>
            <pc:sldMk cId="1943132404" sldId="422"/>
            <ac:spMk id="44" creationId="{C733448E-5507-406D-CD9A-10A7C822D056}"/>
          </ac:spMkLst>
        </pc:spChg>
        <pc:spChg chg="add mod">
          <ac:chgData name="林 明锋" userId="df5b4b9bac279175" providerId="LiveId" clId="{CD95FE0C-0B04-43E2-841A-448B165D0080}" dt="2022-07-27T07:16:26.195" v="7746"/>
          <ac:spMkLst>
            <pc:docMk/>
            <pc:sldMk cId="1943132404" sldId="422"/>
            <ac:spMk id="45" creationId="{D12943B3-4476-021C-57C6-F40D5B8BA741}"/>
          </ac:spMkLst>
        </pc:spChg>
        <pc:spChg chg="mod">
          <ac:chgData name="林 明锋" userId="df5b4b9bac279175" providerId="LiveId" clId="{CD95FE0C-0B04-43E2-841A-448B165D0080}" dt="2022-07-27T07:13:55.147" v="7711" actId="14100"/>
          <ac:spMkLst>
            <pc:docMk/>
            <pc:sldMk cId="1943132404" sldId="422"/>
            <ac:spMk id="47" creationId="{7653F51E-38E1-9B37-FD8D-2D3CFE75D920}"/>
          </ac:spMkLst>
        </pc:spChg>
        <pc:spChg chg="del">
          <ac:chgData name="林 明锋" userId="df5b4b9bac279175" providerId="LiveId" clId="{CD95FE0C-0B04-43E2-841A-448B165D0080}" dt="2022-07-27T07:16:20.924" v="7745" actId="478"/>
          <ac:spMkLst>
            <pc:docMk/>
            <pc:sldMk cId="1943132404" sldId="422"/>
            <ac:spMk id="49" creationId="{E92E5302-DA04-673F-6E45-94CFA14815AD}"/>
          </ac:spMkLst>
        </pc:spChg>
        <pc:spChg chg="del">
          <ac:chgData name="林 明锋" userId="df5b4b9bac279175" providerId="LiveId" clId="{CD95FE0C-0B04-43E2-841A-448B165D0080}" dt="2022-07-27T07:16:20.924" v="7745" actId="478"/>
          <ac:spMkLst>
            <pc:docMk/>
            <pc:sldMk cId="1943132404" sldId="422"/>
            <ac:spMk id="50" creationId="{AD6967D5-A2A5-6797-1067-8DF7E7789B7D}"/>
          </ac:spMkLst>
        </pc:spChg>
        <pc:spChg chg="del">
          <ac:chgData name="林 明锋" userId="df5b4b9bac279175" providerId="LiveId" clId="{CD95FE0C-0B04-43E2-841A-448B165D0080}" dt="2022-07-27T07:16:20.924" v="7745" actId="478"/>
          <ac:spMkLst>
            <pc:docMk/>
            <pc:sldMk cId="1943132404" sldId="422"/>
            <ac:spMk id="51" creationId="{8BB25715-FB23-7E70-121C-933B610A53C2}"/>
          </ac:spMkLst>
        </pc:spChg>
        <pc:spChg chg="mod">
          <ac:chgData name="林 明锋" userId="df5b4b9bac279175" providerId="LiveId" clId="{CD95FE0C-0B04-43E2-841A-448B165D0080}" dt="2022-07-27T07:09:38.101" v="7619" actId="20577"/>
          <ac:spMkLst>
            <pc:docMk/>
            <pc:sldMk cId="1943132404" sldId="422"/>
            <ac:spMk id="54" creationId="{6A301336-71E3-0AAA-26DE-108113B0FA10}"/>
          </ac:spMkLst>
        </pc:spChg>
        <pc:graphicFrameChg chg="del">
          <ac:chgData name="林 明锋" userId="df5b4b9bac279175" providerId="LiveId" clId="{CD95FE0C-0B04-43E2-841A-448B165D0080}" dt="2022-07-27T07:16:20.924" v="7745" actId="478"/>
          <ac:graphicFrameMkLst>
            <pc:docMk/>
            <pc:sldMk cId="1943132404" sldId="422"/>
            <ac:graphicFrameMk id="32" creationId="{FCC71BD7-AAF3-55F3-7D6E-0D7BBCE91EDD}"/>
          </ac:graphicFrameMkLst>
        </pc:graphicFrameChg>
        <pc:graphicFrameChg chg="add mod modGraphic">
          <ac:chgData name="林 明锋" userId="df5b4b9bac279175" providerId="LiveId" clId="{CD95FE0C-0B04-43E2-841A-448B165D0080}" dt="2022-07-27T07:16:58.660" v="7762" actId="108"/>
          <ac:graphicFrameMkLst>
            <pc:docMk/>
            <pc:sldMk cId="1943132404" sldId="422"/>
            <ac:graphicFrameMk id="36" creationId="{B6129126-846E-833B-A331-04E7E3C8B8F6}"/>
          </ac:graphicFrameMkLst>
        </pc:graphicFrameChg>
        <pc:graphicFrameChg chg="modGraphic">
          <ac:chgData name="林 明锋" userId="df5b4b9bac279175" providerId="LiveId" clId="{CD95FE0C-0B04-43E2-841A-448B165D0080}" dt="2022-07-27T07:17:00.860" v="7763" actId="108"/>
          <ac:graphicFrameMkLst>
            <pc:docMk/>
            <pc:sldMk cId="1943132404" sldId="422"/>
            <ac:graphicFrameMk id="37" creationId="{0002CE8B-D428-410F-881C-AF883F77E63E}"/>
          </ac:graphicFrameMkLst>
        </pc:graphicFrameChg>
        <pc:cxnChg chg="del">
          <ac:chgData name="林 明锋" userId="df5b4b9bac279175" providerId="LiveId" clId="{CD95FE0C-0B04-43E2-841A-448B165D0080}" dt="2022-07-27T07:14:00.684" v="7713" actId="478"/>
          <ac:cxnSpMkLst>
            <pc:docMk/>
            <pc:sldMk cId="1943132404" sldId="422"/>
            <ac:cxnSpMk id="5" creationId="{27C0B6E8-6432-4F0C-88C6-3173106A2ACC}"/>
          </ac:cxnSpMkLst>
        </pc:cxnChg>
      </pc:sldChg>
      <pc:sldChg chg="delSp modSp add mod modAnim">
        <pc:chgData name="林 明锋" userId="df5b4b9bac279175" providerId="LiveId" clId="{CD95FE0C-0B04-43E2-841A-448B165D0080}" dt="2022-07-27T07:46:30.826" v="8105"/>
        <pc:sldMkLst>
          <pc:docMk/>
          <pc:sldMk cId="2980121" sldId="423"/>
        </pc:sldMkLst>
        <pc:spChg chg="del">
          <ac:chgData name="林 明锋" userId="df5b4b9bac279175" providerId="LiveId" clId="{CD95FE0C-0B04-43E2-841A-448B165D0080}" dt="2022-07-27T07:19:04.469" v="7766" actId="478"/>
          <ac:spMkLst>
            <pc:docMk/>
            <pc:sldMk cId="2980121" sldId="423"/>
            <ac:spMk id="7" creationId="{020D3303-1D85-69D3-D2E7-90546A2A5E87}"/>
          </ac:spMkLst>
        </pc:spChg>
        <pc:spChg chg="mod">
          <ac:chgData name="林 明锋" userId="df5b4b9bac279175" providerId="LiveId" clId="{CD95FE0C-0B04-43E2-841A-448B165D0080}" dt="2022-07-27T07:19:15.012" v="7770" actId="14100"/>
          <ac:spMkLst>
            <pc:docMk/>
            <pc:sldMk cId="2980121" sldId="423"/>
            <ac:spMk id="35" creationId="{3723B052-0F90-AB78-E510-707A4C004BBE}"/>
          </ac:spMkLst>
        </pc:spChg>
        <pc:spChg chg="del">
          <ac:chgData name="林 明锋" userId="df5b4b9bac279175" providerId="LiveId" clId="{CD95FE0C-0B04-43E2-841A-448B165D0080}" dt="2022-07-27T07:19:04.469" v="7766" actId="478"/>
          <ac:spMkLst>
            <pc:docMk/>
            <pc:sldMk cId="2980121" sldId="423"/>
            <ac:spMk id="38" creationId="{85030E54-D7D4-5589-7322-90213D426F1B}"/>
          </ac:spMkLst>
        </pc:spChg>
        <pc:spChg chg="del">
          <ac:chgData name="林 明锋" userId="df5b4b9bac279175" providerId="LiveId" clId="{CD95FE0C-0B04-43E2-841A-448B165D0080}" dt="2022-07-27T07:19:04.469" v="7766" actId="478"/>
          <ac:spMkLst>
            <pc:docMk/>
            <pc:sldMk cId="2980121" sldId="423"/>
            <ac:spMk id="40" creationId="{93C3CF65-AB1D-F8FB-E496-4F4274E84EF7}"/>
          </ac:spMkLst>
        </pc:spChg>
        <pc:spChg chg="del mod">
          <ac:chgData name="林 明锋" userId="df5b4b9bac279175" providerId="LiveId" clId="{CD95FE0C-0B04-43E2-841A-448B165D0080}" dt="2022-07-27T07:19:08.092" v="7768" actId="478"/>
          <ac:spMkLst>
            <pc:docMk/>
            <pc:sldMk cId="2980121" sldId="423"/>
            <ac:spMk id="41" creationId="{E8C0D771-499B-E0CF-97D7-2747D071B853}"/>
          </ac:spMkLst>
        </pc:spChg>
        <pc:spChg chg="del">
          <ac:chgData name="林 明锋" userId="df5b4b9bac279175" providerId="LiveId" clId="{CD95FE0C-0B04-43E2-841A-448B165D0080}" dt="2022-07-27T07:19:04.469" v="7766" actId="478"/>
          <ac:spMkLst>
            <pc:docMk/>
            <pc:sldMk cId="2980121" sldId="423"/>
            <ac:spMk id="43" creationId="{6E83986F-0D56-E652-C374-A68301612370}"/>
          </ac:spMkLst>
        </pc:spChg>
        <pc:spChg chg="del">
          <ac:chgData name="林 明锋" userId="df5b4b9bac279175" providerId="LiveId" clId="{CD95FE0C-0B04-43E2-841A-448B165D0080}" dt="2022-07-27T07:19:04.469" v="7766" actId="478"/>
          <ac:spMkLst>
            <pc:docMk/>
            <pc:sldMk cId="2980121" sldId="423"/>
            <ac:spMk id="44" creationId="{C733448E-5507-406D-CD9A-10A7C822D056}"/>
          </ac:spMkLst>
        </pc:spChg>
        <pc:spChg chg="del">
          <ac:chgData name="林 明锋" userId="df5b4b9bac279175" providerId="LiveId" clId="{CD95FE0C-0B04-43E2-841A-448B165D0080}" dt="2022-07-27T07:19:04.469" v="7766" actId="478"/>
          <ac:spMkLst>
            <pc:docMk/>
            <pc:sldMk cId="2980121" sldId="423"/>
            <ac:spMk id="45" creationId="{D12943B3-4476-021C-57C6-F40D5B8BA741}"/>
          </ac:spMkLst>
        </pc:spChg>
        <pc:spChg chg="del">
          <ac:chgData name="林 明锋" userId="df5b4b9bac279175" providerId="LiveId" clId="{CD95FE0C-0B04-43E2-841A-448B165D0080}" dt="2022-07-27T07:19:04.469" v="7766" actId="478"/>
          <ac:spMkLst>
            <pc:docMk/>
            <pc:sldMk cId="2980121" sldId="423"/>
            <ac:spMk id="47" creationId="{7653F51E-38E1-9B37-FD8D-2D3CFE75D920}"/>
          </ac:spMkLst>
        </pc:spChg>
        <pc:spChg chg="mod">
          <ac:chgData name="林 明锋" userId="df5b4b9bac279175" providerId="LiveId" clId="{CD95FE0C-0B04-43E2-841A-448B165D0080}" dt="2022-07-27T07:20:27.739" v="7835" actId="1076"/>
          <ac:spMkLst>
            <pc:docMk/>
            <pc:sldMk cId="2980121" sldId="423"/>
            <ac:spMk id="54" creationId="{6A301336-71E3-0AAA-26DE-108113B0FA10}"/>
          </ac:spMkLst>
        </pc:spChg>
        <pc:spChg chg="mod">
          <ac:chgData name="林 明锋" userId="df5b4b9bac279175" providerId="LiveId" clId="{CD95FE0C-0B04-43E2-841A-448B165D0080}" dt="2022-07-27T07:20:25.849" v="7834" actId="1076"/>
          <ac:spMkLst>
            <pc:docMk/>
            <pc:sldMk cId="2980121" sldId="423"/>
            <ac:spMk id="55" creationId="{744E9B0F-EF56-6E83-F5A6-003E47A30FEE}"/>
          </ac:spMkLst>
        </pc:spChg>
        <pc:spChg chg="del">
          <ac:chgData name="林 明锋" userId="df5b4b9bac279175" providerId="LiveId" clId="{CD95FE0C-0B04-43E2-841A-448B165D0080}" dt="2022-07-27T07:19:04.469" v="7766" actId="478"/>
          <ac:spMkLst>
            <pc:docMk/>
            <pc:sldMk cId="2980121" sldId="423"/>
            <ac:spMk id="58" creationId="{CE3E1E6D-9C75-3F50-EB06-C76012467D64}"/>
          </ac:spMkLst>
        </pc:spChg>
        <pc:graphicFrameChg chg="del">
          <ac:chgData name="林 明锋" userId="df5b4b9bac279175" providerId="LiveId" clId="{CD95FE0C-0B04-43E2-841A-448B165D0080}" dt="2022-07-27T07:19:04.469" v="7766" actId="478"/>
          <ac:graphicFrameMkLst>
            <pc:docMk/>
            <pc:sldMk cId="2980121" sldId="423"/>
            <ac:graphicFrameMk id="36" creationId="{B6129126-846E-833B-A331-04E7E3C8B8F6}"/>
          </ac:graphicFrameMkLst>
        </pc:graphicFrameChg>
        <pc:graphicFrameChg chg="del">
          <ac:chgData name="林 明锋" userId="df5b4b9bac279175" providerId="LiveId" clId="{CD95FE0C-0B04-43E2-841A-448B165D0080}" dt="2022-07-27T07:19:04.469" v="7766" actId="478"/>
          <ac:graphicFrameMkLst>
            <pc:docMk/>
            <pc:sldMk cId="2980121" sldId="423"/>
            <ac:graphicFrameMk id="37" creationId="{0002CE8B-D428-410F-881C-AF883F77E63E}"/>
          </ac:graphicFrameMkLst>
        </pc:graphicFrameChg>
        <pc:cxnChg chg="del">
          <ac:chgData name="林 明锋" userId="df5b4b9bac279175" providerId="LiveId" clId="{CD95FE0C-0B04-43E2-841A-448B165D0080}" dt="2022-07-27T07:19:04.469" v="7766" actId="478"/>
          <ac:cxnSpMkLst>
            <pc:docMk/>
            <pc:sldMk cId="2980121" sldId="423"/>
            <ac:cxnSpMk id="46" creationId="{222E231F-533C-8746-970D-6A39218663F1}"/>
          </ac:cxnSpMkLst>
        </pc:cxnChg>
      </pc:sldChg>
      <pc:sldChg chg="addSp delSp modSp add del mod ord">
        <pc:chgData name="林 明锋" userId="df5b4b9bac279175" providerId="LiveId" clId="{CD95FE0C-0B04-43E2-841A-448B165D0080}" dt="2022-07-28T08:58:41.122" v="8130" actId="47"/>
        <pc:sldMkLst>
          <pc:docMk/>
          <pc:sldMk cId="3600296450" sldId="424"/>
        </pc:sldMkLst>
        <pc:spChg chg="del">
          <ac:chgData name="林 明锋" userId="df5b4b9bac279175" providerId="LiveId" clId="{CD95FE0C-0B04-43E2-841A-448B165D0080}" dt="2022-07-27T07:55:39.212" v="8117" actId="478"/>
          <ac:spMkLst>
            <pc:docMk/>
            <pc:sldMk cId="3600296450" sldId="424"/>
            <ac:spMk id="2" creationId="{4F6D42F1-FFA6-53DF-6296-B02AEFBF4212}"/>
          </ac:spMkLst>
        </pc:spChg>
        <pc:spChg chg="mod">
          <ac:chgData name="林 明锋" userId="df5b4b9bac279175" providerId="LiveId" clId="{CD95FE0C-0B04-43E2-841A-448B165D0080}" dt="2022-07-27T07:55:31" v="8113"/>
          <ac:spMkLst>
            <pc:docMk/>
            <pc:sldMk cId="3600296450" sldId="424"/>
            <ac:spMk id="17" creationId="{B17E9B36-4B19-298D-AA4D-CFA38BDC43D3}"/>
          </ac:spMkLst>
        </pc:spChg>
        <pc:spChg chg="mod">
          <ac:chgData name="林 明锋" userId="df5b4b9bac279175" providerId="LiveId" clId="{CD95FE0C-0B04-43E2-841A-448B165D0080}" dt="2022-07-27T07:55:31" v="8113"/>
          <ac:spMkLst>
            <pc:docMk/>
            <pc:sldMk cId="3600296450" sldId="424"/>
            <ac:spMk id="21" creationId="{A7CFC066-8B82-6BDB-ABF1-C7BE23BB75A4}"/>
          </ac:spMkLst>
        </pc:spChg>
        <pc:grpChg chg="add mod">
          <ac:chgData name="林 明锋" userId="df5b4b9bac279175" providerId="LiveId" clId="{CD95FE0C-0B04-43E2-841A-448B165D0080}" dt="2022-07-27T07:55:36.400" v="8115" actId="1076"/>
          <ac:grpSpMkLst>
            <pc:docMk/>
            <pc:sldMk cId="3600296450" sldId="424"/>
            <ac:grpSpMk id="16" creationId="{7C1831AB-A345-21BA-D7AC-73BA2DB6BD86}"/>
          </ac:grpSpMkLst>
        </pc:grpChg>
        <pc:grpChg chg="del">
          <ac:chgData name="林 明锋" userId="df5b4b9bac279175" providerId="LiveId" clId="{CD95FE0C-0B04-43E2-841A-448B165D0080}" dt="2022-07-27T07:55:33.093" v="8114" actId="478"/>
          <ac:grpSpMkLst>
            <pc:docMk/>
            <pc:sldMk cId="3600296450" sldId="424"/>
            <ac:grpSpMk id="18" creationId="{94A9B43C-D9AB-1E8A-0299-AE96BDA99845}"/>
          </ac:grpSpMkLst>
        </pc:grpChg>
        <pc:picChg chg="del">
          <ac:chgData name="林 明锋" userId="df5b4b9bac279175" providerId="LiveId" clId="{CD95FE0C-0B04-43E2-841A-448B165D0080}" dt="2022-07-27T07:55:38.236" v="8116" actId="478"/>
          <ac:picMkLst>
            <pc:docMk/>
            <pc:sldMk cId="3600296450" sldId="424"/>
            <ac:picMk id="22" creationId="{333AACA2-6B31-E9F8-88CC-12899CDB223E}"/>
          </ac:picMkLst>
        </pc:picChg>
      </pc:sldChg>
      <pc:sldChg chg="addSp modSp add mod">
        <pc:chgData name="林 明锋" userId="df5b4b9bac279175" providerId="LiveId" clId="{CD95FE0C-0B04-43E2-841A-448B165D0080}" dt="2022-07-28T08:59:59.216" v="8137"/>
        <pc:sldMkLst>
          <pc:docMk/>
          <pc:sldMk cId="2519811607" sldId="425"/>
        </pc:sldMkLst>
        <pc:spChg chg="mod">
          <ac:chgData name="林 明锋" userId="df5b4b9bac279175" providerId="LiveId" clId="{CD95FE0C-0B04-43E2-841A-448B165D0080}" dt="2022-07-28T08:59:59.216" v="8137"/>
          <ac:spMkLst>
            <pc:docMk/>
            <pc:sldMk cId="2519811607" sldId="425"/>
            <ac:spMk id="8" creationId="{C46282CF-9B5E-DC4F-A5D5-AD89B06C078C}"/>
          </ac:spMkLst>
        </pc:spChg>
        <pc:spChg chg="mod">
          <ac:chgData name="林 明锋" userId="df5b4b9bac279175" providerId="LiveId" clId="{CD95FE0C-0B04-43E2-841A-448B165D0080}" dt="2022-07-28T08:59:59.216" v="8137"/>
          <ac:spMkLst>
            <pc:docMk/>
            <pc:sldMk cId="2519811607" sldId="425"/>
            <ac:spMk id="9" creationId="{04D86FD0-58CF-B43C-291E-914D2FC0F18E}"/>
          </ac:spMkLst>
        </pc:spChg>
        <pc:grpChg chg="add mod">
          <ac:chgData name="林 明锋" userId="df5b4b9bac279175" providerId="LiveId" clId="{CD95FE0C-0B04-43E2-841A-448B165D0080}" dt="2022-07-28T08:59:59.216" v="8137"/>
          <ac:grpSpMkLst>
            <pc:docMk/>
            <pc:sldMk cId="2519811607" sldId="425"/>
            <ac:grpSpMk id="7" creationId="{EFBA8E77-96FB-5BC7-5F99-C1DB8EC05415}"/>
          </ac:grpSpMkLst>
        </pc:grpChg>
        <pc:picChg chg="add mod">
          <ac:chgData name="林 明锋" userId="df5b4b9bac279175" providerId="LiveId" clId="{CD95FE0C-0B04-43E2-841A-448B165D0080}" dt="2022-07-28T08:59:52.024" v="8135" actId="1076"/>
          <ac:picMkLst>
            <pc:docMk/>
            <pc:sldMk cId="2519811607" sldId="425"/>
            <ac:picMk id="6" creationId="{AEFC2AB1-D854-45EB-36B8-7C214FC8685C}"/>
          </ac:picMkLst>
        </pc:picChg>
      </pc:sldChg>
      <pc:sldChg chg="delSp add del delDesignElem">
        <pc:chgData name="林 明锋" userId="df5b4b9bac279175" providerId="LiveId" clId="{CD95FE0C-0B04-43E2-841A-448B165D0080}" dt="2022-07-28T08:58:23.687" v="8127" actId="2696"/>
        <pc:sldMkLst>
          <pc:docMk/>
          <pc:sldMk cId="2918785953" sldId="425"/>
        </pc:sldMkLst>
        <pc:spChg chg="del">
          <ac:chgData name="林 明锋" userId="df5b4b9bac279175" providerId="LiveId" clId="{CD95FE0C-0B04-43E2-841A-448B165D0080}" dt="2022-07-28T08:57:22.859" v="8126"/>
          <ac:spMkLst>
            <pc:docMk/>
            <pc:sldMk cId="2918785953" sldId="425"/>
            <ac:spMk id="136" creationId="{F3060C83-F051-4F0E-ABAD-AA0DFC48B218}"/>
          </ac:spMkLst>
        </pc:spChg>
        <pc:spChg chg="del">
          <ac:chgData name="林 明锋" userId="df5b4b9bac279175" providerId="LiveId" clId="{CD95FE0C-0B04-43E2-841A-448B165D0080}" dt="2022-07-28T08:57:22.859" v="8126"/>
          <ac:spMkLst>
            <pc:docMk/>
            <pc:sldMk cId="2918785953" sldId="425"/>
            <ac:spMk id="142" creationId="{83C98ABE-055B-441F-B07E-44F97F083C39}"/>
          </ac:spMkLst>
        </pc:spChg>
        <pc:spChg chg="del">
          <ac:chgData name="林 明锋" userId="df5b4b9bac279175" providerId="LiveId" clId="{CD95FE0C-0B04-43E2-841A-448B165D0080}" dt="2022-07-28T08:57:22.859" v="8126"/>
          <ac:spMkLst>
            <pc:docMk/>
            <pc:sldMk cId="2918785953" sldId="425"/>
            <ac:spMk id="147" creationId="{29FDB030-9B49-4CED-8CCD-4D99382388AC}"/>
          </ac:spMkLst>
        </pc:spChg>
        <pc:spChg chg="del">
          <ac:chgData name="林 明锋" userId="df5b4b9bac279175" providerId="LiveId" clId="{CD95FE0C-0B04-43E2-841A-448B165D0080}" dt="2022-07-28T08:57:22.859" v="8126"/>
          <ac:spMkLst>
            <pc:docMk/>
            <pc:sldMk cId="2918785953" sldId="425"/>
            <ac:spMk id="149" creationId="{3783CA14-24A1-485C-8B30-D6A5D87987AD}"/>
          </ac:spMkLst>
        </pc:spChg>
        <pc:spChg chg="del">
          <ac:chgData name="林 明锋" userId="df5b4b9bac279175" providerId="LiveId" clId="{CD95FE0C-0B04-43E2-841A-448B165D0080}" dt="2022-07-28T08:57:22.859" v="8126"/>
          <ac:spMkLst>
            <pc:docMk/>
            <pc:sldMk cId="2918785953" sldId="425"/>
            <ac:spMk id="153" creationId="{9A97C86A-04D6-40F7-AE84-31AB43E6A846}"/>
          </ac:spMkLst>
        </pc:spChg>
        <pc:spChg chg="del">
          <ac:chgData name="林 明锋" userId="df5b4b9bac279175" providerId="LiveId" clId="{CD95FE0C-0B04-43E2-841A-448B165D0080}" dt="2022-07-28T08:57:22.859" v="8126"/>
          <ac:spMkLst>
            <pc:docMk/>
            <pc:sldMk cId="2918785953" sldId="425"/>
            <ac:spMk id="154" creationId="{FF9F2414-84E8-453E-B1F3-389FDE8192D9}"/>
          </ac:spMkLst>
        </pc:spChg>
        <pc:spChg chg="del">
          <ac:chgData name="林 明锋" userId="df5b4b9bac279175" providerId="LiveId" clId="{CD95FE0C-0B04-43E2-841A-448B165D0080}" dt="2022-07-28T08:57:22.859" v="8126"/>
          <ac:spMkLst>
            <pc:docMk/>
            <pc:sldMk cId="2918785953" sldId="425"/>
            <ac:spMk id="155" creationId="{3ECA69A1-7536-43AC-85EF-C7106179F5ED}"/>
          </ac:spMkLst>
        </pc:spChg>
      </pc:sldChg>
      <pc:sldChg chg="delSp add del delDesignElem">
        <pc:chgData name="林 明锋" userId="df5b4b9bac279175" providerId="LiveId" clId="{CD95FE0C-0B04-43E2-841A-448B165D0080}" dt="2022-07-28T08:58:23.687" v="8127" actId="2696"/>
        <pc:sldMkLst>
          <pc:docMk/>
          <pc:sldMk cId="1132014868" sldId="426"/>
        </pc:sldMkLst>
        <pc:spChg chg="del">
          <ac:chgData name="林 明锋" userId="df5b4b9bac279175" providerId="LiveId" clId="{CD95FE0C-0B04-43E2-841A-448B165D0080}" dt="2022-07-28T08:57:22.859" v="8126"/>
          <ac:spMkLst>
            <pc:docMk/>
            <pc:sldMk cId="1132014868" sldId="426"/>
            <ac:spMk id="136" creationId="{F3060C83-F051-4F0E-ABAD-AA0DFC48B218}"/>
          </ac:spMkLst>
        </pc:spChg>
        <pc:spChg chg="del">
          <ac:chgData name="林 明锋" userId="df5b4b9bac279175" providerId="LiveId" clId="{CD95FE0C-0B04-43E2-841A-448B165D0080}" dt="2022-07-28T08:57:22.859" v="8126"/>
          <ac:spMkLst>
            <pc:docMk/>
            <pc:sldMk cId="1132014868" sldId="426"/>
            <ac:spMk id="142" creationId="{83C98ABE-055B-441F-B07E-44F97F083C39}"/>
          </ac:spMkLst>
        </pc:spChg>
        <pc:spChg chg="del">
          <ac:chgData name="林 明锋" userId="df5b4b9bac279175" providerId="LiveId" clId="{CD95FE0C-0B04-43E2-841A-448B165D0080}" dt="2022-07-28T08:57:22.859" v="8126"/>
          <ac:spMkLst>
            <pc:docMk/>
            <pc:sldMk cId="1132014868" sldId="426"/>
            <ac:spMk id="147" creationId="{29FDB030-9B49-4CED-8CCD-4D99382388AC}"/>
          </ac:spMkLst>
        </pc:spChg>
        <pc:spChg chg="del">
          <ac:chgData name="林 明锋" userId="df5b4b9bac279175" providerId="LiveId" clId="{CD95FE0C-0B04-43E2-841A-448B165D0080}" dt="2022-07-28T08:57:22.859" v="8126"/>
          <ac:spMkLst>
            <pc:docMk/>
            <pc:sldMk cId="1132014868" sldId="426"/>
            <ac:spMk id="149" creationId="{3783CA14-24A1-485C-8B30-D6A5D87987AD}"/>
          </ac:spMkLst>
        </pc:spChg>
        <pc:spChg chg="del">
          <ac:chgData name="林 明锋" userId="df5b4b9bac279175" providerId="LiveId" clId="{CD95FE0C-0B04-43E2-841A-448B165D0080}" dt="2022-07-28T08:57:22.859" v="8126"/>
          <ac:spMkLst>
            <pc:docMk/>
            <pc:sldMk cId="1132014868" sldId="426"/>
            <ac:spMk id="153" creationId="{9A97C86A-04D6-40F7-AE84-31AB43E6A846}"/>
          </ac:spMkLst>
        </pc:spChg>
        <pc:spChg chg="del">
          <ac:chgData name="林 明锋" userId="df5b4b9bac279175" providerId="LiveId" clId="{CD95FE0C-0B04-43E2-841A-448B165D0080}" dt="2022-07-28T08:57:22.859" v="8126"/>
          <ac:spMkLst>
            <pc:docMk/>
            <pc:sldMk cId="1132014868" sldId="426"/>
            <ac:spMk id="154" creationId="{FF9F2414-84E8-453E-B1F3-389FDE8192D9}"/>
          </ac:spMkLst>
        </pc:spChg>
        <pc:spChg chg="del">
          <ac:chgData name="林 明锋" userId="df5b4b9bac279175" providerId="LiveId" clId="{CD95FE0C-0B04-43E2-841A-448B165D0080}" dt="2022-07-28T08:57:22.859" v="8126"/>
          <ac:spMkLst>
            <pc:docMk/>
            <pc:sldMk cId="1132014868" sldId="426"/>
            <ac:spMk id="155" creationId="{3ECA69A1-7536-43AC-85EF-C7106179F5ED}"/>
          </ac:spMkLst>
        </pc:spChg>
      </pc:sldChg>
      <pc:sldChg chg="add">
        <pc:chgData name="林 明锋" userId="df5b4b9bac279175" providerId="LiveId" clId="{CD95FE0C-0B04-43E2-841A-448B165D0080}" dt="2022-07-28T08:58:29.201" v="8128"/>
        <pc:sldMkLst>
          <pc:docMk/>
          <pc:sldMk cId="1808471702" sldId="426"/>
        </pc:sldMkLst>
      </pc:sldChg>
      <pc:sldChg chg="delSp add del delDesignElem">
        <pc:chgData name="林 明锋" userId="df5b4b9bac279175" providerId="LiveId" clId="{CD95FE0C-0B04-43E2-841A-448B165D0080}" dt="2022-07-28T08:58:23.687" v="8127" actId="2696"/>
        <pc:sldMkLst>
          <pc:docMk/>
          <pc:sldMk cId="1122863133" sldId="427"/>
        </pc:sldMkLst>
        <pc:spChg chg="del">
          <ac:chgData name="林 明锋" userId="df5b4b9bac279175" providerId="LiveId" clId="{CD95FE0C-0B04-43E2-841A-448B165D0080}" dt="2022-07-28T08:57:22.859" v="8126"/>
          <ac:spMkLst>
            <pc:docMk/>
            <pc:sldMk cId="1122863133" sldId="427"/>
            <ac:spMk id="136" creationId="{F3060C83-F051-4F0E-ABAD-AA0DFC48B218}"/>
          </ac:spMkLst>
        </pc:spChg>
        <pc:spChg chg="del">
          <ac:chgData name="林 明锋" userId="df5b4b9bac279175" providerId="LiveId" clId="{CD95FE0C-0B04-43E2-841A-448B165D0080}" dt="2022-07-28T08:57:22.859" v="8126"/>
          <ac:spMkLst>
            <pc:docMk/>
            <pc:sldMk cId="1122863133" sldId="427"/>
            <ac:spMk id="142" creationId="{83C98ABE-055B-441F-B07E-44F97F083C39}"/>
          </ac:spMkLst>
        </pc:spChg>
        <pc:spChg chg="del">
          <ac:chgData name="林 明锋" userId="df5b4b9bac279175" providerId="LiveId" clId="{CD95FE0C-0B04-43E2-841A-448B165D0080}" dt="2022-07-28T08:57:22.859" v="8126"/>
          <ac:spMkLst>
            <pc:docMk/>
            <pc:sldMk cId="1122863133" sldId="427"/>
            <ac:spMk id="147" creationId="{29FDB030-9B49-4CED-8CCD-4D99382388AC}"/>
          </ac:spMkLst>
        </pc:spChg>
        <pc:spChg chg="del">
          <ac:chgData name="林 明锋" userId="df5b4b9bac279175" providerId="LiveId" clId="{CD95FE0C-0B04-43E2-841A-448B165D0080}" dt="2022-07-28T08:57:22.859" v="8126"/>
          <ac:spMkLst>
            <pc:docMk/>
            <pc:sldMk cId="1122863133" sldId="427"/>
            <ac:spMk id="149" creationId="{3783CA14-24A1-485C-8B30-D6A5D87987AD}"/>
          </ac:spMkLst>
        </pc:spChg>
        <pc:spChg chg="del">
          <ac:chgData name="林 明锋" userId="df5b4b9bac279175" providerId="LiveId" clId="{CD95FE0C-0B04-43E2-841A-448B165D0080}" dt="2022-07-28T08:57:22.859" v="8126"/>
          <ac:spMkLst>
            <pc:docMk/>
            <pc:sldMk cId="1122863133" sldId="427"/>
            <ac:spMk id="153" creationId="{9A97C86A-04D6-40F7-AE84-31AB43E6A846}"/>
          </ac:spMkLst>
        </pc:spChg>
        <pc:spChg chg="del">
          <ac:chgData name="林 明锋" userId="df5b4b9bac279175" providerId="LiveId" clId="{CD95FE0C-0B04-43E2-841A-448B165D0080}" dt="2022-07-28T08:57:22.859" v="8126"/>
          <ac:spMkLst>
            <pc:docMk/>
            <pc:sldMk cId="1122863133" sldId="427"/>
            <ac:spMk id="154" creationId="{FF9F2414-84E8-453E-B1F3-389FDE8192D9}"/>
          </ac:spMkLst>
        </pc:spChg>
        <pc:spChg chg="del">
          <ac:chgData name="林 明锋" userId="df5b4b9bac279175" providerId="LiveId" clId="{CD95FE0C-0B04-43E2-841A-448B165D0080}" dt="2022-07-28T08:57:22.859" v="8126"/>
          <ac:spMkLst>
            <pc:docMk/>
            <pc:sldMk cId="1122863133" sldId="427"/>
            <ac:spMk id="155" creationId="{3ECA69A1-7536-43AC-85EF-C7106179F5ED}"/>
          </ac:spMkLst>
        </pc:spChg>
      </pc:sldChg>
      <pc:sldChg chg="add">
        <pc:chgData name="林 明锋" userId="df5b4b9bac279175" providerId="LiveId" clId="{CD95FE0C-0B04-43E2-841A-448B165D0080}" dt="2022-07-28T08:58:29.201" v="8128"/>
        <pc:sldMkLst>
          <pc:docMk/>
          <pc:sldMk cId="2537124629" sldId="427"/>
        </pc:sldMkLst>
      </pc:sldChg>
      <pc:sldChg chg="delSp add del delDesignElem">
        <pc:chgData name="林 明锋" userId="df5b4b9bac279175" providerId="LiveId" clId="{CD95FE0C-0B04-43E2-841A-448B165D0080}" dt="2022-07-28T08:58:23.687" v="8127" actId="2696"/>
        <pc:sldMkLst>
          <pc:docMk/>
          <pc:sldMk cId="847234783" sldId="428"/>
        </pc:sldMkLst>
        <pc:spChg chg="del">
          <ac:chgData name="林 明锋" userId="df5b4b9bac279175" providerId="LiveId" clId="{CD95FE0C-0B04-43E2-841A-448B165D0080}" dt="2022-07-28T08:57:22.859" v="8126"/>
          <ac:spMkLst>
            <pc:docMk/>
            <pc:sldMk cId="847234783" sldId="428"/>
            <ac:spMk id="136" creationId="{F3060C83-F051-4F0E-ABAD-AA0DFC48B218}"/>
          </ac:spMkLst>
        </pc:spChg>
        <pc:spChg chg="del">
          <ac:chgData name="林 明锋" userId="df5b4b9bac279175" providerId="LiveId" clId="{CD95FE0C-0B04-43E2-841A-448B165D0080}" dt="2022-07-28T08:57:22.859" v="8126"/>
          <ac:spMkLst>
            <pc:docMk/>
            <pc:sldMk cId="847234783" sldId="428"/>
            <ac:spMk id="142" creationId="{83C98ABE-055B-441F-B07E-44F97F083C39}"/>
          </ac:spMkLst>
        </pc:spChg>
        <pc:spChg chg="del">
          <ac:chgData name="林 明锋" userId="df5b4b9bac279175" providerId="LiveId" clId="{CD95FE0C-0B04-43E2-841A-448B165D0080}" dt="2022-07-28T08:57:22.859" v="8126"/>
          <ac:spMkLst>
            <pc:docMk/>
            <pc:sldMk cId="847234783" sldId="428"/>
            <ac:spMk id="147" creationId="{29FDB030-9B49-4CED-8CCD-4D99382388AC}"/>
          </ac:spMkLst>
        </pc:spChg>
        <pc:spChg chg="del">
          <ac:chgData name="林 明锋" userId="df5b4b9bac279175" providerId="LiveId" clId="{CD95FE0C-0B04-43E2-841A-448B165D0080}" dt="2022-07-28T08:57:22.859" v="8126"/>
          <ac:spMkLst>
            <pc:docMk/>
            <pc:sldMk cId="847234783" sldId="428"/>
            <ac:spMk id="149" creationId="{3783CA14-24A1-485C-8B30-D6A5D87987AD}"/>
          </ac:spMkLst>
        </pc:spChg>
        <pc:spChg chg="del">
          <ac:chgData name="林 明锋" userId="df5b4b9bac279175" providerId="LiveId" clId="{CD95FE0C-0B04-43E2-841A-448B165D0080}" dt="2022-07-28T08:57:22.859" v="8126"/>
          <ac:spMkLst>
            <pc:docMk/>
            <pc:sldMk cId="847234783" sldId="428"/>
            <ac:spMk id="153" creationId="{9A97C86A-04D6-40F7-AE84-31AB43E6A846}"/>
          </ac:spMkLst>
        </pc:spChg>
        <pc:spChg chg="del">
          <ac:chgData name="林 明锋" userId="df5b4b9bac279175" providerId="LiveId" clId="{CD95FE0C-0B04-43E2-841A-448B165D0080}" dt="2022-07-28T08:57:22.859" v="8126"/>
          <ac:spMkLst>
            <pc:docMk/>
            <pc:sldMk cId="847234783" sldId="428"/>
            <ac:spMk id="154" creationId="{FF9F2414-84E8-453E-B1F3-389FDE8192D9}"/>
          </ac:spMkLst>
        </pc:spChg>
        <pc:spChg chg="del">
          <ac:chgData name="林 明锋" userId="df5b4b9bac279175" providerId="LiveId" clId="{CD95FE0C-0B04-43E2-841A-448B165D0080}" dt="2022-07-28T08:57:22.859" v="8126"/>
          <ac:spMkLst>
            <pc:docMk/>
            <pc:sldMk cId="847234783" sldId="428"/>
            <ac:spMk id="155" creationId="{3ECA69A1-7536-43AC-85EF-C7106179F5ED}"/>
          </ac:spMkLst>
        </pc:spChg>
      </pc:sldChg>
      <pc:sldChg chg="add">
        <pc:chgData name="林 明锋" userId="df5b4b9bac279175" providerId="LiveId" clId="{CD95FE0C-0B04-43E2-841A-448B165D0080}" dt="2022-07-28T08:58:29.201" v="8128"/>
        <pc:sldMkLst>
          <pc:docMk/>
          <pc:sldMk cId="3999754894" sldId="428"/>
        </pc:sldMkLst>
      </pc:sldChg>
      <pc:sldChg chg="add">
        <pc:chgData name="林 明锋" userId="df5b4b9bac279175" providerId="LiveId" clId="{CD95FE0C-0B04-43E2-841A-448B165D0080}" dt="2022-07-28T08:58:29.201" v="8128"/>
        <pc:sldMkLst>
          <pc:docMk/>
          <pc:sldMk cId="1443105441" sldId="429"/>
        </pc:sldMkLst>
      </pc:sldChg>
      <pc:sldChg chg="delSp add del delDesignElem">
        <pc:chgData name="林 明锋" userId="df5b4b9bac279175" providerId="LiveId" clId="{CD95FE0C-0B04-43E2-841A-448B165D0080}" dt="2022-07-28T08:58:23.687" v="8127" actId="2696"/>
        <pc:sldMkLst>
          <pc:docMk/>
          <pc:sldMk cId="3391064120" sldId="429"/>
        </pc:sldMkLst>
        <pc:spChg chg="del">
          <ac:chgData name="林 明锋" userId="df5b4b9bac279175" providerId="LiveId" clId="{CD95FE0C-0B04-43E2-841A-448B165D0080}" dt="2022-07-28T08:57:22.859" v="8126"/>
          <ac:spMkLst>
            <pc:docMk/>
            <pc:sldMk cId="3391064120" sldId="429"/>
            <ac:spMk id="136" creationId="{F3060C83-F051-4F0E-ABAD-AA0DFC48B218}"/>
          </ac:spMkLst>
        </pc:spChg>
        <pc:spChg chg="del">
          <ac:chgData name="林 明锋" userId="df5b4b9bac279175" providerId="LiveId" clId="{CD95FE0C-0B04-43E2-841A-448B165D0080}" dt="2022-07-28T08:57:22.859" v="8126"/>
          <ac:spMkLst>
            <pc:docMk/>
            <pc:sldMk cId="3391064120" sldId="429"/>
            <ac:spMk id="142" creationId="{83C98ABE-055B-441F-B07E-44F97F083C39}"/>
          </ac:spMkLst>
        </pc:spChg>
        <pc:spChg chg="del">
          <ac:chgData name="林 明锋" userId="df5b4b9bac279175" providerId="LiveId" clId="{CD95FE0C-0B04-43E2-841A-448B165D0080}" dt="2022-07-28T08:57:22.859" v="8126"/>
          <ac:spMkLst>
            <pc:docMk/>
            <pc:sldMk cId="3391064120" sldId="429"/>
            <ac:spMk id="147" creationId="{29FDB030-9B49-4CED-8CCD-4D99382388AC}"/>
          </ac:spMkLst>
        </pc:spChg>
        <pc:spChg chg="del">
          <ac:chgData name="林 明锋" userId="df5b4b9bac279175" providerId="LiveId" clId="{CD95FE0C-0B04-43E2-841A-448B165D0080}" dt="2022-07-28T08:57:22.859" v="8126"/>
          <ac:spMkLst>
            <pc:docMk/>
            <pc:sldMk cId="3391064120" sldId="429"/>
            <ac:spMk id="149" creationId="{3783CA14-24A1-485C-8B30-D6A5D87987AD}"/>
          </ac:spMkLst>
        </pc:spChg>
        <pc:spChg chg="del">
          <ac:chgData name="林 明锋" userId="df5b4b9bac279175" providerId="LiveId" clId="{CD95FE0C-0B04-43E2-841A-448B165D0080}" dt="2022-07-28T08:57:22.859" v="8126"/>
          <ac:spMkLst>
            <pc:docMk/>
            <pc:sldMk cId="3391064120" sldId="429"/>
            <ac:spMk id="153" creationId="{9A97C86A-04D6-40F7-AE84-31AB43E6A846}"/>
          </ac:spMkLst>
        </pc:spChg>
        <pc:spChg chg="del">
          <ac:chgData name="林 明锋" userId="df5b4b9bac279175" providerId="LiveId" clId="{CD95FE0C-0B04-43E2-841A-448B165D0080}" dt="2022-07-28T08:57:22.859" v="8126"/>
          <ac:spMkLst>
            <pc:docMk/>
            <pc:sldMk cId="3391064120" sldId="429"/>
            <ac:spMk id="154" creationId="{FF9F2414-84E8-453E-B1F3-389FDE8192D9}"/>
          </ac:spMkLst>
        </pc:spChg>
        <pc:spChg chg="del">
          <ac:chgData name="林 明锋" userId="df5b4b9bac279175" providerId="LiveId" clId="{CD95FE0C-0B04-43E2-841A-448B165D0080}" dt="2022-07-28T08:57:22.859" v="8126"/>
          <ac:spMkLst>
            <pc:docMk/>
            <pc:sldMk cId="3391064120" sldId="429"/>
            <ac:spMk id="155" creationId="{3ECA69A1-7536-43AC-85EF-C7106179F5ED}"/>
          </ac:spMkLst>
        </pc:spChg>
      </pc:sldChg>
      <pc:sldChg chg="add del">
        <pc:chgData name="林 明锋" userId="df5b4b9bac279175" providerId="LiveId" clId="{CD95FE0C-0B04-43E2-841A-448B165D0080}" dt="2022-07-28T08:58:23.687" v="8127" actId="2696"/>
        <pc:sldMkLst>
          <pc:docMk/>
          <pc:sldMk cId="1393519121" sldId="430"/>
        </pc:sldMkLst>
      </pc:sldChg>
      <pc:sldChg chg="add">
        <pc:chgData name="林 明锋" userId="df5b4b9bac279175" providerId="LiveId" clId="{CD95FE0C-0B04-43E2-841A-448B165D0080}" dt="2022-07-28T08:58:29.201" v="8128"/>
        <pc:sldMkLst>
          <pc:docMk/>
          <pc:sldMk cId="3208359505" sldId="430"/>
        </pc:sldMkLst>
      </pc:sldChg>
      <pc:sldChg chg="delSp add del delDesignElem">
        <pc:chgData name="林 明锋" userId="df5b4b9bac279175" providerId="LiveId" clId="{CD95FE0C-0B04-43E2-841A-448B165D0080}" dt="2022-07-28T08:58:23.687" v="8127" actId="2696"/>
        <pc:sldMkLst>
          <pc:docMk/>
          <pc:sldMk cId="1329678553" sldId="431"/>
        </pc:sldMkLst>
        <pc:spChg chg="del">
          <ac:chgData name="林 明锋" userId="df5b4b9bac279175" providerId="LiveId" clId="{CD95FE0C-0B04-43E2-841A-448B165D0080}" dt="2022-07-28T08:57:22.859" v="8126"/>
          <ac:spMkLst>
            <pc:docMk/>
            <pc:sldMk cId="1329678553" sldId="431"/>
            <ac:spMk id="136" creationId="{F3060C83-F051-4F0E-ABAD-AA0DFC48B218}"/>
          </ac:spMkLst>
        </pc:spChg>
        <pc:spChg chg="del">
          <ac:chgData name="林 明锋" userId="df5b4b9bac279175" providerId="LiveId" clId="{CD95FE0C-0B04-43E2-841A-448B165D0080}" dt="2022-07-28T08:57:22.859" v="8126"/>
          <ac:spMkLst>
            <pc:docMk/>
            <pc:sldMk cId="1329678553" sldId="431"/>
            <ac:spMk id="142" creationId="{83C98ABE-055B-441F-B07E-44F97F083C39}"/>
          </ac:spMkLst>
        </pc:spChg>
        <pc:spChg chg="del">
          <ac:chgData name="林 明锋" userId="df5b4b9bac279175" providerId="LiveId" clId="{CD95FE0C-0B04-43E2-841A-448B165D0080}" dt="2022-07-28T08:57:22.859" v="8126"/>
          <ac:spMkLst>
            <pc:docMk/>
            <pc:sldMk cId="1329678553" sldId="431"/>
            <ac:spMk id="147" creationId="{29FDB030-9B49-4CED-8CCD-4D99382388AC}"/>
          </ac:spMkLst>
        </pc:spChg>
        <pc:spChg chg="del">
          <ac:chgData name="林 明锋" userId="df5b4b9bac279175" providerId="LiveId" clId="{CD95FE0C-0B04-43E2-841A-448B165D0080}" dt="2022-07-28T08:57:22.859" v="8126"/>
          <ac:spMkLst>
            <pc:docMk/>
            <pc:sldMk cId="1329678553" sldId="431"/>
            <ac:spMk id="149" creationId="{3783CA14-24A1-485C-8B30-D6A5D87987AD}"/>
          </ac:spMkLst>
        </pc:spChg>
        <pc:spChg chg="del">
          <ac:chgData name="林 明锋" userId="df5b4b9bac279175" providerId="LiveId" clId="{CD95FE0C-0B04-43E2-841A-448B165D0080}" dt="2022-07-28T08:57:22.859" v="8126"/>
          <ac:spMkLst>
            <pc:docMk/>
            <pc:sldMk cId="1329678553" sldId="431"/>
            <ac:spMk id="153" creationId="{9A97C86A-04D6-40F7-AE84-31AB43E6A846}"/>
          </ac:spMkLst>
        </pc:spChg>
        <pc:spChg chg="del">
          <ac:chgData name="林 明锋" userId="df5b4b9bac279175" providerId="LiveId" clId="{CD95FE0C-0B04-43E2-841A-448B165D0080}" dt="2022-07-28T08:57:22.859" v="8126"/>
          <ac:spMkLst>
            <pc:docMk/>
            <pc:sldMk cId="1329678553" sldId="431"/>
            <ac:spMk id="154" creationId="{FF9F2414-84E8-453E-B1F3-389FDE8192D9}"/>
          </ac:spMkLst>
        </pc:spChg>
        <pc:spChg chg="del">
          <ac:chgData name="林 明锋" userId="df5b4b9bac279175" providerId="LiveId" clId="{CD95FE0C-0B04-43E2-841A-448B165D0080}" dt="2022-07-28T08:57:22.859" v="8126"/>
          <ac:spMkLst>
            <pc:docMk/>
            <pc:sldMk cId="1329678553" sldId="431"/>
            <ac:spMk id="155" creationId="{3ECA69A1-7536-43AC-85EF-C7106179F5ED}"/>
          </ac:spMkLst>
        </pc:spChg>
      </pc:sldChg>
      <pc:sldChg chg="add">
        <pc:chgData name="林 明锋" userId="df5b4b9bac279175" providerId="LiveId" clId="{CD95FE0C-0B04-43E2-841A-448B165D0080}" dt="2022-07-28T08:58:29.201" v="8128"/>
        <pc:sldMkLst>
          <pc:docMk/>
          <pc:sldMk cId="3324653288" sldId="431"/>
        </pc:sldMkLst>
      </pc:sldChg>
      <pc:sldChg chg="add">
        <pc:chgData name="林 明锋" userId="df5b4b9bac279175" providerId="LiveId" clId="{CD95FE0C-0B04-43E2-841A-448B165D0080}" dt="2022-07-28T08:58:29.201" v="8128"/>
        <pc:sldMkLst>
          <pc:docMk/>
          <pc:sldMk cId="1780495731" sldId="432"/>
        </pc:sldMkLst>
      </pc:sldChg>
      <pc:sldChg chg="add del">
        <pc:chgData name="林 明锋" userId="df5b4b9bac279175" providerId="LiveId" clId="{CD95FE0C-0B04-43E2-841A-448B165D0080}" dt="2022-07-28T08:58:23.687" v="8127" actId="2696"/>
        <pc:sldMkLst>
          <pc:docMk/>
          <pc:sldMk cId="3233874433" sldId="432"/>
        </pc:sldMkLst>
      </pc:sldChg>
    </pc:docChg>
  </pc:docChgLst>
  <pc:docChgLst>
    <pc:chgData name="林 明锋" userId="df5b4b9bac279175" providerId="LiveId" clId="{60DAA7E0-D1E1-477D-9FBE-55EDC4C884A5}"/>
    <pc:docChg chg="undo custSel addSld delSld modSld sldOrd modMainMaster">
      <pc:chgData name="林 明锋" userId="df5b4b9bac279175" providerId="LiveId" clId="{60DAA7E0-D1E1-477D-9FBE-55EDC4C884A5}" dt="2022-07-25T17:14:15.573" v="355" actId="47"/>
      <pc:docMkLst>
        <pc:docMk/>
      </pc:docMkLst>
      <pc:sldChg chg="addSp delSp modSp del mod modTransition setBg modAnim">
        <pc:chgData name="林 明锋" userId="df5b4b9bac279175" providerId="LiveId" clId="{60DAA7E0-D1E1-477D-9FBE-55EDC4C884A5}" dt="2022-07-25T17:03:54.320" v="318" actId="47"/>
        <pc:sldMkLst>
          <pc:docMk/>
          <pc:sldMk cId="389005943" sldId="386"/>
        </pc:sldMkLst>
        <pc:spChg chg="add del mod">
          <ac:chgData name="林 明锋" userId="df5b4b9bac279175" providerId="LiveId" clId="{60DAA7E0-D1E1-477D-9FBE-55EDC4C884A5}" dt="2022-07-25T16:40:55.380" v="221" actId="478"/>
          <ac:spMkLst>
            <pc:docMk/>
            <pc:sldMk cId="389005943" sldId="386"/>
            <ac:spMk id="5" creationId="{C585B94F-69B0-DC28-4EC4-AE16D6A72E92}"/>
          </ac:spMkLst>
        </pc:spChg>
        <pc:spChg chg="add mod">
          <ac:chgData name="林 明锋" userId="df5b4b9bac279175" providerId="LiveId" clId="{60DAA7E0-D1E1-477D-9FBE-55EDC4C884A5}" dt="2022-07-25T17:03:01.359" v="317" actId="692"/>
          <ac:spMkLst>
            <pc:docMk/>
            <pc:sldMk cId="389005943" sldId="386"/>
            <ac:spMk id="8" creationId="{58E4F3E5-561E-B958-F46E-BE8E28B4A013}"/>
          </ac:spMkLst>
        </pc:spChg>
        <pc:spChg chg="add">
          <ac:chgData name="林 明锋" userId="df5b4b9bac279175" providerId="LiveId" clId="{60DAA7E0-D1E1-477D-9FBE-55EDC4C884A5}" dt="2022-07-25T16:28:48.837" v="11" actId="26606"/>
          <ac:spMkLst>
            <pc:docMk/>
            <pc:sldMk cId="389005943" sldId="386"/>
            <ac:spMk id="133" creationId="{F3060C83-F051-4F0E-ABAD-AA0DFC48B218}"/>
          </ac:spMkLst>
        </pc:spChg>
        <pc:spChg chg="add">
          <ac:chgData name="林 明锋" userId="df5b4b9bac279175" providerId="LiveId" clId="{60DAA7E0-D1E1-477D-9FBE-55EDC4C884A5}" dt="2022-07-25T16:28:48.837" v="11" actId="26606"/>
          <ac:spMkLst>
            <pc:docMk/>
            <pc:sldMk cId="389005943" sldId="386"/>
            <ac:spMk id="135" creationId="{83C98ABE-055B-441F-B07E-44F97F083C39}"/>
          </ac:spMkLst>
        </pc:spChg>
        <pc:spChg chg="add">
          <ac:chgData name="林 明锋" userId="df5b4b9bac279175" providerId="LiveId" clId="{60DAA7E0-D1E1-477D-9FBE-55EDC4C884A5}" dt="2022-07-25T16:28:48.837" v="11" actId="26606"/>
          <ac:spMkLst>
            <pc:docMk/>
            <pc:sldMk cId="389005943" sldId="386"/>
            <ac:spMk id="137" creationId="{29FDB030-9B49-4CED-8CCD-4D99382388AC}"/>
          </ac:spMkLst>
        </pc:spChg>
        <pc:spChg chg="add">
          <ac:chgData name="林 明锋" userId="df5b4b9bac279175" providerId="LiveId" clId="{60DAA7E0-D1E1-477D-9FBE-55EDC4C884A5}" dt="2022-07-25T16:28:48.837" v="11" actId="26606"/>
          <ac:spMkLst>
            <pc:docMk/>
            <pc:sldMk cId="389005943" sldId="386"/>
            <ac:spMk id="139" creationId="{3783CA14-24A1-485C-8B30-D6A5D87987AD}"/>
          </ac:spMkLst>
        </pc:spChg>
        <pc:spChg chg="add">
          <ac:chgData name="林 明锋" userId="df5b4b9bac279175" providerId="LiveId" clId="{60DAA7E0-D1E1-477D-9FBE-55EDC4C884A5}" dt="2022-07-25T16:28:48.837" v="11" actId="26606"/>
          <ac:spMkLst>
            <pc:docMk/>
            <pc:sldMk cId="389005943" sldId="386"/>
            <ac:spMk id="141" creationId="{9A97C86A-04D6-40F7-AE84-31AB43E6A846}"/>
          </ac:spMkLst>
        </pc:spChg>
        <pc:spChg chg="add">
          <ac:chgData name="林 明锋" userId="df5b4b9bac279175" providerId="LiveId" clId="{60DAA7E0-D1E1-477D-9FBE-55EDC4C884A5}" dt="2022-07-25T16:28:48.837" v="11" actId="26606"/>
          <ac:spMkLst>
            <pc:docMk/>
            <pc:sldMk cId="389005943" sldId="386"/>
            <ac:spMk id="143" creationId="{FF9F2414-84E8-453E-B1F3-389FDE8192D9}"/>
          </ac:spMkLst>
        </pc:spChg>
        <pc:spChg chg="add">
          <ac:chgData name="林 明锋" userId="df5b4b9bac279175" providerId="LiveId" clId="{60DAA7E0-D1E1-477D-9FBE-55EDC4C884A5}" dt="2022-07-25T16:28:48.837" v="11" actId="26606"/>
          <ac:spMkLst>
            <pc:docMk/>
            <pc:sldMk cId="389005943" sldId="386"/>
            <ac:spMk id="145" creationId="{3ECA69A1-7536-43AC-85EF-C7106179F5ED}"/>
          </ac:spMkLst>
        </pc:spChg>
        <pc:picChg chg="add mod ord">
          <ac:chgData name="林 明锋" userId="df5b4b9bac279175" providerId="LiveId" clId="{60DAA7E0-D1E1-477D-9FBE-55EDC4C884A5}" dt="2022-07-25T16:45:14.065" v="240" actId="34135"/>
          <ac:picMkLst>
            <pc:docMk/>
            <pc:sldMk cId="389005943" sldId="386"/>
            <ac:picMk id="4" creationId="{925AC84D-256C-4D42-690B-AC6EFD14B2AB}"/>
          </ac:picMkLst>
        </pc:picChg>
        <pc:cxnChg chg="add del mod">
          <ac:chgData name="林 明锋" userId="df5b4b9bac279175" providerId="LiveId" clId="{60DAA7E0-D1E1-477D-9FBE-55EDC4C884A5}" dt="2022-07-25T16:35:52.141" v="41" actId="478"/>
          <ac:cxnSpMkLst>
            <pc:docMk/>
            <pc:sldMk cId="389005943" sldId="386"/>
            <ac:cxnSpMk id="3" creationId="{B69972D8-EFFC-83C9-6CE5-8A5B5AE0F405}"/>
          </ac:cxnSpMkLst>
        </pc:cxnChg>
        <pc:cxnChg chg="add del mod">
          <ac:chgData name="林 明锋" userId="df5b4b9bac279175" providerId="LiveId" clId="{60DAA7E0-D1E1-477D-9FBE-55EDC4C884A5}" dt="2022-07-25T16:44:33.481" v="234" actId="478"/>
          <ac:cxnSpMkLst>
            <pc:docMk/>
            <pc:sldMk cId="389005943" sldId="386"/>
            <ac:cxnSpMk id="7" creationId="{B5633DD3-04CD-9195-4250-DFE3A5B9B0B2}"/>
          </ac:cxnSpMkLst>
        </pc:cxnChg>
        <pc:cxnChg chg="add del mod">
          <ac:chgData name="林 明锋" userId="df5b4b9bac279175" providerId="LiveId" clId="{60DAA7E0-D1E1-477D-9FBE-55EDC4C884A5}" dt="2022-07-25T16:44:31.170" v="233" actId="478"/>
          <ac:cxnSpMkLst>
            <pc:docMk/>
            <pc:sldMk cId="389005943" sldId="386"/>
            <ac:cxnSpMk id="17" creationId="{501ACF5C-43D7-9490-B030-83F350DD8965}"/>
          </ac:cxnSpMkLst>
        </pc:cxnChg>
      </pc:sldChg>
      <pc:sldChg chg="delSp del mod delAnim">
        <pc:chgData name="林 明锋" userId="df5b4b9bac279175" providerId="LiveId" clId="{60DAA7E0-D1E1-477D-9FBE-55EDC4C884A5}" dt="2022-07-25T17:14:15.573" v="355" actId="47"/>
        <pc:sldMkLst>
          <pc:docMk/>
          <pc:sldMk cId="5720451" sldId="387"/>
        </pc:sldMkLst>
        <pc:grpChg chg="del">
          <ac:chgData name="林 明锋" userId="df5b4b9bac279175" providerId="LiveId" clId="{60DAA7E0-D1E1-477D-9FBE-55EDC4C884A5}" dt="2022-07-25T17:14:13.379" v="354" actId="478"/>
          <ac:grpSpMkLst>
            <pc:docMk/>
            <pc:sldMk cId="5720451" sldId="387"/>
            <ac:grpSpMk id="74" creationId="{96F4D655-0BE3-4AB7-81E3-CC20C91B9C41}"/>
          </ac:grpSpMkLst>
        </pc:grpChg>
      </pc:sldChg>
      <pc:sldChg chg="addSp modSp mod setBg">
        <pc:chgData name="林 明锋" userId="df5b4b9bac279175" providerId="LiveId" clId="{60DAA7E0-D1E1-477D-9FBE-55EDC4C884A5}" dt="2022-07-25T16:28:11.583" v="8" actId="1076"/>
        <pc:sldMkLst>
          <pc:docMk/>
          <pc:sldMk cId="2612895712" sldId="388"/>
        </pc:sldMkLst>
        <pc:spChg chg="mod">
          <ac:chgData name="林 明锋" userId="df5b4b9bac279175" providerId="LiveId" clId="{60DAA7E0-D1E1-477D-9FBE-55EDC4C884A5}" dt="2022-07-25T16:28:11.583" v="8" actId="1076"/>
          <ac:spMkLst>
            <pc:docMk/>
            <pc:sldMk cId="2612895712" sldId="388"/>
            <ac:spMk id="128" creationId="{CA826E88-EEAC-B7EA-5EDE-94700ED57B31}"/>
          </ac:spMkLst>
        </pc:spChg>
        <pc:spChg chg="add">
          <ac:chgData name="林 明锋" userId="df5b4b9bac279175" providerId="LiveId" clId="{60DAA7E0-D1E1-477D-9FBE-55EDC4C884A5}" dt="2022-07-25T16:23:28.225" v="5" actId="26606"/>
          <ac:spMkLst>
            <pc:docMk/>
            <pc:sldMk cId="2612895712" sldId="388"/>
            <ac:spMk id="133" creationId="{F3060C83-F051-4F0E-ABAD-AA0DFC48B218}"/>
          </ac:spMkLst>
        </pc:spChg>
        <pc:spChg chg="add">
          <ac:chgData name="林 明锋" userId="df5b4b9bac279175" providerId="LiveId" clId="{60DAA7E0-D1E1-477D-9FBE-55EDC4C884A5}" dt="2022-07-25T16:23:28.225" v="5" actId="26606"/>
          <ac:spMkLst>
            <pc:docMk/>
            <pc:sldMk cId="2612895712" sldId="388"/>
            <ac:spMk id="135" creationId="{83C98ABE-055B-441F-B07E-44F97F083C39}"/>
          </ac:spMkLst>
        </pc:spChg>
        <pc:spChg chg="add">
          <ac:chgData name="林 明锋" userId="df5b4b9bac279175" providerId="LiveId" clId="{60DAA7E0-D1E1-477D-9FBE-55EDC4C884A5}" dt="2022-07-25T16:23:28.225" v="5" actId="26606"/>
          <ac:spMkLst>
            <pc:docMk/>
            <pc:sldMk cId="2612895712" sldId="388"/>
            <ac:spMk id="137" creationId="{29FDB030-9B49-4CED-8CCD-4D99382388AC}"/>
          </ac:spMkLst>
        </pc:spChg>
        <pc:spChg chg="add">
          <ac:chgData name="林 明锋" userId="df5b4b9bac279175" providerId="LiveId" clId="{60DAA7E0-D1E1-477D-9FBE-55EDC4C884A5}" dt="2022-07-25T16:23:28.225" v="5" actId="26606"/>
          <ac:spMkLst>
            <pc:docMk/>
            <pc:sldMk cId="2612895712" sldId="388"/>
            <ac:spMk id="139" creationId="{3783CA14-24A1-485C-8B30-D6A5D87987AD}"/>
          </ac:spMkLst>
        </pc:spChg>
        <pc:spChg chg="add">
          <ac:chgData name="林 明锋" userId="df5b4b9bac279175" providerId="LiveId" clId="{60DAA7E0-D1E1-477D-9FBE-55EDC4C884A5}" dt="2022-07-25T16:23:28.225" v="5" actId="26606"/>
          <ac:spMkLst>
            <pc:docMk/>
            <pc:sldMk cId="2612895712" sldId="388"/>
            <ac:spMk id="141" creationId="{9A97C86A-04D6-40F7-AE84-31AB43E6A846}"/>
          </ac:spMkLst>
        </pc:spChg>
        <pc:spChg chg="add">
          <ac:chgData name="林 明锋" userId="df5b4b9bac279175" providerId="LiveId" clId="{60DAA7E0-D1E1-477D-9FBE-55EDC4C884A5}" dt="2022-07-25T16:23:28.225" v="5" actId="26606"/>
          <ac:spMkLst>
            <pc:docMk/>
            <pc:sldMk cId="2612895712" sldId="388"/>
            <ac:spMk id="143" creationId="{FF9F2414-84E8-453E-B1F3-389FDE8192D9}"/>
          </ac:spMkLst>
        </pc:spChg>
        <pc:spChg chg="add">
          <ac:chgData name="林 明锋" userId="df5b4b9bac279175" providerId="LiveId" clId="{60DAA7E0-D1E1-477D-9FBE-55EDC4C884A5}" dt="2022-07-25T16:23:28.225" v="5" actId="26606"/>
          <ac:spMkLst>
            <pc:docMk/>
            <pc:sldMk cId="2612895712" sldId="388"/>
            <ac:spMk id="145" creationId="{3ECA69A1-7536-43AC-85EF-C7106179F5ED}"/>
          </ac:spMkLst>
        </pc:spChg>
        <pc:picChg chg="add mod ord">
          <ac:chgData name="林 明锋" userId="df5b4b9bac279175" providerId="LiveId" clId="{60DAA7E0-D1E1-477D-9FBE-55EDC4C884A5}" dt="2022-07-25T16:23:28.225" v="5" actId="26606"/>
          <ac:picMkLst>
            <pc:docMk/>
            <pc:sldMk cId="2612895712" sldId="388"/>
            <ac:picMk id="3" creationId="{C352E086-A0B0-1372-EF00-DC1D1D2161CE}"/>
          </ac:picMkLst>
        </pc:picChg>
      </pc:sldChg>
      <pc:sldChg chg="delSp mod">
        <pc:chgData name="林 明锋" userId="df5b4b9bac279175" providerId="LiveId" clId="{60DAA7E0-D1E1-477D-9FBE-55EDC4C884A5}" dt="2022-07-25T16:28:41.865" v="9" actId="21"/>
        <pc:sldMkLst>
          <pc:docMk/>
          <pc:sldMk cId="681785091" sldId="389"/>
        </pc:sldMkLst>
        <pc:picChg chg="del">
          <ac:chgData name="林 明锋" userId="df5b4b9bac279175" providerId="LiveId" clId="{60DAA7E0-D1E1-477D-9FBE-55EDC4C884A5}" dt="2022-07-25T16:28:41.865" v="9" actId="21"/>
          <ac:picMkLst>
            <pc:docMk/>
            <pc:sldMk cId="681785091" sldId="389"/>
            <ac:picMk id="10" creationId="{663882FB-5D27-10FC-6AAA-C81CB9244D7A}"/>
          </ac:picMkLst>
        </pc:picChg>
      </pc:sldChg>
      <pc:sldChg chg="addSp delSp modSp add mod setBg modAnim delDesignElem">
        <pc:chgData name="林 明锋" userId="df5b4b9bac279175" providerId="LiveId" clId="{60DAA7E0-D1E1-477D-9FBE-55EDC4C884A5}" dt="2022-07-25T17:09:15.989" v="339" actId="14100"/>
        <pc:sldMkLst>
          <pc:docMk/>
          <pc:sldMk cId="2848827135" sldId="390"/>
        </pc:sldMkLst>
        <pc:spChg chg="add del mod">
          <ac:chgData name="林 明锋" userId="df5b4b9bac279175" providerId="LiveId" clId="{60DAA7E0-D1E1-477D-9FBE-55EDC4C884A5}" dt="2022-07-25T16:40:58.186" v="222" actId="478"/>
          <ac:spMkLst>
            <pc:docMk/>
            <pc:sldMk cId="2848827135" sldId="390"/>
            <ac:spMk id="31" creationId="{AD5075D7-DB74-B0A2-ECA3-50AF361EAC96}"/>
          </ac:spMkLst>
        </pc:spChg>
        <pc:spChg chg="add del mod">
          <ac:chgData name="林 明锋" userId="df5b4b9bac279175" providerId="LiveId" clId="{60DAA7E0-D1E1-477D-9FBE-55EDC4C884A5}" dt="2022-07-25T16:40:59.090" v="223" actId="478"/>
          <ac:spMkLst>
            <pc:docMk/>
            <pc:sldMk cId="2848827135" sldId="390"/>
            <ac:spMk id="32" creationId="{74CB3370-F931-5B81-0B50-3D81CEA467D0}"/>
          </ac:spMkLst>
        </pc:spChg>
        <pc:spChg chg="add mod">
          <ac:chgData name="林 明锋" userId="df5b4b9bac279175" providerId="LiveId" clId="{60DAA7E0-D1E1-477D-9FBE-55EDC4C884A5}" dt="2022-07-25T17:09:15.989" v="339" actId="14100"/>
          <ac:spMkLst>
            <pc:docMk/>
            <pc:sldMk cId="2848827135" sldId="390"/>
            <ac:spMk id="33" creationId="{604E00DF-8D89-1CA6-9FFD-D0F57F3837C8}"/>
          </ac:spMkLst>
        </pc:spChg>
        <pc:spChg chg="add del">
          <ac:chgData name="林 明锋" userId="df5b4b9bac279175" providerId="LiveId" clId="{60DAA7E0-D1E1-477D-9FBE-55EDC4C884A5}" dt="2022-07-25T16:33:18.589" v="17" actId="26606"/>
          <ac:spMkLst>
            <pc:docMk/>
            <pc:sldMk cId="2848827135" sldId="390"/>
            <ac:spMk id="130" creationId="{569BBA9B-8F4E-4D2B-BEFA-41A475443377}"/>
          </ac:spMkLst>
        </pc:spChg>
        <pc:spChg chg="add del">
          <ac:chgData name="林 明锋" userId="df5b4b9bac279175" providerId="LiveId" clId="{60DAA7E0-D1E1-477D-9FBE-55EDC4C884A5}" dt="2022-07-25T16:33:18.589" v="17" actId="26606"/>
          <ac:spMkLst>
            <pc:docMk/>
            <pc:sldMk cId="2848827135" sldId="390"/>
            <ac:spMk id="131" creationId="{851012D1-8033-40B1-9EC0-91390FFC7403}"/>
          </ac:spMkLst>
        </pc:spChg>
        <pc:spChg chg="add del">
          <ac:chgData name="林 明锋" userId="df5b4b9bac279175" providerId="LiveId" clId="{60DAA7E0-D1E1-477D-9FBE-55EDC4C884A5}" dt="2022-07-25T16:33:18.589" v="17" actId="26606"/>
          <ac:spMkLst>
            <pc:docMk/>
            <pc:sldMk cId="2848827135" sldId="390"/>
            <ac:spMk id="132" creationId="{2E80C965-DB6D-4F81-9E9E-B027384D0BD6}"/>
          </ac:spMkLst>
        </pc:spChg>
        <pc:spChg chg="del">
          <ac:chgData name="林 明锋" userId="df5b4b9bac279175" providerId="LiveId" clId="{60DAA7E0-D1E1-477D-9FBE-55EDC4C884A5}" dt="2022-07-25T16:29:48.405" v="13"/>
          <ac:spMkLst>
            <pc:docMk/>
            <pc:sldMk cId="2848827135" sldId="390"/>
            <ac:spMk id="133" creationId="{F3060C83-F051-4F0E-ABAD-AA0DFC48B218}"/>
          </ac:spMkLst>
        </pc:spChg>
        <pc:spChg chg="add del">
          <ac:chgData name="林 明锋" userId="df5b4b9bac279175" providerId="LiveId" clId="{60DAA7E0-D1E1-477D-9FBE-55EDC4C884A5}" dt="2022-07-25T16:33:18.589" v="17" actId="26606"/>
          <ac:spMkLst>
            <pc:docMk/>
            <pc:sldMk cId="2848827135" sldId="390"/>
            <ac:spMk id="134" creationId="{D291F021-C45C-4D44-A2B8-A789E386CC42}"/>
          </ac:spMkLst>
        </pc:spChg>
        <pc:spChg chg="del">
          <ac:chgData name="林 明锋" userId="df5b4b9bac279175" providerId="LiveId" clId="{60DAA7E0-D1E1-477D-9FBE-55EDC4C884A5}" dt="2022-07-25T16:29:48.405" v="13"/>
          <ac:spMkLst>
            <pc:docMk/>
            <pc:sldMk cId="2848827135" sldId="390"/>
            <ac:spMk id="135" creationId="{83C98ABE-055B-441F-B07E-44F97F083C39}"/>
          </ac:spMkLst>
        </pc:spChg>
        <pc:spChg chg="add">
          <ac:chgData name="林 明锋" userId="df5b4b9bac279175" providerId="LiveId" clId="{60DAA7E0-D1E1-477D-9FBE-55EDC4C884A5}" dt="2022-07-25T16:33:29.374" v="26" actId="26606"/>
          <ac:spMkLst>
            <pc:docMk/>
            <pc:sldMk cId="2848827135" sldId="390"/>
            <ac:spMk id="136" creationId="{F3060C83-F051-4F0E-ABAD-AA0DFC48B218}"/>
          </ac:spMkLst>
        </pc:spChg>
        <pc:spChg chg="del">
          <ac:chgData name="林 明锋" userId="df5b4b9bac279175" providerId="LiveId" clId="{60DAA7E0-D1E1-477D-9FBE-55EDC4C884A5}" dt="2022-07-25T16:29:48.405" v="13"/>
          <ac:spMkLst>
            <pc:docMk/>
            <pc:sldMk cId="2848827135" sldId="390"/>
            <ac:spMk id="137" creationId="{29FDB030-9B49-4CED-8CCD-4D99382388AC}"/>
          </ac:spMkLst>
        </pc:spChg>
        <pc:spChg chg="add del">
          <ac:chgData name="林 明锋" userId="df5b4b9bac279175" providerId="LiveId" clId="{60DAA7E0-D1E1-477D-9FBE-55EDC4C884A5}" dt="2022-07-25T16:33:21.692" v="19" actId="26606"/>
          <ac:spMkLst>
            <pc:docMk/>
            <pc:sldMk cId="2848827135" sldId="390"/>
            <ac:spMk id="138" creationId="{86FF76B9-219D-4469-AF87-0236D29032F1}"/>
          </ac:spMkLst>
        </pc:spChg>
        <pc:spChg chg="del">
          <ac:chgData name="林 明锋" userId="df5b4b9bac279175" providerId="LiveId" clId="{60DAA7E0-D1E1-477D-9FBE-55EDC4C884A5}" dt="2022-07-25T16:29:48.405" v="13"/>
          <ac:spMkLst>
            <pc:docMk/>
            <pc:sldMk cId="2848827135" sldId="390"/>
            <ac:spMk id="139" creationId="{3783CA14-24A1-485C-8B30-D6A5D87987AD}"/>
          </ac:spMkLst>
        </pc:spChg>
        <pc:spChg chg="del">
          <ac:chgData name="林 明锋" userId="df5b4b9bac279175" providerId="LiveId" clId="{60DAA7E0-D1E1-477D-9FBE-55EDC4C884A5}" dt="2022-07-25T16:29:48.405" v="13"/>
          <ac:spMkLst>
            <pc:docMk/>
            <pc:sldMk cId="2848827135" sldId="390"/>
            <ac:spMk id="141" creationId="{9A97C86A-04D6-40F7-AE84-31AB43E6A846}"/>
          </ac:spMkLst>
        </pc:spChg>
        <pc:spChg chg="add">
          <ac:chgData name="林 明锋" userId="df5b4b9bac279175" providerId="LiveId" clId="{60DAA7E0-D1E1-477D-9FBE-55EDC4C884A5}" dt="2022-07-25T16:33:29.374" v="26" actId="26606"/>
          <ac:spMkLst>
            <pc:docMk/>
            <pc:sldMk cId="2848827135" sldId="390"/>
            <ac:spMk id="142" creationId="{83C98ABE-055B-441F-B07E-44F97F083C39}"/>
          </ac:spMkLst>
        </pc:spChg>
        <pc:spChg chg="del">
          <ac:chgData name="林 明锋" userId="df5b4b9bac279175" providerId="LiveId" clId="{60DAA7E0-D1E1-477D-9FBE-55EDC4C884A5}" dt="2022-07-25T16:29:48.405" v="13"/>
          <ac:spMkLst>
            <pc:docMk/>
            <pc:sldMk cId="2848827135" sldId="390"/>
            <ac:spMk id="143" creationId="{FF9F2414-84E8-453E-B1F3-389FDE8192D9}"/>
          </ac:spMkLst>
        </pc:spChg>
        <pc:spChg chg="add del">
          <ac:chgData name="林 明锋" userId="df5b4b9bac279175" providerId="LiveId" clId="{60DAA7E0-D1E1-477D-9FBE-55EDC4C884A5}" dt="2022-07-25T16:33:21.692" v="19" actId="26606"/>
          <ac:spMkLst>
            <pc:docMk/>
            <pc:sldMk cId="2848827135" sldId="390"/>
            <ac:spMk id="144" creationId="{2E80C965-DB6D-4F81-9E9E-B027384D0BD6}"/>
          </ac:spMkLst>
        </pc:spChg>
        <pc:spChg chg="del">
          <ac:chgData name="林 明锋" userId="df5b4b9bac279175" providerId="LiveId" clId="{60DAA7E0-D1E1-477D-9FBE-55EDC4C884A5}" dt="2022-07-25T16:29:48.405" v="13"/>
          <ac:spMkLst>
            <pc:docMk/>
            <pc:sldMk cId="2848827135" sldId="390"/>
            <ac:spMk id="145" creationId="{3ECA69A1-7536-43AC-85EF-C7106179F5ED}"/>
          </ac:spMkLst>
        </pc:spChg>
        <pc:spChg chg="add del">
          <ac:chgData name="林 明锋" userId="df5b4b9bac279175" providerId="LiveId" clId="{60DAA7E0-D1E1-477D-9FBE-55EDC4C884A5}" dt="2022-07-25T16:33:21.692" v="19" actId="26606"/>
          <ac:spMkLst>
            <pc:docMk/>
            <pc:sldMk cId="2848827135" sldId="390"/>
            <ac:spMk id="146" creationId="{633C5E46-DAC5-4661-9C87-22B08E2A512F}"/>
          </ac:spMkLst>
        </pc:spChg>
        <pc:spChg chg="add">
          <ac:chgData name="林 明锋" userId="df5b4b9bac279175" providerId="LiveId" clId="{60DAA7E0-D1E1-477D-9FBE-55EDC4C884A5}" dt="2022-07-25T16:33:29.374" v="26" actId="26606"/>
          <ac:spMkLst>
            <pc:docMk/>
            <pc:sldMk cId="2848827135" sldId="390"/>
            <ac:spMk id="147" creationId="{29FDB030-9B49-4CED-8CCD-4D99382388AC}"/>
          </ac:spMkLst>
        </pc:spChg>
        <pc:spChg chg="add del">
          <ac:chgData name="林 明锋" userId="df5b4b9bac279175" providerId="LiveId" clId="{60DAA7E0-D1E1-477D-9FBE-55EDC4C884A5}" dt="2022-07-25T16:33:23.903" v="21" actId="26606"/>
          <ac:spMkLst>
            <pc:docMk/>
            <pc:sldMk cId="2848827135" sldId="390"/>
            <ac:spMk id="148" creationId="{673E9FC8-2143-48A2-9DEE-AABBC7E301A8}"/>
          </ac:spMkLst>
        </pc:spChg>
        <pc:spChg chg="add">
          <ac:chgData name="林 明锋" userId="df5b4b9bac279175" providerId="LiveId" clId="{60DAA7E0-D1E1-477D-9FBE-55EDC4C884A5}" dt="2022-07-25T16:33:29.374" v="26" actId="26606"/>
          <ac:spMkLst>
            <pc:docMk/>
            <pc:sldMk cId="2848827135" sldId="390"/>
            <ac:spMk id="149" creationId="{3783CA14-24A1-485C-8B30-D6A5D87987AD}"/>
          </ac:spMkLst>
        </pc:spChg>
        <pc:spChg chg="add del">
          <ac:chgData name="林 明锋" userId="df5b4b9bac279175" providerId="LiveId" clId="{60DAA7E0-D1E1-477D-9FBE-55EDC4C884A5}" dt="2022-07-25T16:33:26.371" v="23" actId="26606"/>
          <ac:spMkLst>
            <pc:docMk/>
            <pc:sldMk cId="2848827135" sldId="390"/>
            <ac:spMk id="150" creationId="{8ECBFEF8-9038-4E5E-A5F1-E4DC2303553E}"/>
          </ac:spMkLst>
        </pc:spChg>
        <pc:spChg chg="add del">
          <ac:chgData name="林 明锋" userId="df5b4b9bac279175" providerId="LiveId" clId="{60DAA7E0-D1E1-477D-9FBE-55EDC4C884A5}" dt="2022-07-25T16:33:26.371" v="23" actId="26606"/>
          <ac:spMkLst>
            <pc:docMk/>
            <pc:sldMk cId="2848827135" sldId="390"/>
            <ac:spMk id="151" creationId="{F37E8EB2-7BE0-4F3D-921C-F4E9C2C14929}"/>
          </ac:spMkLst>
        </pc:spChg>
        <pc:spChg chg="add del">
          <ac:chgData name="林 明锋" userId="df5b4b9bac279175" providerId="LiveId" clId="{60DAA7E0-D1E1-477D-9FBE-55EDC4C884A5}" dt="2022-07-25T16:33:26.371" v="23" actId="26606"/>
          <ac:spMkLst>
            <pc:docMk/>
            <pc:sldMk cId="2848827135" sldId="390"/>
            <ac:spMk id="152" creationId="{E77AE46B-A945-4A7E-9911-903176079DD0}"/>
          </ac:spMkLst>
        </pc:spChg>
        <pc:spChg chg="add">
          <ac:chgData name="林 明锋" userId="df5b4b9bac279175" providerId="LiveId" clId="{60DAA7E0-D1E1-477D-9FBE-55EDC4C884A5}" dt="2022-07-25T16:33:29.374" v="26" actId="26606"/>
          <ac:spMkLst>
            <pc:docMk/>
            <pc:sldMk cId="2848827135" sldId="390"/>
            <ac:spMk id="153" creationId="{9A97C86A-04D6-40F7-AE84-31AB43E6A846}"/>
          </ac:spMkLst>
        </pc:spChg>
        <pc:spChg chg="add">
          <ac:chgData name="林 明锋" userId="df5b4b9bac279175" providerId="LiveId" clId="{60DAA7E0-D1E1-477D-9FBE-55EDC4C884A5}" dt="2022-07-25T16:33:29.374" v="26" actId="26606"/>
          <ac:spMkLst>
            <pc:docMk/>
            <pc:sldMk cId="2848827135" sldId="390"/>
            <ac:spMk id="154" creationId="{FF9F2414-84E8-453E-B1F3-389FDE8192D9}"/>
          </ac:spMkLst>
        </pc:spChg>
        <pc:spChg chg="add">
          <ac:chgData name="林 明锋" userId="df5b4b9bac279175" providerId="LiveId" clId="{60DAA7E0-D1E1-477D-9FBE-55EDC4C884A5}" dt="2022-07-25T16:33:29.374" v="26" actId="26606"/>
          <ac:spMkLst>
            <pc:docMk/>
            <pc:sldMk cId="2848827135" sldId="390"/>
            <ac:spMk id="155" creationId="{3ECA69A1-7536-43AC-85EF-C7106179F5ED}"/>
          </ac:spMkLst>
        </pc:spChg>
        <pc:grpChg chg="add del">
          <ac:chgData name="林 明锋" userId="df5b4b9bac279175" providerId="LiveId" clId="{60DAA7E0-D1E1-477D-9FBE-55EDC4C884A5}" dt="2022-07-25T16:33:21.692" v="19" actId="26606"/>
          <ac:grpSpMkLst>
            <pc:docMk/>
            <pc:sldMk cId="2848827135" sldId="390"/>
            <ac:grpSpMk id="140" creationId="{DB88BD78-87E1-424D-B479-C37D8E41B12E}"/>
          </ac:grpSpMkLst>
        </pc:grpChg>
        <pc:picChg chg="mod">
          <ac:chgData name="林 明锋" userId="df5b4b9bac279175" providerId="LiveId" clId="{60DAA7E0-D1E1-477D-9FBE-55EDC4C884A5}" dt="2022-07-25T16:48:42.775" v="281" actId="34135"/>
          <ac:picMkLst>
            <pc:docMk/>
            <pc:sldMk cId="2848827135" sldId="390"/>
            <ac:picMk id="4" creationId="{925AC84D-256C-4D42-690B-AC6EFD14B2AB}"/>
          </ac:picMkLst>
        </pc:picChg>
      </pc:sldChg>
      <pc:sldChg chg="addSp delSp modSp add del mod setBg delDesignElem">
        <pc:chgData name="林 明锋" userId="df5b4b9bac279175" providerId="LiveId" clId="{60DAA7E0-D1E1-477D-9FBE-55EDC4C884A5}" dt="2022-07-25T17:09:49.492" v="346" actId="47"/>
        <pc:sldMkLst>
          <pc:docMk/>
          <pc:sldMk cId="1155248922" sldId="391"/>
        </pc:sldMkLst>
        <pc:spChg chg="add del mod">
          <ac:chgData name="林 明锋" userId="df5b4b9bac279175" providerId="LiveId" clId="{60DAA7E0-D1E1-477D-9FBE-55EDC4C884A5}" dt="2022-07-25T16:41:00.685" v="224" actId="478"/>
          <ac:spMkLst>
            <pc:docMk/>
            <pc:sldMk cId="1155248922" sldId="391"/>
            <ac:spMk id="18" creationId="{67CCE359-F254-61E3-5886-1BCA0EC455E8}"/>
          </ac:spMkLst>
        </pc:spChg>
        <pc:spChg chg="add mod">
          <ac:chgData name="林 明锋" userId="df5b4b9bac279175" providerId="LiveId" clId="{60DAA7E0-D1E1-477D-9FBE-55EDC4C884A5}" dt="2022-07-25T16:47:29.920" v="268" actId="14100"/>
          <ac:spMkLst>
            <pc:docMk/>
            <pc:sldMk cId="1155248922" sldId="391"/>
            <ac:spMk id="19" creationId="{6DC0C3FE-93E5-70B9-666C-6D1BBF8A050D}"/>
          </ac:spMkLst>
        </pc:spChg>
        <pc:spChg chg="add">
          <ac:chgData name="林 明锋" userId="df5b4b9bac279175" providerId="LiveId" clId="{60DAA7E0-D1E1-477D-9FBE-55EDC4C884A5}" dt="2022-07-25T16:33:42.306" v="27" actId="26606"/>
          <ac:spMkLst>
            <pc:docMk/>
            <pc:sldMk cId="1155248922" sldId="391"/>
            <ac:spMk id="130" creationId="{86FF76B9-219D-4469-AF87-0236D29032F1}"/>
          </ac:spMkLst>
        </pc:spChg>
        <pc:spChg chg="del">
          <ac:chgData name="林 明锋" userId="df5b4b9bac279175" providerId="LiveId" clId="{60DAA7E0-D1E1-477D-9FBE-55EDC4C884A5}" dt="2022-07-25T16:29:49.157" v="15"/>
          <ac:spMkLst>
            <pc:docMk/>
            <pc:sldMk cId="1155248922" sldId="391"/>
            <ac:spMk id="133" creationId="{F3060C83-F051-4F0E-ABAD-AA0DFC48B218}"/>
          </ac:spMkLst>
        </pc:spChg>
        <pc:spChg chg="add">
          <ac:chgData name="林 明锋" userId="df5b4b9bac279175" providerId="LiveId" clId="{60DAA7E0-D1E1-477D-9FBE-55EDC4C884A5}" dt="2022-07-25T16:33:42.306" v="27" actId="26606"/>
          <ac:spMkLst>
            <pc:docMk/>
            <pc:sldMk cId="1155248922" sldId="391"/>
            <ac:spMk id="134" creationId="{2E80C965-DB6D-4F81-9E9E-B027384D0BD6}"/>
          </ac:spMkLst>
        </pc:spChg>
        <pc:spChg chg="del">
          <ac:chgData name="林 明锋" userId="df5b4b9bac279175" providerId="LiveId" clId="{60DAA7E0-D1E1-477D-9FBE-55EDC4C884A5}" dt="2022-07-25T16:29:49.157" v="15"/>
          <ac:spMkLst>
            <pc:docMk/>
            <pc:sldMk cId="1155248922" sldId="391"/>
            <ac:spMk id="135" creationId="{83C98ABE-055B-441F-B07E-44F97F083C39}"/>
          </ac:spMkLst>
        </pc:spChg>
        <pc:spChg chg="del">
          <ac:chgData name="林 明锋" userId="df5b4b9bac279175" providerId="LiveId" clId="{60DAA7E0-D1E1-477D-9FBE-55EDC4C884A5}" dt="2022-07-25T16:29:49.157" v="15"/>
          <ac:spMkLst>
            <pc:docMk/>
            <pc:sldMk cId="1155248922" sldId="391"/>
            <ac:spMk id="137" creationId="{29FDB030-9B49-4CED-8CCD-4D99382388AC}"/>
          </ac:spMkLst>
        </pc:spChg>
        <pc:spChg chg="add">
          <ac:chgData name="林 明锋" userId="df5b4b9bac279175" providerId="LiveId" clId="{60DAA7E0-D1E1-477D-9FBE-55EDC4C884A5}" dt="2022-07-25T16:33:42.306" v="27" actId="26606"/>
          <ac:spMkLst>
            <pc:docMk/>
            <pc:sldMk cId="1155248922" sldId="391"/>
            <ac:spMk id="138" creationId="{633C5E46-DAC5-4661-9C87-22B08E2A512F}"/>
          </ac:spMkLst>
        </pc:spChg>
        <pc:spChg chg="del">
          <ac:chgData name="林 明锋" userId="df5b4b9bac279175" providerId="LiveId" clId="{60DAA7E0-D1E1-477D-9FBE-55EDC4C884A5}" dt="2022-07-25T16:29:49.157" v="15"/>
          <ac:spMkLst>
            <pc:docMk/>
            <pc:sldMk cId="1155248922" sldId="391"/>
            <ac:spMk id="139" creationId="{3783CA14-24A1-485C-8B30-D6A5D87987AD}"/>
          </ac:spMkLst>
        </pc:spChg>
        <pc:spChg chg="del">
          <ac:chgData name="林 明锋" userId="df5b4b9bac279175" providerId="LiveId" clId="{60DAA7E0-D1E1-477D-9FBE-55EDC4C884A5}" dt="2022-07-25T16:29:49.157" v="15"/>
          <ac:spMkLst>
            <pc:docMk/>
            <pc:sldMk cId="1155248922" sldId="391"/>
            <ac:spMk id="141" creationId="{9A97C86A-04D6-40F7-AE84-31AB43E6A846}"/>
          </ac:spMkLst>
        </pc:spChg>
        <pc:spChg chg="del">
          <ac:chgData name="林 明锋" userId="df5b4b9bac279175" providerId="LiveId" clId="{60DAA7E0-D1E1-477D-9FBE-55EDC4C884A5}" dt="2022-07-25T16:29:49.157" v="15"/>
          <ac:spMkLst>
            <pc:docMk/>
            <pc:sldMk cId="1155248922" sldId="391"/>
            <ac:spMk id="143" creationId="{FF9F2414-84E8-453E-B1F3-389FDE8192D9}"/>
          </ac:spMkLst>
        </pc:spChg>
        <pc:spChg chg="del">
          <ac:chgData name="林 明锋" userId="df5b4b9bac279175" providerId="LiveId" clId="{60DAA7E0-D1E1-477D-9FBE-55EDC4C884A5}" dt="2022-07-25T16:29:49.157" v="15"/>
          <ac:spMkLst>
            <pc:docMk/>
            <pc:sldMk cId="1155248922" sldId="391"/>
            <ac:spMk id="145" creationId="{3ECA69A1-7536-43AC-85EF-C7106179F5ED}"/>
          </ac:spMkLst>
        </pc:spChg>
        <pc:grpChg chg="add">
          <ac:chgData name="林 明锋" userId="df5b4b9bac279175" providerId="LiveId" clId="{60DAA7E0-D1E1-477D-9FBE-55EDC4C884A5}" dt="2022-07-25T16:33:42.306" v="27" actId="26606"/>
          <ac:grpSpMkLst>
            <pc:docMk/>
            <pc:sldMk cId="1155248922" sldId="391"/>
            <ac:grpSpMk id="131" creationId="{DB88BD78-87E1-424D-B479-C37D8E41B12E}"/>
          </ac:grpSpMkLst>
        </pc:grpChg>
      </pc:sldChg>
      <pc:sldChg chg="delSp modSp add del mod setBg delDesignElem">
        <pc:chgData name="林 明锋" userId="df5b4b9bac279175" providerId="LiveId" clId="{60DAA7E0-D1E1-477D-9FBE-55EDC4C884A5}" dt="2022-07-25T17:08:59.523" v="335" actId="47"/>
        <pc:sldMkLst>
          <pc:docMk/>
          <pc:sldMk cId="3815683986" sldId="392"/>
        </pc:sldMkLst>
        <pc:spChg chg="del mod">
          <ac:chgData name="林 明锋" userId="df5b4b9bac279175" providerId="LiveId" clId="{60DAA7E0-D1E1-477D-9FBE-55EDC4C884A5}" dt="2022-07-25T17:08:52.762" v="332" actId="21"/>
          <ac:spMkLst>
            <pc:docMk/>
            <pc:sldMk cId="3815683986" sldId="392"/>
            <ac:spMk id="33" creationId="{604E00DF-8D89-1CA6-9FFD-D0F57F3837C8}"/>
          </ac:spMkLst>
        </pc:spChg>
        <pc:spChg chg="del">
          <ac:chgData name="林 明锋" userId="df5b4b9bac279175" providerId="LiveId" clId="{60DAA7E0-D1E1-477D-9FBE-55EDC4C884A5}" dt="2022-07-25T16:47:33.500" v="270"/>
          <ac:spMkLst>
            <pc:docMk/>
            <pc:sldMk cId="3815683986" sldId="392"/>
            <ac:spMk id="136" creationId="{F3060C83-F051-4F0E-ABAD-AA0DFC48B218}"/>
          </ac:spMkLst>
        </pc:spChg>
        <pc:spChg chg="del">
          <ac:chgData name="林 明锋" userId="df5b4b9bac279175" providerId="LiveId" clId="{60DAA7E0-D1E1-477D-9FBE-55EDC4C884A5}" dt="2022-07-25T16:47:33.500" v="270"/>
          <ac:spMkLst>
            <pc:docMk/>
            <pc:sldMk cId="3815683986" sldId="392"/>
            <ac:spMk id="142" creationId="{83C98ABE-055B-441F-B07E-44F97F083C39}"/>
          </ac:spMkLst>
        </pc:spChg>
        <pc:spChg chg="del">
          <ac:chgData name="林 明锋" userId="df5b4b9bac279175" providerId="LiveId" clId="{60DAA7E0-D1E1-477D-9FBE-55EDC4C884A5}" dt="2022-07-25T16:47:33.500" v="270"/>
          <ac:spMkLst>
            <pc:docMk/>
            <pc:sldMk cId="3815683986" sldId="392"/>
            <ac:spMk id="147" creationId="{29FDB030-9B49-4CED-8CCD-4D99382388AC}"/>
          </ac:spMkLst>
        </pc:spChg>
        <pc:spChg chg="del">
          <ac:chgData name="林 明锋" userId="df5b4b9bac279175" providerId="LiveId" clId="{60DAA7E0-D1E1-477D-9FBE-55EDC4C884A5}" dt="2022-07-25T16:47:33.500" v="270"/>
          <ac:spMkLst>
            <pc:docMk/>
            <pc:sldMk cId="3815683986" sldId="392"/>
            <ac:spMk id="149" creationId="{3783CA14-24A1-485C-8B30-D6A5D87987AD}"/>
          </ac:spMkLst>
        </pc:spChg>
        <pc:spChg chg="del">
          <ac:chgData name="林 明锋" userId="df5b4b9bac279175" providerId="LiveId" clId="{60DAA7E0-D1E1-477D-9FBE-55EDC4C884A5}" dt="2022-07-25T16:47:33.500" v="270"/>
          <ac:spMkLst>
            <pc:docMk/>
            <pc:sldMk cId="3815683986" sldId="392"/>
            <ac:spMk id="153" creationId="{9A97C86A-04D6-40F7-AE84-31AB43E6A846}"/>
          </ac:spMkLst>
        </pc:spChg>
        <pc:spChg chg="del">
          <ac:chgData name="林 明锋" userId="df5b4b9bac279175" providerId="LiveId" clId="{60DAA7E0-D1E1-477D-9FBE-55EDC4C884A5}" dt="2022-07-25T16:47:33.500" v="270"/>
          <ac:spMkLst>
            <pc:docMk/>
            <pc:sldMk cId="3815683986" sldId="392"/>
            <ac:spMk id="154" creationId="{FF9F2414-84E8-453E-B1F3-389FDE8192D9}"/>
          </ac:spMkLst>
        </pc:spChg>
        <pc:spChg chg="del">
          <ac:chgData name="林 明锋" userId="df5b4b9bac279175" providerId="LiveId" clId="{60DAA7E0-D1E1-477D-9FBE-55EDC4C884A5}" dt="2022-07-25T16:47:33.500" v="270"/>
          <ac:spMkLst>
            <pc:docMk/>
            <pc:sldMk cId="3815683986" sldId="392"/>
            <ac:spMk id="155" creationId="{3ECA69A1-7536-43AC-85EF-C7106179F5ED}"/>
          </ac:spMkLst>
        </pc:spChg>
      </pc:sldChg>
      <pc:sldChg chg="delSp add del setBg modAnim delDesignElem">
        <pc:chgData name="林 明锋" userId="df5b4b9bac279175" providerId="LiveId" clId="{60DAA7E0-D1E1-477D-9FBE-55EDC4C884A5}" dt="2022-07-25T17:08:41.165" v="329" actId="47"/>
        <pc:sldMkLst>
          <pc:docMk/>
          <pc:sldMk cId="3104286576" sldId="393"/>
        </pc:sldMkLst>
        <pc:spChg chg="del">
          <ac:chgData name="林 明锋" userId="df5b4b9bac279175" providerId="LiveId" clId="{60DAA7E0-D1E1-477D-9FBE-55EDC4C884A5}" dt="2022-07-25T16:50:57.233" v="292"/>
          <ac:spMkLst>
            <pc:docMk/>
            <pc:sldMk cId="3104286576" sldId="393"/>
            <ac:spMk id="133" creationId="{F3060C83-F051-4F0E-ABAD-AA0DFC48B218}"/>
          </ac:spMkLst>
        </pc:spChg>
        <pc:spChg chg="del">
          <ac:chgData name="林 明锋" userId="df5b4b9bac279175" providerId="LiveId" clId="{60DAA7E0-D1E1-477D-9FBE-55EDC4C884A5}" dt="2022-07-25T16:50:57.233" v="292"/>
          <ac:spMkLst>
            <pc:docMk/>
            <pc:sldMk cId="3104286576" sldId="393"/>
            <ac:spMk id="135" creationId="{83C98ABE-055B-441F-B07E-44F97F083C39}"/>
          </ac:spMkLst>
        </pc:spChg>
        <pc:spChg chg="del">
          <ac:chgData name="林 明锋" userId="df5b4b9bac279175" providerId="LiveId" clId="{60DAA7E0-D1E1-477D-9FBE-55EDC4C884A5}" dt="2022-07-25T16:50:57.233" v="292"/>
          <ac:spMkLst>
            <pc:docMk/>
            <pc:sldMk cId="3104286576" sldId="393"/>
            <ac:spMk id="137" creationId="{29FDB030-9B49-4CED-8CCD-4D99382388AC}"/>
          </ac:spMkLst>
        </pc:spChg>
        <pc:spChg chg="del">
          <ac:chgData name="林 明锋" userId="df5b4b9bac279175" providerId="LiveId" clId="{60DAA7E0-D1E1-477D-9FBE-55EDC4C884A5}" dt="2022-07-25T16:50:57.233" v="292"/>
          <ac:spMkLst>
            <pc:docMk/>
            <pc:sldMk cId="3104286576" sldId="393"/>
            <ac:spMk id="139" creationId="{3783CA14-24A1-485C-8B30-D6A5D87987AD}"/>
          </ac:spMkLst>
        </pc:spChg>
        <pc:spChg chg="del">
          <ac:chgData name="林 明锋" userId="df5b4b9bac279175" providerId="LiveId" clId="{60DAA7E0-D1E1-477D-9FBE-55EDC4C884A5}" dt="2022-07-25T16:50:57.233" v="292"/>
          <ac:spMkLst>
            <pc:docMk/>
            <pc:sldMk cId="3104286576" sldId="393"/>
            <ac:spMk id="141" creationId="{9A97C86A-04D6-40F7-AE84-31AB43E6A846}"/>
          </ac:spMkLst>
        </pc:spChg>
        <pc:spChg chg="del">
          <ac:chgData name="林 明锋" userId="df5b4b9bac279175" providerId="LiveId" clId="{60DAA7E0-D1E1-477D-9FBE-55EDC4C884A5}" dt="2022-07-25T16:50:57.233" v="292"/>
          <ac:spMkLst>
            <pc:docMk/>
            <pc:sldMk cId="3104286576" sldId="393"/>
            <ac:spMk id="143" creationId="{FF9F2414-84E8-453E-B1F3-389FDE8192D9}"/>
          </ac:spMkLst>
        </pc:spChg>
        <pc:spChg chg="del">
          <ac:chgData name="林 明锋" userId="df5b4b9bac279175" providerId="LiveId" clId="{60DAA7E0-D1E1-477D-9FBE-55EDC4C884A5}" dt="2022-07-25T16:50:57.233" v="292"/>
          <ac:spMkLst>
            <pc:docMk/>
            <pc:sldMk cId="3104286576" sldId="393"/>
            <ac:spMk id="145" creationId="{3ECA69A1-7536-43AC-85EF-C7106179F5ED}"/>
          </ac:spMkLst>
        </pc:spChg>
      </pc:sldChg>
      <pc:sldChg chg="add">
        <pc:chgData name="林 明锋" userId="df5b4b9bac279175" providerId="LiveId" clId="{60DAA7E0-D1E1-477D-9FBE-55EDC4C884A5}" dt="2022-07-25T17:08:35.476" v="328"/>
        <pc:sldMkLst>
          <pc:docMk/>
          <pc:sldMk cId="2766592107" sldId="394"/>
        </pc:sldMkLst>
      </pc:sldChg>
      <pc:sldChg chg="modSp add del mod">
        <pc:chgData name="林 明锋" userId="df5b4b9bac279175" providerId="LiveId" clId="{60DAA7E0-D1E1-477D-9FBE-55EDC4C884A5}" dt="2022-07-25T17:11:00.524" v="353" actId="47"/>
        <pc:sldMkLst>
          <pc:docMk/>
          <pc:sldMk cId="35685293" sldId="395"/>
        </pc:sldMkLst>
        <pc:spChg chg="mod">
          <ac:chgData name="林 明锋" userId="df5b4b9bac279175" providerId="LiveId" clId="{60DAA7E0-D1E1-477D-9FBE-55EDC4C884A5}" dt="2022-07-25T17:09:33.093" v="344" actId="14100"/>
          <ac:spMkLst>
            <pc:docMk/>
            <pc:sldMk cId="35685293" sldId="395"/>
            <ac:spMk id="33" creationId="{604E00DF-8D89-1CA6-9FFD-D0F57F3837C8}"/>
          </ac:spMkLst>
        </pc:spChg>
      </pc:sldChg>
      <pc:sldChg chg="addSp delSp modSp add mod ord delAnim modAnim">
        <pc:chgData name="林 明锋" userId="df5b4b9bac279175" providerId="LiveId" clId="{60DAA7E0-D1E1-477D-9FBE-55EDC4C884A5}" dt="2022-07-25T17:10:42.308" v="352"/>
        <pc:sldMkLst>
          <pc:docMk/>
          <pc:sldMk cId="3381777831" sldId="396"/>
        </pc:sldMkLst>
        <pc:spChg chg="add mod">
          <ac:chgData name="林 明锋" userId="df5b4b9bac279175" providerId="LiveId" clId="{60DAA7E0-D1E1-477D-9FBE-55EDC4C884A5}" dt="2022-07-25T17:08:57.404" v="334"/>
          <ac:spMkLst>
            <pc:docMk/>
            <pc:sldMk cId="3381777831" sldId="396"/>
            <ac:spMk id="13" creationId="{039A5EF2-9A7C-206A-9BBC-5816A5E6D10D}"/>
          </ac:spMkLst>
        </pc:spChg>
        <pc:spChg chg="del">
          <ac:chgData name="林 明锋" userId="df5b4b9bac279175" providerId="LiveId" clId="{60DAA7E0-D1E1-477D-9FBE-55EDC4C884A5}" dt="2022-07-25T17:08:56.221" v="333" actId="478"/>
          <ac:spMkLst>
            <pc:docMk/>
            <pc:sldMk cId="3381777831" sldId="396"/>
            <ac:spMk id="33" creationId="{604E00DF-8D89-1CA6-9FFD-D0F57F3837C8}"/>
          </ac:spMkLst>
        </pc:spChg>
      </pc:sldChg>
      <pc:sldChg chg="modSp add mod">
        <pc:chgData name="林 明锋" userId="df5b4b9bac279175" providerId="LiveId" clId="{60DAA7E0-D1E1-477D-9FBE-55EDC4C884A5}" dt="2022-07-25T17:10:01.108" v="348" actId="14100"/>
        <pc:sldMkLst>
          <pc:docMk/>
          <pc:sldMk cId="4223490443" sldId="397"/>
        </pc:sldMkLst>
        <pc:spChg chg="mod">
          <ac:chgData name="林 明锋" userId="df5b4b9bac279175" providerId="LiveId" clId="{60DAA7E0-D1E1-477D-9FBE-55EDC4C884A5}" dt="2022-07-25T17:10:01.108" v="348" actId="14100"/>
          <ac:spMkLst>
            <pc:docMk/>
            <pc:sldMk cId="4223490443" sldId="397"/>
            <ac:spMk id="33" creationId="{604E00DF-8D89-1CA6-9FFD-D0F57F3837C8}"/>
          </ac:spMkLst>
        </pc:spChg>
      </pc:sldChg>
      <pc:sldChg chg="delSp add mod delAnim">
        <pc:chgData name="林 明锋" userId="df5b4b9bac279175" providerId="LiveId" clId="{60DAA7E0-D1E1-477D-9FBE-55EDC4C884A5}" dt="2022-07-25T17:10:07.130" v="350" actId="478"/>
        <pc:sldMkLst>
          <pc:docMk/>
          <pc:sldMk cId="3857095691" sldId="398"/>
        </pc:sldMkLst>
        <pc:spChg chg="del">
          <ac:chgData name="林 明锋" userId="df5b4b9bac279175" providerId="LiveId" clId="{60DAA7E0-D1E1-477D-9FBE-55EDC4C884A5}" dt="2022-07-25T17:10:07.130" v="350" actId="478"/>
          <ac:spMkLst>
            <pc:docMk/>
            <pc:sldMk cId="3857095691" sldId="398"/>
            <ac:spMk id="33" creationId="{604E00DF-8D89-1CA6-9FFD-D0F57F3837C8}"/>
          </ac:spMkLst>
        </pc:spChg>
      </pc:sldChg>
      <pc:sldMasterChg chg="setBg modSldLayout">
        <pc:chgData name="林 明锋" userId="df5b4b9bac279175" providerId="LiveId" clId="{60DAA7E0-D1E1-477D-9FBE-55EDC4C884A5}" dt="2022-07-25T17:08:20.997" v="327"/>
        <pc:sldMasterMkLst>
          <pc:docMk/>
          <pc:sldMasterMk cId="688550106" sldId="2147483666"/>
        </pc:sldMasterMkLst>
        <pc:sldLayoutChg chg="setBg">
          <pc:chgData name="林 明锋" userId="df5b4b9bac279175" providerId="LiveId" clId="{60DAA7E0-D1E1-477D-9FBE-55EDC4C884A5}" dt="2022-07-25T17:08:20.997" v="327"/>
          <pc:sldLayoutMkLst>
            <pc:docMk/>
            <pc:sldMasterMk cId="688550106" sldId="2147483666"/>
            <pc:sldLayoutMk cId="3271718015" sldId="2147483652"/>
          </pc:sldLayoutMkLst>
        </pc:sldLayoutChg>
        <pc:sldLayoutChg chg="setBg">
          <pc:chgData name="林 明锋" userId="df5b4b9bac279175" providerId="LiveId" clId="{60DAA7E0-D1E1-477D-9FBE-55EDC4C884A5}" dt="2022-07-25T17:08:20.997" v="327"/>
          <pc:sldLayoutMkLst>
            <pc:docMk/>
            <pc:sldMasterMk cId="688550106" sldId="2147483666"/>
            <pc:sldLayoutMk cId="3339284592" sldId="2147483667"/>
          </pc:sldLayoutMkLst>
        </pc:sldLayoutChg>
        <pc:sldLayoutChg chg="setBg">
          <pc:chgData name="林 明锋" userId="df5b4b9bac279175" providerId="LiveId" clId="{60DAA7E0-D1E1-477D-9FBE-55EDC4C884A5}" dt="2022-07-25T17:08:20.997" v="327"/>
          <pc:sldLayoutMkLst>
            <pc:docMk/>
            <pc:sldMasterMk cId="688550106" sldId="2147483666"/>
            <pc:sldLayoutMk cId="665322586" sldId="2147483668"/>
          </pc:sldLayoutMkLst>
        </pc:sldLayoutChg>
        <pc:sldLayoutChg chg="setBg">
          <pc:chgData name="林 明锋" userId="df5b4b9bac279175" providerId="LiveId" clId="{60DAA7E0-D1E1-477D-9FBE-55EDC4C884A5}" dt="2022-07-25T17:08:20.997" v="327"/>
          <pc:sldLayoutMkLst>
            <pc:docMk/>
            <pc:sldMasterMk cId="688550106" sldId="2147483666"/>
            <pc:sldLayoutMk cId="2988656735" sldId="2147483669"/>
          </pc:sldLayoutMkLst>
        </pc:sldLayoutChg>
        <pc:sldLayoutChg chg="setBg">
          <pc:chgData name="林 明锋" userId="df5b4b9bac279175" providerId="LiveId" clId="{60DAA7E0-D1E1-477D-9FBE-55EDC4C884A5}" dt="2022-07-25T17:08:20.997" v="327"/>
          <pc:sldLayoutMkLst>
            <pc:docMk/>
            <pc:sldMasterMk cId="688550106" sldId="2147483666"/>
            <pc:sldLayoutMk cId="3150605763" sldId="2147483670"/>
          </pc:sldLayoutMkLst>
        </pc:sldLayoutChg>
        <pc:sldLayoutChg chg="setBg">
          <pc:chgData name="林 明锋" userId="df5b4b9bac279175" providerId="LiveId" clId="{60DAA7E0-D1E1-477D-9FBE-55EDC4C884A5}" dt="2022-07-25T17:08:20.997" v="327"/>
          <pc:sldLayoutMkLst>
            <pc:docMk/>
            <pc:sldMasterMk cId="688550106" sldId="2147483666"/>
            <pc:sldLayoutMk cId="417210907" sldId="2147483671"/>
          </pc:sldLayoutMkLst>
        </pc:sldLayoutChg>
        <pc:sldLayoutChg chg="setBg">
          <pc:chgData name="林 明锋" userId="df5b4b9bac279175" providerId="LiveId" clId="{60DAA7E0-D1E1-477D-9FBE-55EDC4C884A5}" dt="2022-07-25T17:08:20.997" v="327"/>
          <pc:sldLayoutMkLst>
            <pc:docMk/>
            <pc:sldMasterMk cId="688550106" sldId="2147483666"/>
            <pc:sldLayoutMk cId="2947684334" sldId="2147483672"/>
          </pc:sldLayoutMkLst>
        </pc:sldLayoutChg>
        <pc:sldLayoutChg chg="setBg">
          <pc:chgData name="林 明锋" userId="df5b4b9bac279175" providerId="LiveId" clId="{60DAA7E0-D1E1-477D-9FBE-55EDC4C884A5}" dt="2022-07-25T17:08:20.997" v="327"/>
          <pc:sldLayoutMkLst>
            <pc:docMk/>
            <pc:sldMasterMk cId="688550106" sldId="2147483666"/>
            <pc:sldLayoutMk cId="112756790" sldId="2147483673"/>
          </pc:sldLayoutMkLst>
        </pc:sldLayoutChg>
        <pc:sldLayoutChg chg="setBg">
          <pc:chgData name="林 明锋" userId="df5b4b9bac279175" providerId="LiveId" clId="{60DAA7E0-D1E1-477D-9FBE-55EDC4C884A5}" dt="2022-07-25T17:08:20.997" v="327"/>
          <pc:sldLayoutMkLst>
            <pc:docMk/>
            <pc:sldMasterMk cId="688550106" sldId="2147483666"/>
            <pc:sldLayoutMk cId="701255637" sldId="2147483674"/>
          </pc:sldLayoutMkLst>
        </pc:sldLayoutChg>
        <pc:sldLayoutChg chg="setBg">
          <pc:chgData name="林 明锋" userId="df5b4b9bac279175" providerId="LiveId" clId="{60DAA7E0-D1E1-477D-9FBE-55EDC4C884A5}" dt="2022-07-25T17:08:20.997" v="327"/>
          <pc:sldLayoutMkLst>
            <pc:docMk/>
            <pc:sldMasterMk cId="688550106" sldId="2147483666"/>
            <pc:sldLayoutMk cId="3770591403" sldId="2147483675"/>
          </pc:sldLayoutMkLst>
        </pc:sldLayoutChg>
        <pc:sldLayoutChg chg="setBg">
          <pc:chgData name="林 明锋" userId="df5b4b9bac279175" providerId="LiveId" clId="{60DAA7E0-D1E1-477D-9FBE-55EDC4C884A5}" dt="2022-07-25T17:08:20.997" v="327"/>
          <pc:sldLayoutMkLst>
            <pc:docMk/>
            <pc:sldMasterMk cId="688550106" sldId="2147483666"/>
            <pc:sldLayoutMk cId="3468596570" sldId="2147483676"/>
          </pc:sldLayoutMkLst>
        </pc:sldLayoutChg>
        <pc:sldLayoutChg chg="setBg">
          <pc:chgData name="林 明锋" userId="df5b4b9bac279175" providerId="LiveId" clId="{60DAA7E0-D1E1-477D-9FBE-55EDC4C884A5}" dt="2022-07-25T17:08:20.997" v="327"/>
          <pc:sldLayoutMkLst>
            <pc:docMk/>
            <pc:sldMasterMk cId="688550106" sldId="2147483666"/>
            <pc:sldLayoutMk cId="4051030401" sldId="2147483677"/>
          </pc:sldLayoutMkLst>
        </pc:sldLayoutChg>
        <pc:sldLayoutChg chg="setBg">
          <pc:chgData name="林 明锋" userId="df5b4b9bac279175" providerId="LiveId" clId="{60DAA7E0-D1E1-477D-9FBE-55EDC4C884A5}" dt="2022-07-25T17:08:20.997" v="327"/>
          <pc:sldLayoutMkLst>
            <pc:docMk/>
            <pc:sldMasterMk cId="688550106" sldId="2147483666"/>
            <pc:sldLayoutMk cId="259540554" sldId="2147483678"/>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2949787" cy="49869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5839" y="0"/>
            <a:ext cx="2949787" cy="498693"/>
          </a:xfrm>
          <a:prstGeom prst="rect">
            <a:avLst/>
          </a:prstGeom>
        </p:spPr>
        <p:txBody>
          <a:bodyPr vert="horz" lIns="91440" tIns="45720" rIns="91440" bIns="45720" rtlCol="0"/>
          <a:lstStyle>
            <a:lvl1pPr algn="r">
              <a:defRPr sz="1200"/>
            </a:lvl1pPr>
          </a:lstStyle>
          <a:p>
            <a:fld id="{D4C5657C-E099-457B-9105-A54A42793778}" type="datetime1">
              <a:rPr lang="en-US" altLang="zh-CN" smtClean="0"/>
              <a:t>7/29/2022</a:t>
            </a:fld>
            <a:endParaRPr lang="zh-CN" altLang="en-US"/>
          </a:p>
        </p:txBody>
      </p:sp>
      <p:sp>
        <p:nvSpPr>
          <p:cNvPr id="4" name="页脚占位符 3"/>
          <p:cNvSpPr>
            <a:spLocks noGrp="1"/>
          </p:cNvSpPr>
          <p:nvPr>
            <p:ph type="ftr" sz="quarter" idx="2"/>
          </p:nvPr>
        </p:nvSpPr>
        <p:spPr>
          <a:xfrm>
            <a:off x="1" y="9440648"/>
            <a:ext cx="2949787" cy="498691"/>
          </a:xfrm>
          <a:prstGeom prst="rect">
            <a:avLst/>
          </a:prstGeom>
        </p:spPr>
        <p:txBody>
          <a:bodyPr vert="horz" lIns="91440" tIns="45720" rIns="91440" bIns="45720" rtlCol="0" anchor="b"/>
          <a:lstStyle>
            <a:lvl1pPr algn="l">
              <a:defRPr sz="1200"/>
            </a:lvl1pPr>
          </a:lstStyle>
          <a:p>
            <a:r>
              <a:rPr lang="zh-CN" altLang="en-US"/>
              <a:t>第</a:t>
            </a:r>
          </a:p>
        </p:txBody>
      </p:sp>
      <p:sp>
        <p:nvSpPr>
          <p:cNvPr id="5" name="灯片编号占位符 4"/>
          <p:cNvSpPr>
            <a:spLocks noGrp="1"/>
          </p:cNvSpPr>
          <p:nvPr>
            <p:ph type="sldNum" sz="quarter" idx="3"/>
          </p:nvPr>
        </p:nvSpPr>
        <p:spPr>
          <a:xfrm>
            <a:off x="3855839" y="9440648"/>
            <a:ext cx="2949787" cy="498691"/>
          </a:xfrm>
          <a:prstGeom prst="rect">
            <a:avLst/>
          </a:prstGeom>
        </p:spPr>
        <p:txBody>
          <a:bodyPr vert="horz" lIns="91440" tIns="45720" rIns="91440" bIns="45720" rtlCol="0" anchor="b"/>
          <a:lstStyle>
            <a:lvl1pPr algn="r">
              <a:defRPr sz="1200"/>
            </a:lvl1pPr>
          </a:lstStyle>
          <a:p>
            <a:fld id="{F80DDF13-F1BA-4250-9FE0-CE49A6078FD5}" type="slidenum">
              <a:rPr lang="zh-CN" altLang="en-US" smtClean="0"/>
              <a:t>‹#›</a:t>
            </a:fld>
            <a:endParaRPr lang="zh-CN" altLang="en-US"/>
          </a:p>
        </p:txBody>
      </p:sp>
    </p:spTree>
    <p:extLst>
      <p:ext uri="{BB962C8B-B14F-4D97-AF65-F5344CB8AC3E}">
        <p14:creationId xmlns:p14="http://schemas.microsoft.com/office/powerpoint/2010/main" val="338432928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2949787" cy="498693"/>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55839" y="0"/>
            <a:ext cx="2949787" cy="498693"/>
          </a:xfrm>
          <a:prstGeom prst="rect">
            <a:avLst/>
          </a:prstGeom>
        </p:spPr>
        <p:txBody>
          <a:bodyPr vert="horz" lIns="91440" tIns="45720" rIns="91440" bIns="45720" rtlCol="0"/>
          <a:lstStyle>
            <a:lvl1pPr algn="r">
              <a:defRPr sz="1200"/>
            </a:lvl1pPr>
          </a:lstStyle>
          <a:p>
            <a:fld id="{5CFE5239-F2DD-4C97-9EBF-58CA499DB2A3}" type="datetime1">
              <a:rPr lang="en-US" altLang="zh-CN" smtClean="0"/>
              <a:t>7/29/2022</a:t>
            </a:fld>
            <a:endParaRPr lang="en-US"/>
          </a:p>
        </p:txBody>
      </p:sp>
      <p:sp>
        <p:nvSpPr>
          <p:cNvPr id="4" name="幻灯片图像占位符 3"/>
          <p:cNvSpPr>
            <a:spLocks noGrp="1" noRot="1" noChangeAspect="1"/>
          </p:cNvSpPr>
          <p:nvPr>
            <p:ph type="sldImg" idx="2"/>
          </p:nvPr>
        </p:nvSpPr>
        <p:spPr>
          <a:xfrm>
            <a:off x="423863" y="1243013"/>
            <a:ext cx="5959475" cy="33528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1" y="9440648"/>
            <a:ext cx="2949787" cy="498691"/>
          </a:xfrm>
          <a:prstGeom prst="rect">
            <a:avLst/>
          </a:prstGeom>
        </p:spPr>
        <p:txBody>
          <a:bodyPr vert="horz" lIns="91440" tIns="45720" rIns="91440" bIns="45720" rtlCol="0" anchor="b"/>
          <a:lstStyle>
            <a:lvl1pPr algn="l">
              <a:defRPr sz="1200"/>
            </a:lvl1pPr>
          </a:lstStyle>
          <a:p>
            <a:r>
              <a:rPr lang="zh-CN" altLang="en-US"/>
              <a:t>第</a:t>
            </a:r>
            <a:endParaRPr lang="en-US"/>
          </a:p>
        </p:txBody>
      </p:sp>
      <p:sp>
        <p:nvSpPr>
          <p:cNvPr id="7" name="灯片编号占位符 6"/>
          <p:cNvSpPr>
            <a:spLocks noGrp="1"/>
          </p:cNvSpPr>
          <p:nvPr>
            <p:ph type="sldNum" sz="quarter" idx="5"/>
          </p:nvPr>
        </p:nvSpPr>
        <p:spPr>
          <a:xfrm>
            <a:off x="3855839" y="9440648"/>
            <a:ext cx="2949787" cy="498691"/>
          </a:xfrm>
          <a:prstGeom prst="rect">
            <a:avLst/>
          </a:prstGeom>
        </p:spPr>
        <p:txBody>
          <a:bodyPr vert="horz" lIns="91440" tIns="45720" rIns="91440" bIns="45720" rtlCol="0" anchor="b"/>
          <a:lstStyle>
            <a:lvl1pPr algn="r">
              <a:defRPr sz="1200"/>
            </a:lvl1pPr>
          </a:lstStyle>
          <a:p>
            <a:fld id="{B7B111DE-C169-40AE-8D28-0CD40262C747}" type="slidenum">
              <a:rPr lang="en-US" smtClean="0"/>
              <a:pPr/>
              <a:t>‹#›</a:t>
            </a:fld>
            <a:endParaRPr lang="en-US"/>
          </a:p>
        </p:txBody>
      </p:sp>
    </p:spTree>
    <p:extLst>
      <p:ext uri="{BB962C8B-B14F-4D97-AF65-F5344CB8AC3E}">
        <p14:creationId xmlns:p14="http://schemas.microsoft.com/office/powerpoint/2010/main" val="13331887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endParaRPr lang="zh-CN" altLang="en-US" sz="1000" dirty="0">
              <a:latin typeface="黑体" panose="02010609060101010101" pitchFamily="49" charset="-122"/>
              <a:ea typeface="黑体" panose="02010609060101010101" pitchFamily="49" charset="-122"/>
              <a:cs typeface="Arial Unicode MS" panose="020B0604020202020204" pitchFamily="34" charset="-122"/>
            </a:endParaRPr>
          </a:p>
        </p:txBody>
      </p:sp>
    </p:spTree>
    <p:extLst>
      <p:ext uri="{BB962C8B-B14F-4D97-AF65-F5344CB8AC3E}">
        <p14:creationId xmlns:p14="http://schemas.microsoft.com/office/powerpoint/2010/main" val="1085447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22893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88339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8729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31834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83816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77219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935353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36098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40591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26855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07443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655216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71622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25823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570661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a:effectLst/>
                <a:ea typeface="等线" panose="02010600030101010101" pitchFamily="2" charset="-122"/>
                <a:cs typeface="Times New Roman" panose="02020603050405020304" pitchFamily="18" charset="0"/>
              </a:rPr>
              <a:t>训练</a:t>
            </a: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994079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843212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507351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520275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111657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14681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388889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281998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807219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083207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99408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a:effectLst/>
                <a:ea typeface="等线" panose="02010600030101010101" pitchFamily="2" charset="-122"/>
                <a:cs typeface="Times New Roman" panose="02020603050405020304" pitchFamily="18" charset="0"/>
              </a:rPr>
              <a:t>训练</a:t>
            </a: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06731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21810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05400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69694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71708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24610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3928459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6859657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5103040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1" y="0"/>
            <a:ext cx="12263389" cy="6858000"/>
          </a:xfrm>
          <a:prstGeom prst="rect">
            <a:avLst/>
          </a:prstGeom>
        </p:spPr>
      </p:pic>
      <p:sp>
        <p:nvSpPr>
          <p:cNvPr id="3" name="文本框 2"/>
          <p:cNvSpPr txBox="1"/>
          <p:nvPr userDrawn="1"/>
        </p:nvSpPr>
        <p:spPr>
          <a:xfrm>
            <a:off x="177801" y="5994400"/>
            <a:ext cx="389850" cy="300082"/>
          </a:xfrm>
          <a:prstGeom prst="rect">
            <a:avLst/>
          </a:prstGeom>
          <a:noFill/>
        </p:spPr>
        <p:txBody>
          <a:bodyPr wrap="none" rtlCol="0">
            <a:spAutoFit/>
          </a:bodyPr>
          <a:lstStyle/>
          <a:p>
            <a:fld id="{4C5AEBC7-4401-4862-94AA-DE941069EEC3}" type="slidenum">
              <a:rPr lang="zh-CN" altLang="en-US" sz="1350" smtClean="0"/>
              <a:t>‹#›</a:t>
            </a:fld>
            <a:endParaRPr lang="zh-CN" altLang="en-US" sz="1350" dirty="0"/>
          </a:p>
        </p:txBody>
      </p:sp>
    </p:spTree>
    <p:extLst>
      <p:ext uri="{BB962C8B-B14F-4D97-AF65-F5344CB8AC3E}">
        <p14:creationId xmlns:p14="http://schemas.microsoft.com/office/powerpoint/2010/main" val="25954055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17180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3AF99F-76E7-41BC-BC3B-28E0C2273351}" type="slidenum">
              <a:rPr lang="zh-CN" altLang="en-US" smtClean="0"/>
              <a:pPr/>
              <a:t>‹#›</a:t>
            </a:fld>
            <a:endParaRPr lang="zh-CN" altLang="en-US"/>
          </a:p>
        </p:txBody>
      </p:sp>
      <p:pic>
        <p:nvPicPr>
          <p:cNvPr id="7" name="图片 6">
            <a:extLst>
              <a:ext uri="{FF2B5EF4-FFF2-40B4-BE49-F238E27FC236}">
                <a16:creationId xmlns:a16="http://schemas.microsoft.com/office/drawing/2014/main" id="{CA9D3DAA-7557-4A41-F67A-9A746194631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
            <a:ext cx="12192000" cy="6857999"/>
          </a:xfrm>
          <a:prstGeom prst="rect">
            <a:avLst/>
          </a:prstGeom>
        </p:spPr>
      </p:pic>
    </p:spTree>
    <p:extLst>
      <p:ext uri="{BB962C8B-B14F-4D97-AF65-F5344CB8AC3E}">
        <p14:creationId xmlns:p14="http://schemas.microsoft.com/office/powerpoint/2010/main" val="665322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smtClean="0"/>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8865673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5060576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7/29/2022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721090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7/29/2022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4768433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7/29/2022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275679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smtClean="0"/>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0125563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smtClean="0"/>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7059140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7/29/2022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68855010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52" r:id="rId13"/>
  </p:sldLayoutIdLst>
  <mc:AlternateContent xmlns:mc="http://schemas.openxmlformats.org/markup-compatibility/2006" xmlns:p14="http://schemas.microsoft.com/office/powerpoint/2010/main">
    <mc:Choice Requires="p14">
      <p:transition spd="slow" p14:dur="1500">
        <p:random/>
      </p:transition>
    </mc:Choice>
    <mc:Fallback xmlns="">
      <p:transition spd="slow" advTm="0">
        <p:random/>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7.xml"/><Relationship Id="rId5" Type="http://schemas.openxmlformats.org/officeDocument/2006/relationships/image" Target="../media/image9.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8.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9.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13.xml"/><Relationship Id="rId7" Type="http://schemas.openxmlformats.org/officeDocument/2006/relationships/image" Target="../media/image13.png"/><Relationship Id="rId2" Type="http://schemas.openxmlformats.org/officeDocument/2006/relationships/slideLayout" Target="../slideLayouts/slideLayout12.xml"/><Relationship Id="rId1" Type="http://schemas.openxmlformats.org/officeDocument/2006/relationships/tags" Target="../tags/tag10.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5.png"/><Relationship Id="rId2" Type="http://schemas.openxmlformats.org/officeDocument/2006/relationships/slideLayout" Target="../slideLayouts/slideLayout12.xml"/><Relationship Id="rId1" Type="http://schemas.openxmlformats.org/officeDocument/2006/relationships/tags" Target="../tags/tag11.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6.png"/><Relationship Id="rId2" Type="http://schemas.openxmlformats.org/officeDocument/2006/relationships/slideLayout" Target="../slideLayouts/slideLayout12.xml"/><Relationship Id="rId1" Type="http://schemas.openxmlformats.org/officeDocument/2006/relationships/tags" Target="../tags/tag12.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7.png"/><Relationship Id="rId2" Type="http://schemas.openxmlformats.org/officeDocument/2006/relationships/slideLayout" Target="../slideLayouts/slideLayout12.xml"/><Relationship Id="rId1" Type="http://schemas.openxmlformats.org/officeDocument/2006/relationships/tags" Target="../tags/tag13.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7.png"/><Relationship Id="rId2" Type="http://schemas.openxmlformats.org/officeDocument/2006/relationships/slideLayout" Target="../slideLayouts/slideLayout12.xml"/><Relationship Id="rId1" Type="http://schemas.openxmlformats.org/officeDocument/2006/relationships/tags" Target="../tags/tag14.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7.png"/><Relationship Id="rId2" Type="http://schemas.openxmlformats.org/officeDocument/2006/relationships/slideLayout" Target="../slideLayouts/slideLayout12.xml"/><Relationship Id="rId1" Type="http://schemas.openxmlformats.org/officeDocument/2006/relationships/tags" Target="../tags/tag15.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7.png"/><Relationship Id="rId2" Type="http://schemas.openxmlformats.org/officeDocument/2006/relationships/slideLayout" Target="../slideLayouts/slideLayout12.xml"/><Relationship Id="rId1" Type="http://schemas.openxmlformats.org/officeDocument/2006/relationships/tags" Target="../tags/tag16.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17.xml"/><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18.xml"/><Relationship Id="rId5" Type="http://schemas.openxmlformats.org/officeDocument/2006/relationships/image" Target="../media/image9.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19.xml"/><Relationship Id="rId6" Type="http://schemas.openxmlformats.org/officeDocument/2006/relationships/image" Target="../media/image18.png"/><Relationship Id="rId5" Type="http://schemas.openxmlformats.org/officeDocument/2006/relationships/image" Target="../media/image9.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tags" Target="../tags/tag20.xml"/><Relationship Id="rId5" Type="http://schemas.openxmlformats.org/officeDocument/2006/relationships/image" Target="../media/image9.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tags" Target="../tags/tag21.xml"/><Relationship Id="rId5" Type="http://schemas.openxmlformats.org/officeDocument/2006/relationships/image" Target="../media/image9.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tags" Target="../tags/tag22.xml"/><Relationship Id="rId5" Type="http://schemas.openxmlformats.org/officeDocument/2006/relationships/image" Target="../media/image19.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tags" Target="../tags/tag23.xml"/><Relationship Id="rId5" Type="http://schemas.openxmlformats.org/officeDocument/2006/relationships/image" Target="../media/image20.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23.png"/><Relationship Id="rId2" Type="http://schemas.openxmlformats.org/officeDocument/2006/relationships/slideLayout" Target="../slideLayouts/slideLayout12.xml"/><Relationship Id="rId1" Type="http://schemas.openxmlformats.org/officeDocument/2006/relationships/tags" Target="../tags/tag24.xml"/><Relationship Id="rId6" Type="http://schemas.openxmlformats.org/officeDocument/2006/relationships/image" Target="../media/image22.png"/><Relationship Id="rId5" Type="http://schemas.openxmlformats.org/officeDocument/2006/relationships/image" Target="../media/image21.gif"/><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26.png"/><Relationship Id="rId2" Type="http://schemas.openxmlformats.org/officeDocument/2006/relationships/slideLayout" Target="../slideLayouts/slideLayout12.xml"/><Relationship Id="rId1" Type="http://schemas.openxmlformats.org/officeDocument/2006/relationships/tags" Target="../tags/tag2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tags" Target="../tags/tag26.xml"/><Relationship Id="rId5" Type="http://schemas.openxmlformats.org/officeDocument/2006/relationships/image" Target="../media/image27.emf"/><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tags" Target="../tags/tag27.xml"/><Relationship Id="rId5" Type="http://schemas.openxmlformats.org/officeDocument/2006/relationships/image" Target="../media/image28.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2.xml"/><Relationship Id="rId1" Type="http://schemas.openxmlformats.org/officeDocument/2006/relationships/tags" Target="../tags/tag28.xml"/><Relationship Id="rId5" Type="http://schemas.openxmlformats.org/officeDocument/2006/relationships/image" Target="../media/image29.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4.xml"/><Relationship Id="rId5" Type="http://schemas.openxmlformats.org/officeDocument/2006/relationships/image" Target="../media/image9.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1.png"/><Relationship Id="rId2" Type="http://schemas.openxmlformats.org/officeDocument/2006/relationships/slideLayout" Target="../slideLayouts/slideLayout12.xml"/><Relationship Id="rId1" Type="http://schemas.openxmlformats.org/officeDocument/2006/relationships/tags" Target="../tags/tag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6.xml"/><Relationship Id="rId5" Type="http://schemas.openxmlformats.org/officeDocument/2006/relationships/image" Target="../media/image9.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5193747" y="3700036"/>
            <a:ext cx="17896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609924" y="4490840"/>
            <a:ext cx="565310" cy="550984"/>
            <a:chOff x="1032060" y="5022216"/>
            <a:chExt cx="753746" cy="734645"/>
          </a:xfrm>
        </p:grpSpPr>
        <p:sp>
          <p:nvSpPr>
            <p:cNvPr id="15" name="等腰三角形 14"/>
            <p:cNvSpPr/>
            <p:nvPr/>
          </p:nvSpPr>
          <p:spPr>
            <a:xfrm rot="20627212" flipH="1" flipV="1">
              <a:off x="1032060" y="5107080"/>
              <a:ext cx="753746" cy="649781"/>
            </a:xfrm>
            <a:prstGeom prst="triangle">
              <a:avLst/>
            </a:prstGeom>
            <a:noFill/>
            <a:ln w="12700">
              <a:solidFill>
                <a:srgbClr val="41CB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等腰三角形 15"/>
            <p:cNvSpPr/>
            <p:nvPr/>
          </p:nvSpPr>
          <p:spPr>
            <a:xfrm rot="6289781" flipH="1" flipV="1">
              <a:off x="1003006" y="5062727"/>
              <a:ext cx="587410" cy="506388"/>
            </a:xfrm>
            <a:prstGeom prst="triangle">
              <a:avLst/>
            </a:prstGeom>
            <a:solidFill>
              <a:srgbClr val="41CBC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7" name="等腰三角形 16"/>
          <p:cNvSpPr/>
          <p:nvPr/>
        </p:nvSpPr>
        <p:spPr>
          <a:xfrm rot="16200000" flipH="1" flipV="1">
            <a:off x="11433779" y="2310113"/>
            <a:ext cx="349645" cy="301418"/>
          </a:xfrm>
          <a:prstGeom prst="triangle">
            <a:avLst/>
          </a:prstGeom>
          <a:solidFill>
            <a:srgbClr val="2DCAE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4B73A8"/>
              </a:solidFill>
            </a:endParaRPr>
          </a:p>
        </p:txBody>
      </p:sp>
      <p:sp>
        <p:nvSpPr>
          <p:cNvPr id="18" name="等腰三角形 17"/>
          <p:cNvSpPr/>
          <p:nvPr/>
        </p:nvSpPr>
        <p:spPr>
          <a:xfrm rot="5400000" flipV="1">
            <a:off x="11122239" y="3049393"/>
            <a:ext cx="234152" cy="201855"/>
          </a:xfrm>
          <a:prstGeom prst="triangle">
            <a:avLst/>
          </a:prstGeom>
          <a:solidFill>
            <a:srgbClr val="41CBC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等腰三角形 18"/>
          <p:cNvSpPr/>
          <p:nvPr/>
        </p:nvSpPr>
        <p:spPr>
          <a:xfrm rot="20034423" flipH="1" flipV="1">
            <a:off x="11508177" y="3751801"/>
            <a:ext cx="349645" cy="301418"/>
          </a:xfrm>
          <a:prstGeom prst="triangle">
            <a:avLst/>
          </a:prstGeom>
          <a:noFill/>
          <a:ln w="12700">
            <a:solidFill>
              <a:srgbClr val="4B7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等腰三角形 19"/>
          <p:cNvSpPr/>
          <p:nvPr/>
        </p:nvSpPr>
        <p:spPr>
          <a:xfrm rot="3050067" flipH="1" flipV="1">
            <a:off x="490498" y="5701791"/>
            <a:ext cx="349645" cy="301418"/>
          </a:xfrm>
          <a:prstGeom prst="triangle">
            <a:avLst/>
          </a:prstGeom>
          <a:solidFill>
            <a:srgbClr val="64BDE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等腰三角形 24"/>
          <p:cNvSpPr/>
          <p:nvPr/>
        </p:nvSpPr>
        <p:spPr>
          <a:xfrm rot="15743475" flipH="1" flipV="1">
            <a:off x="378310" y="3804753"/>
            <a:ext cx="349645" cy="301418"/>
          </a:xfrm>
          <a:prstGeom prst="triangle">
            <a:avLst/>
          </a:prstGeom>
          <a:noFill/>
          <a:ln w="12700">
            <a:solidFill>
              <a:srgbClr val="4B7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矩形 22">
            <a:extLst>
              <a:ext uri="{FF2B5EF4-FFF2-40B4-BE49-F238E27FC236}">
                <a16:creationId xmlns:a16="http://schemas.microsoft.com/office/drawing/2014/main" id="{DAEC0CA2-9C47-4ACA-A596-EB18C1952507}"/>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 name="图片 3" descr="徽标&#10;&#10;描述已自动生成">
            <a:extLst>
              <a:ext uri="{FF2B5EF4-FFF2-40B4-BE49-F238E27FC236}">
                <a16:creationId xmlns:a16="http://schemas.microsoft.com/office/drawing/2014/main" id="{B885ED75-A46F-34CB-F565-6564BE68E0C9}"/>
              </a:ext>
            </a:extLst>
          </p:cNvPr>
          <p:cNvPicPr>
            <a:picLocks noChangeAspect="1"/>
          </p:cNvPicPr>
          <p:nvPr/>
        </p:nvPicPr>
        <p:blipFill>
          <a:blip r:embed="rId3"/>
          <a:stretch>
            <a:fillRect/>
          </a:stretch>
        </p:blipFill>
        <p:spPr>
          <a:xfrm>
            <a:off x="8796935" y="27341"/>
            <a:ext cx="3223581" cy="1549173"/>
          </a:xfrm>
          <a:prstGeom prst="rect">
            <a:avLst/>
          </a:prstGeom>
        </p:spPr>
      </p:pic>
      <p:sp>
        <p:nvSpPr>
          <p:cNvPr id="21" name="文本框 20">
            <a:extLst>
              <a:ext uri="{FF2B5EF4-FFF2-40B4-BE49-F238E27FC236}">
                <a16:creationId xmlns:a16="http://schemas.microsoft.com/office/drawing/2014/main" id="{DEA6C13D-F433-ACF8-6B9D-75C4DD730AF2}"/>
              </a:ext>
            </a:extLst>
          </p:cNvPr>
          <p:cNvSpPr txBox="1"/>
          <p:nvPr/>
        </p:nvSpPr>
        <p:spPr>
          <a:xfrm>
            <a:off x="1914525" y="2219493"/>
            <a:ext cx="8096250" cy="1106970"/>
          </a:xfrm>
          <a:prstGeom prst="rect">
            <a:avLst/>
          </a:prstGeom>
          <a:noFill/>
        </p:spPr>
        <p:txBody>
          <a:bodyPr wrap="square" rtlCol="0">
            <a:spAutoFit/>
          </a:bodyPr>
          <a:lstStyle/>
          <a:p>
            <a:pPr algn="ctr" defTabSz="914400">
              <a:lnSpc>
                <a:spcPct val="90000"/>
              </a:lnSpc>
              <a:spcBef>
                <a:spcPts val="1000"/>
              </a:spcBef>
            </a:pPr>
            <a:r>
              <a:rPr lang="zh-CN" altLang="en-US" sz="3200">
                <a:solidFill>
                  <a:srgbClr val="000000"/>
                </a:solidFill>
                <a:latin typeface="楷体" panose="02010609060101010101" pitchFamily="49" charset="-122"/>
                <a:ea typeface="楷体" panose="02010609060101010101" pitchFamily="49" charset="-122"/>
              </a:rPr>
              <a:t>基于 </a:t>
            </a:r>
            <a:r>
              <a:rPr lang="en-US" altLang="zh-CN" sz="3200">
                <a:solidFill>
                  <a:srgbClr val="000000"/>
                </a:solidFill>
                <a:latin typeface="微软雅黑" panose="020B0503020204020204" pitchFamily="34" charset="-122"/>
                <a:ea typeface="微软雅黑" panose="020B0503020204020204" pitchFamily="34" charset="-122"/>
              </a:rPr>
              <a:t>Bicubic </a:t>
            </a:r>
            <a:r>
              <a:rPr lang="zh-CN" altLang="en-US" sz="3200">
                <a:solidFill>
                  <a:srgbClr val="000000"/>
                </a:solidFill>
                <a:latin typeface="楷体" panose="02010609060101010101" pitchFamily="49" charset="-122"/>
                <a:ea typeface="楷体" panose="02010609060101010101" pitchFamily="49" charset="-122"/>
              </a:rPr>
              <a:t>和机器学习图像增强</a:t>
            </a:r>
            <a:endParaRPr lang="en-US" altLang="zh-CN" sz="3200">
              <a:solidFill>
                <a:srgbClr val="000000"/>
              </a:solidFill>
              <a:latin typeface="楷体" panose="02010609060101010101" pitchFamily="49" charset="-122"/>
              <a:ea typeface="楷体" panose="02010609060101010101" pitchFamily="49" charset="-122"/>
            </a:endParaRPr>
          </a:p>
          <a:p>
            <a:pPr algn="ctr" defTabSz="914400">
              <a:lnSpc>
                <a:spcPct val="90000"/>
              </a:lnSpc>
              <a:spcBef>
                <a:spcPts val="1000"/>
              </a:spcBef>
            </a:pPr>
            <a:r>
              <a:rPr lang="zh-CN" altLang="en-US" sz="3200">
                <a:solidFill>
                  <a:srgbClr val="000000"/>
                </a:solidFill>
                <a:latin typeface="楷体" panose="02010609060101010101" pitchFamily="49" charset="-122"/>
                <a:ea typeface="楷体" panose="02010609060101010101" pitchFamily="49" charset="-122"/>
              </a:rPr>
              <a:t>的 </a:t>
            </a:r>
            <a:r>
              <a:rPr lang="en-US" altLang="zh-CN" sz="3200">
                <a:solidFill>
                  <a:srgbClr val="000000"/>
                </a:solidFill>
                <a:latin typeface="微软雅黑" panose="020B0503020204020204" pitchFamily="34" charset="-122"/>
                <a:ea typeface="微软雅黑" panose="020B0503020204020204" pitchFamily="34" charset="-122"/>
              </a:rPr>
              <a:t>4K 60FPS </a:t>
            </a:r>
            <a:r>
              <a:rPr lang="zh-CN" altLang="en-US" sz="3200">
                <a:solidFill>
                  <a:srgbClr val="000000"/>
                </a:solidFill>
                <a:latin typeface="楷体" panose="02010609060101010101" pitchFamily="49" charset="-122"/>
                <a:ea typeface="楷体" panose="02010609060101010101" pitchFamily="49" charset="-122"/>
              </a:rPr>
              <a:t>实时超分辨率</a:t>
            </a:r>
            <a:r>
              <a:rPr lang="en-US" altLang="zh-CN" sz="3200">
                <a:solidFill>
                  <a:srgbClr val="000000"/>
                </a:solidFill>
                <a:latin typeface="楷体" panose="02010609060101010101" pitchFamily="49" charset="-122"/>
                <a:ea typeface="楷体" panose="02010609060101010101" pitchFamily="49" charset="-122"/>
              </a:rPr>
              <a:t>IP</a:t>
            </a:r>
            <a:r>
              <a:rPr lang="zh-CN" altLang="en-US" sz="3200">
                <a:solidFill>
                  <a:srgbClr val="000000"/>
                </a:solidFill>
                <a:latin typeface="楷体" panose="02010609060101010101" pitchFamily="49" charset="-122"/>
                <a:ea typeface="楷体" panose="02010609060101010101" pitchFamily="49" charset="-122"/>
              </a:rPr>
              <a:t>核</a:t>
            </a:r>
            <a:endParaRPr lang="zh-CN" altLang="en-US" sz="3200" dirty="0">
              <a:solidFill>
                <a:srgbClr val="000000"/>
              </a:solidFill>
              <a:latin typeface="楷体" panose="02010609060101010101" pitchFamily="49" charset="-122"/>
              <a:ea typeface="楷体" panose="02010609060101010101" pitchFamily="49" charset="-122"/>
            </a:endParaRPr>
          </a:p>
        </p:txBody>
      </p:sp>
      <p:sp>
        <p:nvSpPr>
          <p:cNvPr id="22" name="矩形 21">
            <a:extLst>
              <a:ext uri="{FF2B5EF4-FFF2-40B4-BE49-F238E27FC236}">
                <a16:creationId xmlns:a16="http://schemas.microsoft.com/office/drawing/2014/main" id="{CF7534E9-B2F9-DFA7-1A71-F28A4EE60004}"/>
              </a:ext>
            </a:extLst>
          </p:cNvPr>
          <p:cNvSpPr/>
          <p:nvPr/>
        </p:nvSpPr>
        <p:spPr>
          <a:xfrm>
            <a:off x="7457533" y="4751468"/>
            <a:ext cx="3825742" cy="719171"/>
          </a:xfrm>
          <a:prstGeom prst="rect">
            <a:avLst/>
          </a:prstGeom>
        </p:spPr>
        <p:txBody>
          <a:bodyPr wrap="square">
            <a:spAutoFit/>
          </a:bodyPr>
          <a:lstStyle/>
          <a:p>
            <a:pPr defTabSz="914400">
              <a:lnSpc>
                <a:spcPct val="90000"/>
              </a:lnSpc>
              <a:spcBef>
                <a:spcPts val="1000"/>
              </a:spcBef>
            </a:pPr>
            <a:r>
              <a:rPr lang="zh-CN" altLang="en-US">
                <a:solidFill>
                  <a:prstClr val="black"/>
                </a:solidFill>
                <a:latin typeface="黑体" panose="02010609060101010101" pitchFamily="49" charset="-122"/>
                <a:ea typeface="黑体" panose="02010609060101010101" pitchFamily="49" charset="-122"/>
                <a:cs typeface="Times New Roman" panose="02020603050405020304" pitchFamily="18" charset="0"/>
              </a:rPr>
              <a:t>队伍：</a:t>
            </a:r>
            <a:r>
              <a:rPr lang="ja-JP" altLang="en-US">
                <a:solidFill>
                  <a:prstClr val="black"/>
                </a:solidFill>
                <a:latin typeface="黑体" panose="02010609060101010101" pitchFamily="49" charset="-122"/>
                <a:ea typeface="黑体" panose="02010609060101010101" pitchFamily="49" charset="-122"/>
                <a:cs typeface="Times New Roman" panose="02020603050405020304" pitchFamily="18" charset="0"/>
              </a:rPr>
              <a:t>虹ヶ咲学园芯片设计同好会</a:t>
            </a:r>
            <a:endParaRPr lang="en-US" altLang="zh-CN">
              <a:solidFill>
                <a:prstClr val="black"/>
              </a:solidFill>
              <a:latin typeface="黑体" panose="02010609060101010101" pitchFamily="49" charset="-122"/>
              <a:ea typeface="黑体" panose="02010609060101010101" pitchFamily="49" charset="-122"/>
              <a:cs typeface="Times New Roman" panose="02020603050405020304" pitchFamily="18" charset="0"/>
            </a:endParaRPr>
          </a:p>
          <a:p>
            <a:pPr defTabSz="914400">
              <a:lnSpc>
                <a:spcPct val="90000"/>
              </a:lnSpc>
              <a:spcBef>
                <a:spcPts val="1000"/>
              </a:spcBef>
            </a:pPr>
            <a:r>
              <a:rPr lang="zh-CN" altLang="en-US">
                <a:solidFill>
                  <a:prstClr val="black"/>
                </a:solidFill>
                <a:latin typeface="黑体" panose="02010609060101010101" pitchFamily="49" charset="-122"/>
                <a:ea typeface="黑体" panose="02010609060101010101" pitchFamily="49" charset="-122"/>
                <a:cs typeface="Times New Roman" panose="02020603050405020304" pitchFamily="18" charset="0"/>
              </a:rPr>
              <a:t>成员：黄金源 邓立唯 林明锋</a:t>
            </a:r>
            <a:endParaRPr lang="en-US" altLang="zh-CN"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p:txBody>
      </p:sp>
      <p:pic>
        <p:nvPicPr>
          <p:cNvPr id="24" name="图片 23" descr="图片包含 徽标&#10;&#10;描述已自动生成">
            <a:extLst>
              <a:ext uri="{FF2B5EF4-FFF2-40B4-BE49-F238E27FC236}">
                <a16:creationId xmlns:a16="http://schemas.microsoft.com/office/drawing/2014/main" id="{2A23096E-0CF9-42CC-8BC7-0AB3E6B13DCB}"/>
              </a:ext>
            </a:extLst>
          </p:cNvPr>
          <p:cNvPicPr>
            <a:picLocks noChangeAspect="1"/>
          </p:cNvPicPr>
          <p:nvPr/>
        </p:nvPicPr>
        <p:blipFill>
          <a:blip r:embed="rId4"/>
          <a:stretch>
            <a:fillRect/>
          </a:stretch>
        </p:blipFill>
        <p:spPr>
          <a:xfrm>
            <a:off x="-12912" y="-78172"/>
            <a:ext cx="2049102" cy="2049102"/>
          </a:xfrm>
          <a:prstGeom prst="rect">
            <a:avLst/>
          </a:prstGeom>
        </p:spPr>
      </p:pic>
      <p:sp>
        <p:nvSpPr>
          <p:cNvPr id="2" name="文本框 1">
            <a:extLst>
              <a:ext uri="{FF2B5EF4-FFF2-40B4-BE49-F238E27FC236}">
                <a16:creationId xmlns:a16="http://schemas.microsoft.com/office/drawing/2014/main" id="{F6ED7D4F-5385-5C55-0226-428FE7C243D9}"/>
              </a:ext>
            </a:extLst>
          </p:cNvPr>
          <p:cNvSpPr txBox="1"/>
          <p:nvPr/>
        </p:nvSpPr>
        <p:spPr>
          <a:xfrm>
            <a:off x="1493412" y="3562168"/>
            <a:ext cx="9644975" cy="400110"/>
          </a:xfrm>
          <a:prstGeom prst="rect">
            <a:avLst/>
          </a:prstGeom>
          <a:noFill/>
        </p:spPr>
        <p:txBody>
          <a:bodyPr wrap="square" rtlCol="0">
            <a:spAutoFit/>
          </a:bodyPr>
          <a:lstStyle/>
          <a:p>
            <a:r>
              <a:rPr lang="en-US" altLang="zh-CN" sz="2000">
                <a:solidFill>
                  <a:schemeClr val="accent5">
                    <a:lumMod val="75000"/>
                  </a:schemeClr>
                </a:solidFill>
              </a:rPr>
              <a:t>Bicubic &amp; Machine-learning Image Enhance 4K 60FPS Realtime Image Super-resolution IP</a:t>
            </a:r>
            <a:endParaRPr lang="zh-CN" altLang="en-US" sz="2000">
              <a:solidFill>
                <a:schemeClr val="accent5">
                  <a:lumMod val="75000"/>
                </a:schemeClr>
              </a:solidFill>
            </a:endParaRPr>
          </a:p>
        </p:txBody>
      </p:sp>
    </p:spTree>
    <p:extLst>
      <p:ext uri="{BB962C8B-B14F-4D97-AF65-F5344CB8AC3E}">
        <p14:creationId xmlns:p14="http://schemas.microsoft.com/office/powerpoint/2010/main" val="3595651444"/>
      </p:ext>
    </p:extLst>
  </p:cSld>
  <p:clrMapOvr>
    <a:masterClrMapping/>
  </p:clrMapOvr>
  <mc:AlternateContent xmlns:mc="http://schemas.openxmlformats.org/markup-compatibility/2006" xmlns:p14="http://schemas.microsoft.com/office/powerpoint/2010/main">
    <mc:Choice Requires="p14">
      <p:transition p14:dur="10" advTm="12018"/>
    </mc:Choice>
    <mc:Fallback xmlns="">
      <p:transition advTm="1201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矩形 12">
            <a:extLst>
              <a:ext uri="{FF2B5EF4-FFF2-40B4-BE49-F238E27FC236}">
                <a16:creationId xmlns:a16="http://schemas.microsoft.com/office/drawing/2014/main" id="{039A5EF2-9A7C-206A-9BBC-5816A5E6D10D}"/>
              </a:ext>
            </a:extLst>
          </p:cNvPr>
          <p:cNvSpPr/>
          <p:nvPr/>
        </p:nvSpPr>
        <p:spPr>
          <a:xfrm>
            <a:off x="718843" y="882564"/>
            <a:ext cx="3787169" cy="1932303"/>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图示&#10;&#10;描述已自动生成">
            <a:extLst>
              <a:ext uri="{FF2B5EF4-FFF2-40B4-BE49-F238E27FC236}">
                <a16:creationId xmlns:a16="http://schemas.microsoft.com/office/drawing/2014/main" id="{FA1CD4AC-6780-C22C-8C5F-0E57CB2B7C4C}"/>
              </a:ext>
            </a:extLst>
          </p:cNvPr>
          <p:cNvPicPr/>
          <p:nvPr/>
        </p:nvPicPr>
        <p:blipFill rotWithShape="1">
          <a:blip r:embed="rId5"/>
          <a:srcRect l="38302" t="-3847" r="17072" b="-2390"/>
          <a:stretch/>
        </p:blipFill>
        <p:spPr>
          <a:xfrm>
            <a:off x="219258" y="825465"/>
            <a:ext cx="6196614" cy="5742236"/>
          </a:xfrm>
          <a:prstGeom prst="rect">
            <a:avLst/>
          </a:prstGeom>
        </p:spPr>
      </p:pic>
      <p:sp>
        <p:nvSpPr>
          <p:cNvPr id="26" name="矩形 25">
            <a:extLst>
              <a:ext uri="{FF2B5EF4-FFF2-40B4-BE49-F238E27FC236}">
                <a16:creationId xmlns:a16="http://schemas.microsoft.com/office/drawing/2014/main" id="{5C8DDE4F-DEA3-08A0-0D78-0B96E0578902}"/>
              </a:ext>
            </a:extLst>
          </p:cNvPr>
          <p:cNvSpPr/>
          <p:nvPr/>
        </p:nvSpPr>
        <p:spPr>
          <a:xfrm>
            <a:off x="4725270" y="1989056"/>
            <a:ext cx="1618969" cy="3016578"/>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0886AD3B-8AE5-6ECE-6481-AE6A4134335E}"/>
              </a:ext>
            </a:extLst>
          </p:cNvPr>
          <p:cNvSpPr txBox="1"/>
          <p:nvPr/>
        </p:nvSpPr>
        <p:spPr>
          <a:xfrm>
            <a:off x="7216892" y="1749926"/>
            <a:ext cx="4296996" cy="2677656"/>
          </a:xfrm>
          <a:prstGeom prst="rect">
            <a:avLst/>
          </a:prstGeom>
          <a:noFill/>
        </p:spPr>
        <p:txBody>
          <a:bodyPr wrap="square" rtlCol="0">
            <a:spAutoFit/>
          </a:bodyPr>
          <a:lstStyle/>
          <a:p>
            <a:r>
              <a:rPr lang="zh-CN" altLang="en-US" sz="2400" b="1" i="0">
                <a:solidFill>
                  <a:srgbClr val="000000"/>
                </a:solidFill>
                <a:effectLst/>
                <a:latin typeface="SimSun" panose="02010600030101010101" pitchFamily="2" charset="-122"/>
                <a:ea typeface="SimSun" panose="02010600030101010101" pitchFamily="2" charset="-122"/>
              </a:rPr>
              <a:t>纹理分类 </a:t>
            </a:r>
            <a:r>
              <a:rPr lang="en-US" altLang="zh-CN" sz="2400" b="1" i="0">
                <a:solidFill>
                  <a:srgbClr val="000000"/>
                </a:solidFill>
                <a:effectLst/>
                <a:latin typeface="CMR12"/>
              </a:rPr>
              <a:t>IP </a:t>
            </a:r>
          </a:p>
          <a:p>
            <a:r>
              <a:rPr lang="en-US" altLang="zh-CN" sz="2400">
                <a:solidFill>
                  <a:srgbClr val="000000"/>
                </a:solidFill>
                <a:latin typeface="CMR12"/>
                <a:ea typeface="SimSun" panose="02010600030101010101" pitchFamily="2" charset="-122"/>
              </a:rPr>
              <a:t>	</a:t>
            </a:r>
            <a:r>
              <a:rPr lang="zh-CN" altLang="en-US" sz="1800" b="0" i="0">
                <a:solidFill>
                  <a:srgbClr val="000000"/>
                </a:solidFill>
                <a:effectLst/>
                <a:latin typeface="SimSun" panose="02010600030101010101" pitchFamily="2" charset="-122"/>
                <a:ea typeface="SimSun" panose="02010600030101010101" pitchFamily="2" charset="-122"/>
              </a:rPr>
              <a:t>提供对于单通道图像每个</a:t>
            </a:r>
            <a:r>
              <a:rPr lang="en-US" altLang="zh-CN" sz="1800" b="0" i="0">
                <a:solidFill>
                  <a:srgbClr val="000000"/>
                </a:solidFill>
                <a:effectLst/>
                <a:latin typeface="CMR12"/>
              </a:rPr>
              <a:t>5 × 5</a:t>
            </a:r>
            <a:r>
              <a:rPr lang="zh-CN" altLang="en-US" sz="1800" b="0" i="0">
                <a:solidFill>
                  <a:srgbClr val="000000"/>
                </a:solidFill>
                <a:effectLst/>
                <a:latin typeface="SimSun" panose="02010600030101010101" pitchFamily="2" charset="-122"/>
                <a:ea typeface="SimSun" panose="02010600030101010101" pitchFamily="2" charset="-122"/>
              </a:rPr>
              <a:t>或</a:t>
            </a:r>
            <a:r>
              <a:rPr lang="en-US" altLang="zh-CN" sz="1800" b="0" i="0">
                <a:solidFill>
                  <a:srgbClr val="000000"/>
                </a:solidFill>
                <a:effectLst/>
                <a:latin typeface="CMR12"/>
              </a:rPr>
              <a:t>3 × 3</a:t>
            </a:r>
            <a:r>
              <a:rPr lang="zh-CN" altLang="en-US" sz="1800" b="0" i="0">
                <a:solidFill>
                  <a:srgbClr val="000000"/>
                </a:solidFill>
                <a:effectLst/>
                <a:latin typeface="SimSun" panose="02010600030101010101" pitchFamily="2" charset="-122"/>
                <a:ea typeface="SimSun" panose="02010600030101010101" pitchFamily="2" charset="-122"/>
              </a:rPr>
              <a:t>图像块的纹理特征进行</a:t>
            </a:r>
            <a:r>
              <a:rPr lang="zh-CN" altLang="en-US" sz="1800" b="0" i="0">
                <a:solidFill>
                  <a:srgbClr val="FF0000"/>
                </a:solidFill>
                <a:effectLst/>
                <a:latin typeface="SimSun" panose="02010600030101010101" pitchFamily="2" charset="-122"/>
                <a:ea typeface="SimSun" panose="02010600030101010101" pitchFamily="2" charset="-122"/>
              </a:rPr>
              <a:t>实时分类</a:t>
            </a:r>
            <a:r>
              <a:rPr lang="zh-CN" altLang="en-US" sz="1800" b="0" i="0">
                <a:solidFill>
                  <a:srgbClr val="000000"/>
                </a:solidFill>
                <a:effectLst/>
                <a:latin typeface="SimSun" panose="02010600030101010101" pitchFamily="2" charset="-122"/>
                <a:ea typeface="SimSun" panose="02010600030101010101" pitchFamily="2" charset="-122"/>
              </a:rPr>
              <a:t>。</a:t>
            </a:r>
            <a:endParaRPr lang="en-US" altLang="zh-CN" sz="1800" b="0" i="0">
              <a:solidFill>
                <a:srgbClr val="000000"/>
              </a:solidFill>
              <a:effectLst/>
              <a:latin typeface="SimSun" panose="02010600030101010101" pitchFamily="2" charset="-122"/>
              <a:ea typeface="SimSun" panose="02010600030101010101" pitchFamily="2" charset="-122"/>
            </a:endParaRPr>
          </a:p>
          <a:p>
            <a:endParaRPr lang="en-US" altLang="zh-CN">
              <a:solidFill>
                <a:srgbClr val="000000"/>
              </a:solidFill>
              <a:latin typeface="SimSun" panose="02010600030101010101" pitchFamily="2" charset="-122"/>
              <a:ea typeface="SimSun" panose="02010600030101010101" pitchFamily="2" charset="-122"/>
            </a:endParaRPr>
          </a:p>
          <a:p>
            <a:endParaRPr lang="en-US" altLang="zh-CN" sz="1800" b="0" i="0">
              <a:solidFill>
                <a:srgbClr val="000000"/>
              </a:solidFill>
              <a:effectLst/>
              <a:latin typeface="SimSun" panose="02010600030101010101" pitchFamily="2" charset="-122"/>
              <a:ea typeface="SimSun" panose="02010600030101010101" pitchFamily="2" charset="-122"/>
            </a:endParaRPr>
          </a:p>
          <a:p>
            <a:r>
              <a:rPr lang="zh-CN" altLang="en-US" sz="2400" b="1" i="0">
                <a:solidFill>
                  <a:srgbClr val="000000"/>
                </a:solidFill>
                <a:effectLst/>
                <a:latin typeface="SimSun" panose="02010600030101010101" pitchFamily="2" charset="-122"/>
                <a:ea typeface="SimSun" panose="02010600030101010101" pitchFamily="2" charset="-122"/>
              </a:rPr>
              <a:t>自适应锐化模块</a:t>
            </a:r>
            <a:endParaRPr lang="en-US" altLang="zh-CN" sz="2400" b="1" i="0">
              <a:solidFill>
                <a:srgbClr val="000000"/>
              </a:solidFill>
              <a:effectLst/>
              <a:latin typeface="SimSun" panose="02010600030101010101" pitchFamily="2" charset="-122"/>
              <a:ea typeface="SimSun" panose="02010600030101010101" pitchFamily="2" charset="-122"/>
            </a:endParaRPr>
          </a:p>
          <a:p>
            <a:r>
              <a:rPr lang="en-US" altLang="zh-CN" sz="2400">
                <a:solidFill>
                  <a:srgbClr val="000000"/>
                </a:solidFill>
                <a:latin typeface="SimSun" panose="02010600030101010101" pitchFamily="2" charset="-122"/>
                <a:ea typeface="SimSun" panose="02010600030101010101" pitchFamily="2" charset="-122"/>
              </a:rPr>
              <a:t>	</a:t>
            </a:r>
            <a:r>
              <a:rPr lang="zh-CN" altLang="en-US">
                <a:solidFill>
                  <a:srgbClr val="000000"/>
                </a:solidFill>
                <a:latin typeface="SimSun" panose="02010600030101010101" pitchFamily="2" charset="-122"/>
                <a:ea typeface="SimSun" panose="02010600030101010101" pitchFamily="2" charset="-122"/>
              </a:rPr>
              <a:t>可进行对于不同 </a:t>
            </a:r>
            <a:r>
              <a:rPr lang="en-US" altLang="zh-CN" sz="1800" b="0" i="0">
                <a:solidFill>
                  <a:srgbClr val="000000"/>
                </a:solidFill>
                <a:effectLst/>
                <a:latin typeface="CMR12"/>
              </a:rPr>
              <a:t>5 × 5 </a:t>
            </a:r>
            <a:r>
              <a:rPr lang="zh-CN" altLang="en-US">
                <a:solidFill>
                  <a:srgbClr val="000000"/>
                </a:solidFill>
                <a:latin typeface="SimSun" panose="02010600030101010101" pitchFamily="2" charset="-122"/>
                <a:ea typeface="SimSun" panose="02010600030101010101" pitchFamily="2" charset="-122"/>
              </a:rPr>
              <a:t>的图像块根据其纹理特征进行</a:t>
            </a:r>
            <a:r>
              <a:rPr lang="zh-CN" altLang="en-US">
                <a:solidFill>
                  <a:srgbClr val="FF0000"/>
                </a:solidFill>
                <a:latin typeface="SimSun" panose="02010600030101010101" pitchFamily="2" charset="-122"/>
                <a:ea typeface="SimSun" panose="02010600030101010101" pitchFamily="2" charset="-122"/>
              </a:rPr>
              <a:t>实时锐化</a:t>
            </a:r>
            <a:r>
              <a:rPr lang="zh-CN" altLang="en-US">
                <a:solidFill>
                  <a:srgbClr val="000000"/>
                </a:solidFill>
                <a:latin typeface="SimSun" panose="02010600030101010101" pitchFamily="2" charset="-122"/>
                <a:ea typeface="SimSun" panose="02010600030101010101" pitchFamily="2" charset="-122"/>
              </a:rPr>
              <a:t>。 </a:t>
            </a:r>
          </a:p>
        </p:txBody>
      </p:sp>
      <p:sp>
        <p:nvSpPr>
          <p:cNvPr id="18" name="矩形 17">
            <a:extLst>
              <a:ext uri="{FF2B5EF4-FFF2-40B4-BE49-F238E27FC236}">
                <a16:creationId xmlns:a16="http://schemas.microsoft.com/office/drawing/2014/main" id="{7F9611F0-3D02-B73B-3136-2BA7B1149DFB}"/>
              </a:ext>
            </a:extLst>
          </p:cNvPr>
          <p:cNvSpPr/>
          <p:nvPr/>
        </p:nvSpPr>
        <p:spPr>
          <a:xfrm>
            <a:off x="2885303" y="215553"/>
            <a:ext cx="3100718"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纹理分类与自适应滤波</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Tree>
    <p:custDataLst>
      <p:tags r:id="rId1"/>
    </p:custDataLst>
    <p:extLst>
      <p:ext uri="{BB962C8B-B14F-4D97-AF65-F5344CB8AC3E}">
        <p14:creationId xmlns:p14="http://schemas.microsoft.com/office/powerpoint/2010/main" val="33817778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000"/>
                                        <p:tgtEl>
                                          <p:spTgt spid="1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heel(1)">
                                      <p:cBhvr>
                                        <p:cTn id="10"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8" name="图片 27" descr="图示&#10;&#10;描述已自动生成">
            <a:extLst>
              <a:ext uri="{FF2B5EF4-FFF2-40B4-BE49-F238E27FC236}">
                <a16:creationId xmlns:a16="http://schemas.microsoft.com/office/drawing/2014/main" id="{FA1CD4AC-6780-C22C-8C5F-0E57CB2B7C4C}"/>
              </a:ext>
            </a:extLst>
          </p:cNvPr>
          <p:cNvPicPr/>
          <p:nvPr/>
        </p:nvPicPr>
        <p:blipFill rotWithShape="1">
          <a:blip r:embed="rId5"/>
          <a:srcRect l="40597" t="-5420" r="29805" b="65231"/>
          <a:stretch/>
        </p:blipFill>
        <p:spPr>
          <a:xfrm>
            <a:off x="112533" y="651342"/>
            <a:ext cx="3055091" cy="1614674"/>
          </a:xfrm>
          <a:prstGeom prst="rect">
            <a:avLst/>
          </a:prstGeom>
        </p:spPr>
      </p:pic>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a:blip r:embed="rId6"/>
          <a:stretch>
            <a:fillRect/>
          </a:stretch>
        </p:blipFill>
        <p:spPr>
          <a:xfrm>
            <a:off x="3813071" y="870211"/>
            <a:ext cx="8145845" cy="5002365"/>
          </a:xfrm>
          <a:prstGeom prst="rect">
            <a:avLst/>
          </a:prstGeom>
        </p:spPr>
      </p:pic>
      <p:sp>
        <p:nvSpPr>
          <p:cNvPr id="17" name="文本框 16">
            <a:extLst>
              <a:ext uri="{FF2B5EF4-FFF2-40B4-BE49-F238E27FC236}">
                <a16:creationId xmlns:a16="http://schemas.microsoft.com/office/drawing/2014/main" id="{2F552F5B-FA9F-1F25-C5BB-9EDF4F4FCDFE}"/>
              </a:ext>
            </a:extLst>
          </p:cNvPr>
          <p:cNvSpPr txBox="1"/>
          <p:nvPr/>
        </p:nvSpPr>
        <p:spPr>
          <a:xfrm>
            <a:off x="861783" y="3257608"/>
            <a:ext cx="2965608" cy="1631216"/>
          </a:xfrm>
          <a:prstGeom prst="rect">
            <a:avLst/>
          </a:prstGeom>
          <a:noFill/>
        </p:spPr>
        <p:txBody>
          <a:bodyPr wrap="square" rtlCol="0">
            <a:spAutoFit/>
          </a:bodyPr>
          <a:lstStyle/>
          <a:p>
            <a:pPr marL="285750" indent="-285750">
              <a:buFont typeface="Wingdings" panose="05000000000000000000" pitchFamily="2" charset="2"/>
              <a:buChar char="ü"/>
            </a:pPr>
            <a:r>
              <a:rPr lang="zh-CN" altLang="en-US" sz="2000"/>
              <a:t>高斯卷积核</a:t>
            </a:r>
            <a:endParaRPr lang="en-US" altLang="zh-CN" sz="2000"/>
          </a:p>
          <a:p>
            <a:pPr marL="285750" indent="-285750">
              <a:buFont typeface="Wingdings" panose="05000000000000000000" pitchFamily="2" charset="2"/>
              <a:buChar char="ü"/>
            </a:pPr>
            <a:endParaRPr lang="en-US" altLang="zh-CN" sz="2000"/>
          </a:p>
          <a:p>
            <a:pPr marL="285750" indent="-285750">
              <a:buFont typeface="Wingdings" panose="05000000000000000000" pitchFamily="2" charset="2"/>
              <a:buChar char="ü"/>
            </a:pPr>
            <a:r>
              <a:rPr lang="zh-CN" altLang="en-US" sz="2000"/>
              <a:t>拉普拉斯卷积核</a:t>
            </a:r>
            <a:endParaRPr lang="en-US" altLang="zh-CN" sz="2000"/>
          </a:p>
          <a:p>
            <a:endParaRPr lang="en-US" altLang="zh-CN" sz="2000"/>
          </a:p>
          <a:p>
            <a:pPr marL="285750" indent="-285750">
              <a:buFont typeface="Wingdings" panose="05000000000000000000" pitchFamily="2" charset="2"/>
              <a:buChar char="ü"/>
            </a:pPr>
            <a:r>
              <a:rPr lang="zh-CN" altLang="en-US" sz="2000"/>
              <a:t>纹理分类器</a:t>
            </a:r>
            <a:endParaRPr lang="en-US" altLang="zh-CN" sz="2000"/>
          </a:p>
        </p:txBody>
      </p:sp>
      <p:sp>
        <p:nvSpPr>
          <p:cNvPr id="18" name="矩形 17">
            <a:extLst>
              <a:ext uri="{FF2B5EF4-FFF2-40B4-BE49-F238E27FC236}">
                <a16:creationId xmlns:a16="http://schemas.microsoft.com/office/drawing/2014/main" id="{63BD8B83-078A-1E12-5191-05C309BBA2E3}"/>
              </a:ext>
            </a:extLst>
          </p:cNvPr>
          <p:cNvSpPr/>
          <p:nvPr/>
        </p:nvSpPr>
        <p:spPr>
          <a:xfrm>
            <a:off x="2885303" y="215553"/>
            <a:ext cx="3100718"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纹理分类器结构</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Tree>
    <p:custDataLst>
      <p:tags r:id="rId1"/>
    </p:custDataLst>
    <p:extLst>
      <p:ext uri="{BB962C8B-B14F-4D97-AF65-F5344CB8AC3E}">
        <p14:creationId xmlns:p14="http://schemas.microsoft.com/office/powerpoint/2010/main" val="16874245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8" name="图片 27" descr="图示&#10;&#10;描述已自动生成">
            <a:extLst>
              <a:ext uri="{FF2B5EF4-FFF2-40B4-BE49-F238E27FC236}">
                <a16:creationId xmlns:a16="http://schemas.microsoft.com/office/drawing/2014/main" id="{FA1CD4AC-6780-C22C-8C5F-0E57CB2B7C4C}"/>
              </a:ext>
            </a:extLst>
          </p:cNvPr>
          <p:cNvPicPr/>
          <p:nvPr/>
        </p:nvPicPr>
        <p:blipFill rotWithShape="1">
          <a:blip r:embed="rId5"/>
          <a:srcRect l="40597" t="-5420" r="29805" b="65231"/>
          <a:stretch/>
        </p:blipFill>
        <p:spPr>
          <a:xfrm>
            <a:off x="160444" y="577167"/>
            <a:ext cx="3055091" cy="1614674"/>
          </a:xfrm>
          <a:prstGeom prst="rect">
            <a:avLst/>
          </a:prstGeom>
        </p:spPr>
      </p:pic>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6"/>
          <a:srcRect l="54121" t="2995" r="9540" b="67060"/>
          <a:stretch/>
        </p:blipFill>
        <p:spPr>
          <a:xfrm>
            <a:off x="679125" y="2124419"/>
            <a:ext cx="2715198" cy="1373957"/>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100718"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50000"/>
                  </a:schemeClr>
                </a:solidFill>
              </a:rPr>
              <a:t>纹理分类中</a:t>
            </a:r>
            <a:r>
              <a:rPr lang="zh-CN" altLang="en-US" b="1">
                <a:solidFill>
                  <a:schemeClr val="bg2">
                    <a:lumMod val="10000"/>
                  </a:schemeClr>
                </a:solidFill>
              </a:rPr>
              <a:t>高斯卷积优化</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graphicFrame>
        <p:nvGraphicFramePr>
          <p:cNvPr id="18" name="表格 4">
            <a:extLst>
              <a:ext uri="{FF2B5EF4-FFF2-40B4-BE49-F238E27FC236}">
                <a16:creationId xmlns:a16="http://schemas.microsoft.com/office/drawing/2014/main" id="{10E29ACA-B09E-8BC2-E91F-CE9251CDF1C1}"/>
              </a:ext>
            </a:extLst>
          </p:cNvPr>
          <p:cNvGraphicFramePr>
            <a:graphicFrameLocks noGrp="1"/>
          </p:cNvGraphicFramePr>
          <p:nvPr>
            <p:extLst>
              <p:ext uri="{D42A27DB-BD31-4B8C-83A1-F6EECF244321}">
                <p14:modId xmlns:p14="http://schemas.microsoft.com/office/powerpoint/2010/main" val="1610598566"/>
              </p:ext>
            </p:extLst>
          </p:nvPr>
        </p:nvGraphicFramePr>
        <p:xfrm>
          <a:off x="5205756" y="2112385"/>
          <a:ext cx="2314195" cy="2169805"/>
        </p:xfrm>
        <a:graphic>
          <a:graphicData uri="http://schemas.openxmlformats.org/drawingml/2006/table">
            <a:tbl>
              <a:tblPr firstRow="1" bandRow="1">
                <a:tableStyleId>{5940675A-B579-460E-94D1-54222C63F5DA}</a:tableStyleId>
              </a:tblPr>
              <a:tblGrid>
                <a:gridCol w="462839">
                  <a:extLst>
                    <a:ext uri="{9D8B030D-6E8A-4147-A177-3AD203B41FA5}">
                      <a16:colId xmlns:a16="http://schemas.microsoft.com/office/drawing/2014/main" val="1822538206"/>
                    </a:ext>
                  </a:extLst>
                </a:gridCol>
                <a:gridCol w="462839">
                  <a:extLst>
                    <a:ext uri="{9D8B030D-6E8A-4147-A177-3AD203B41FA5}">
                      <a16:colId xmlns:a16="http://schemas.microsoft.com/office/drawing/2014/main" val="802297212"/>
                    </a:ext>
                  </a:extLst>
                </a:gridCol>
                <a:gridCol w="462839">
                  <a:extLst>
                    <a:ext uri="{9D8B030D-6E8A-4147-A177-3AD203B41FA5}">
                      <a16:colId xmlns:a16="http://schemas.microsoft.com/office/drawing/2014/main" val="3037313046"/>
                    </a:ext>
                  </a:extLst>
                </a:gridCol>
                <a:gridCol w="462839">
                  <a:extLst>
                    <a:ext uri="{9D8B030D-6E8A-4147-A177-3AD203B41FA5}">
                      <a16:colId xmlns:a16="http://schemas.microsoft.com/office/drawing/2014/main" val="2987679466"/>
                    </a:ext>
                  </a:extLst>
                </a:gridCol>
                <a:gridCol w="462839">
                  <a:extLst>
                    <a:ext uri="{9D8B030D-6E8A-4147-A177-3AD203B41FA5}">
                      <a16:colId xmlns:a16="http://schemas.microsoft.com/office/drawing/2014/main" val="246022389"/>
                    </a:ext>
                  </a:extLst>
                </a:gridCol>
              </a:tblGrid>
              <a:tr h="433961">
                <a:tc>
                  <a:txBody>
                    <a:bodyPr/>
                    <a:lstStyle/>
                    <a:p>
                      <a:pPr marL="0" algn="ctr" defTabSz="914400" rtl="0" eaLnBrk="1" latinLnBrk="0" hangingPunct="1"/>
                      <a:r>
                        <a:rPr lang="en-US" altLang="zh-CN" sz="2500" kern="1200">
                          <a:solidFill>
                            <a:srgbClr val="7030A0"/>
                          </a:solidFill>
                          <a:latin typeface="+mn-lt"/>
                          <a:ea typeface="+mn-ea"/>
                          <a:cs typeface="+mn-cs"/>
                        </a:rPr>
                        <a:t>5</a:t>
                      </a:r>
                      <a:endParaRPr lang="zh-CN" altLang="en-US" sz="2500" kern="1200">
                        <a:solidFill>
                          <a:srgbClr val="7030A0"/>
                        </a:solidFill>
                        <a:latin typeface="+mn-lt"/>
                        <a:ea typeface="+mn-ea"/>
                        <a:cs typeface="+mn-cs"/>
                      </a:endParaRPr>
                    </a:p>
                  </a:txBody>
                  <a:tcPr marL="51248" marR="51248" marT="25624" marB="25624"/>
                </a:tc>
                <a:tc>
                  <a:txBody>
                    <a:bodyPr/>
                    <a:lstStyle/>
                    <a:p>
                      <a:pPr algn="ctr"/>
                      <a:r>
                        <a:rPr lang="en-US" altLang="zh-CN" sz="2500">
                          <a:solidFill>
                            <a:schemeClr val="accent2">
                              <a:lumMod val="60000"/>
                              <a:lumOff val="40000"/>
                            </a:schemeClr>
                          </a:solidFill>
                        </a:rPr>
                        <a:t>4</a:t>
                      </a:r>
                      <a:endParaRPr lang="zh-CN" altLang="en-US" sz="2500">
                        <a:solidFill>
                          <a:schemeClr val="accent2">
                            <a:lumMod val="60000"/>
                            <a:lumOff val="40000"/>
                          </a:schemeClr>
                        </a:solidFill>
                      </a:endParaRPr>
                    </a:p>
                  </a:txBody>
                  <a:tcPr marL="51248" marR="51248" marT="25624" marB="25624"/>
                </a:tc>
                <a:tc>
                  <a:txBody>
                    <a:bodyPr/>
                    <a:lstStyle/>
                    <a:p>
                      <a:pPr marL="0" algn="ctr" defTabSz="914400" rtl="0" eaLnBrk="1" latinLnBrk="0" hangingPunct="1"/>
                      <a:r>
                        <a:rPr lang="en-US" altLang="zh-CN" sz="2500" kern="1200">
                          <a:solidFill>
                            <a:srgbClr val="FF0000"/>
                          </a:solidFill>
                          <a:latin typeface="+mn-lt"/>
                          <a:ea typeface="+mn-ea"/>
                          <a:cs typeface="+mn-cs"/>
                        </a:rPr>
                        <a:t>3</a:t>
                      </a:r>
                      <a:endParaRPr lang="zh-CN" altLang="en-US" sz="2500" kern="1200">
                        <a:solidFill>
                          <a:srgbClr val="FF0000"/>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2">
                              <a:lumMod val="60000"/>
                              <a:lumOff val="40000"/>
                            </a:schemeClr>
                          </a:solidFill>
                          <a:latin typeface="+mn-lt"/>
                          <a:ea typeface="+mn-ea"/>
                          <a:cs typeface="+mn-cs"/>
                        </a:rPr>
                        <a:t>4</a:t>
                      </a:r>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rgbClr val="7030A0"/>
                          </a:solidFill>
                          <a:latin typeface="+mn-lt"/>
                          <a:ea typeface="+mn-ea"/>
                          <a:cs typeface="+mn-cs"/>
                        </a:rPr>
                        <a:t>5</a:t>
                      </a:r>
                      <a:endParaRPr lang="zh-CN" altLang="en-US" sz="2500" kern="1200">
                        <a:solidFill>
                          <a:srgbClr val="7030A0"/>
                        </a:solidFill>
                        <a:latin typeface="+mn-lt"/>
                        <a:ea typeface="+mn-ea"/>
                        <a:cs typeface="+mn-cs"/>
                      </a:endParaRPr>
                    </a:p>
                  </a:txBody>
                  <a:tcPr marL="51248" marR="51248" marT="25624" marB="25624"/>
                </a:tc>
                <a:extLst>
                  <a:ext uri="{0D108BD9-81ED-4DB2-BD59-A6C34878D82A}">
                    <a16:rowId xmlns:a16="http://schemas.microsoft.com/office/drawing/2014/main" val="3545777075"/>
                  </a:ext>
                </a:extLst>
              </a:tr>
              <a:tr h="433961">
                <a:tc>
                  <a:txBody>
                    <a:bodyPr/>
                    <a:lstStyle/>
                    <a:p>
                      <a:pPr marL="0" algn="ctr" defTabSz="914400" rtl="0" eaLnBrk="1" latinLnBrk="0" hangingPunct="1"/>
                      <a:r>
                        <a:rPr lang="en-US" altLang="zh-CN" sz="2500" kern="1200">
                          <a:solidFill>
                            <a:schemeClr val="accent2">
                              <a:lumMod val="60000"/>
                              <a:lumOff val="40000"/>
                            </a:schemeClr>
                          </a:solidFill>
                          <a:latin typeface="+mn-lt"/>
                          <a:ea typeface="+mn-ea"/>
                          <a:cs typeface="+mn-cs"/>
                        </a:rPr>
                        <a:t>4</a:t>
                      </a:r>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6"/>
                          </a:solidFill>
                          <a:latin typeface="+mn-lt"/>
                          <a:ea typeface="+mn-ea"/>
                          <a:cs typeface="+mn-cs"/>
                        </a:rPr>
                        <a:t>2</a:t>
                      </a:r>
                      <a:endParaRPr lang="zh-CN" altLang="en-US" sz="2500" kern="1200">
                        <a:solidFill>
                          <a:schemeClr val="accent6"/>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1"/>
                          </a:solidFill>
                          <a:latin typeface="+mn-lt"/>
                          <a:ea typeface="+mn-ea"/>
                          <a:cs typeface="+mn-cs"/>
                        </a:rPr>
                        <a:t>1</a:t>
                      </a:r>
                      <a:endParaRPr lang="zh-CN" altLang="en-US" sz="2500" kern="1200">
                        <a:solidFill>
                          <a:schemeClr val="accent1"/>
                        </a:solidFill>
                        <a:latin typeface="+mn-lt"/>
                        <a:ea typeface="+mn-ea"/>
                        <a:cs typeface="+mn-cs"/>
                      </a:endParaRPr>
                    </a:p>
                  </a:txBody>
                  <a:tcPr marL="51248" marR="51248" marT="25624" marB="25624"/>
                </a:tc>
                <a:tc>
                  <a:txBody>
                    <a:bodyPr/>
                    <a:lstStyle/>
                    <a:p>
                      <a:pPr algn="ctr"/>
                      <a:r>
                        <a:rPr lang="en-US" altLang="zh-CN" sz="2500">
                          <a:solidFill>
                            <a:schemeClr val="accent6"/>
                          </a:solidFill>
                        </a:rPr>
                        <a:t>2</a:t>
                      </a:r>
                      <a:endParaRPr lang="zh-CN" altLang="en-US" sz="2500">
                        <a:solidFill>
                          <a:schemeClr val="accent6"/>
                        </a:solidFill>
                      </a:endParaRPr>
                    </a:p>
                  </a:txBody>
                  <a:tcPr marL="51248" marR="51248" marT="25624" marB="25624"/>
                </a:tc>
                <a:tc>
                  <a:txBody>
                    <a:bodyPr/>
                    <a:lstStyle/>
                    <a:p>
                      <a:pPr marL="0" algn="ctr" defTabSz="914400" rtl="0" eaLnBrk="1" latinLnBrk="0" hangingPunct="1"/>
                      <a:r>
                        <a:rPr lang="en-US" altLang="zh-CN" sz="2500" kern="1200">
                          <a:solidFill>
                            <a:schemeClr val="accent2">
                              <a:lumMod val="60000"/>
                              <a:lumOff val="40000"/>
                            </a:schemeClr>
                          </a:solidFill>
                          <a:latin typeface="+mn-lt"/>
                          <a:ea typeface="+mn-ea"/>
                          <a:cs typeface="+mn-cs"/>
                        </a:rPr>
                        <a:t>4</a:t>
                      </a:r>
                      <a:endParaRPr lang="zh-CN" altLang="en-US" sz="2500" kern="1200">
                        <a:solidFill>
                          <a:schemeClr val="accent2">
                            <a:lumMod val="60000"/>
                            <a:lumOff val="40000"/>
                          </a:schemeClr>
                        </a:solidFill>
                        <a:latin typeface="+mn-lt"/>
                        <a:ea typeface="+mn-ea"/>
                        <a:cs typeface="+mn-cs"/>
                      </a:endParaRPr>
                    </a:p>
                  </a:txBody>
                  <a:tcPr marL="51248" marR="51248" marT="25624" marB="25624"/>
                </a:tc>
                <a:extLst>
                  <a:ext uri="{0D108BD9-81ED-4DB2-BD59-A6C34878D82A}">
                    <a16:rowId xmlns:a16="http://schemas.microsoft.com/office/drawing/2014/main" val="4120917395"/>
                  </a:ext>
                </a:extLst>
              </a:tr>
              <a:tr h="433961">
                <a:tc>
                  <a:txBody>
                    <a:bodyPr/>
                    <a:lstStyle/>
                    <a:p>
                      <a:pPr algn="ctr"/>
                      <a:r>
                        <a:rPr lang="en-US" altLang="zh-CN" sz="2500">
                          <a:solidFill>
                            <a:srgbClr val="FF0000"/>
                          </a:solidFill>
                        </a:rPr>
                        <a:t>3</a:t>
                      </a:r>
                      <a:endParaRPr lang="zh-CN" altLang="en-US" sz="2500">
                        <a:solidFill>
                          <a:srgbClr val="FF0000"/>
                        </a:solidFill>
                      </a:endParaRPr>
                    </a:p>
                  </a:txBody>
                  <a:tcPr marL="51248" marR="51248" marT="25624" marB="25624"/>
                </a:tc>
                <a:tc>
                  <a:txBody>
                    <a:bodyPr/>
                    <a:lstStyle/>
                    <a:p>
                      <a:pPr marL="0" algn="ctr" defTabSz="914400" rtl="0" eaLnBrk="1" latinLnBrk="0" hangingPunct="1"/>
                      <a:r>
                        <a:rPr lang="en-US" altLang="zh-CN" sz="2500" kern="1200">
                          <a:solidFill>
                            <a:schemeClr val="accent1"/>
                          </a:solidFill>
                          <a:latin typeface="+mn-lt"/>
                          <a:ea typeface="+mn-ea"/>
                          <a:cs typeface="+mn-cs"/>
                        </a:rPr>
                        <a:t>1</a:t>
                      </a:r>
                      <a:endParaRPr lang="zh-CN" altLang="en-US" sz="2500" kern="1200">
                        <a:solidFill>
                          <a:schemeClr val="accent1"/>
                        </a:solidFill>
                        <a:latin typeface="+mn-lt"/>
                        <a:ea typeface="+mn-ea"/>
                        <a:cs typeface="+mn-cs"/>
                      </a:endParaRPr>
                    </a:p>
                  </a:txBody>
                  <a:tcPr marL="51248" marR="51248" marT="25624" marB="25624"/>
                </a:tc>
                <a:tc>
                  <a:txBody>
                    <a:bodyPr/>
                    <a:lstStyle/>
                    <a:p>
                      <a:pPr algn="ctr"/>
                      <a:r>
                        <a:rPr lang="en-US" altLang="zh-CN" sz="2500"/>
                        <a:t>0</a:t>
                      </a:r>
                      <a:endParaRPr lang="zh-CN" altLang="en-US" sz="2500"/>
                    </a:p>
                  </a:txBody>
                  <a:tcPr marL="51248" marR="51248" marT="25624" marB="25624"/>
                </a:tc>
                <a:tc>
                  <a:txBody>
                    <a:bodyPr/>
                    <a:lstStyle/>
                    <a:p>
                      <a:pPr algn="ctr"/>
                      <a:r>
                        <a:rPr lang="en-US" altLang="zh-CN" sz="2500">
                          <a:solidFill>
                            <a:schemeClr val="accent1"/>
                          </a:solidFill>
                        </a:rPr>
                        <a:t>1</a:t>
                      </a:r>
                      <a:endParaRPr lang="zh-CN" altLang="en-US" sz="2500">
                        <a:solidFill>
                          <a:schemeClr val="accent1"/>
                        </a:solidFill>
                      </a:endParaRPr>
                    </a:p>
                  </a:txBody>
                  <a:tcPr marL="51248" marR="51248" marT="25624" marB="25624"/>
                </a:tc>
                <a:tc>
                  <a:txBody>
                    <a:bodyPr/>
                    <a:lstStyle/>
                    <a:p>
                      <a:pPr marL="0" algn="ctr" defTabSz="914400" rtl="0" eaLnBrk="1" latinLnBrk="0" hangingPunct="1"/>
                      <a:r>
                        <a:rPr lang="en-US" altLang="zh-CN" sz="2500" kern="1200">
                          <a:solidFill>
                            <a:srgbClr val="FF0000"/>
                          </a:solidFill>
                          <a:latin typeface="+mn-lt"/>
                          <a:ea typeface="+mn-ea"/>
                          <a:cs typeface="+mn-cs"/>
                        </a:rPr>
                        <a:t>3</a:t>
                      </a:r>
                      <a:endParaRPr lang="zh-CN" altLang="en-US" sz="2500" kern="1200">
                        <a:solidFill>
                          <a:srgbClr val="FF0000"/>
                        </a:solidFill>
                        <a:latin typeface="+mn-lt"/>
                        <a:ea typeface="+mn-ea"/>
                        <a:cs typeface="+mn-cs"/>
                      </a:endParaRPr>
                    </a:p>
                  </a:txBody>
                  <a:tcPr marL="51248" marR="51248" marT="25624" marB="25624"/>
                </a:tc>
                <a:extLst>
                  <a:ext uri="{0D108BD9-81ED-4DB2-BD59-A6C34878D82A}">
                    <a16:rowId xmlns:a16="http://schemas.microsoft.com/office/drawing/2014/main" val="3056471519"/>
                  </a:ext>
                </a:extLst>
              </a:tr>
              <a:tr h="433961">
                <a:tc>
                  <a:txBody>
                    <a:bodyPr/>
                    <a:lstStyle/>
                    <a:p>
                      <a:pPr marL="0" algn="ctr" defTabSz="914400" rtl="0" eaLnBrk="1" latinLnBrk="0" hangingPunct="1"/>
                      <a:r>
                        <a:rPr lang="en-US" altLang="zh-CN" sz="2500" kern="1200">
                          <a:solidFill>
                            <a:schemeClr val="accent2">
                              <a:lumMod val="60000"/>
                              <a:lumOff val="40000"/>
                            </a:schemeClr>
                          </a:solidFill>
                          <a:latin typeface="+mn-lt"/>
                          <a:ea typeface="+mn-ea"/>
                          <a:cs typeface="+mn-cs"/>
                        </a:rPr>
                        <a:t>4</a:t>
                      </a:r>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6"/>
                          </a:solidFill>
                          <a:latin typeface="+mn-lt"/>
                          <a:ea typeface="+mn-ea"/>
                          <a:cs typeface="+mn-cs"/>
                        </a:rPr>
                        <a:t>2</a:t>
                      </a:r>
                      <a:endParaRPr lang="zh-CN" altLang="en-US" sz="2500" kern="1200">
                        <a:solidFill>
                          <a:schemeClr val="accent6"/>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1"/>
                          </a:solidFill>
                          <a:latin typeface="+mn-lt"/>
                          <a:ea typeface="+mn-ea"/>
                          <a:cs typeface="+mn-cs"/>
                        </a:rPr>
                        <a:t>1</a:t>
                      </a:r>
                      <a:endParaRPr lang="zh-CN" altLang="en-US" sz="2500" kern="1200">
                        <a:solidFill>
                          <a:schemeClr val="accent1"/>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6"/>
                          </a:solidFill>
                          <a:latin typeface="+mn-lt"/>
                          <a:ea typeface="+mn-ea"/>
                          <a:cs typeface="+mn-cs"/>
                        </a:rPr>
                        <a:t>2</a:t>
                      </a:r>
                      <a:endParaRPr lang="zh-CN" altLang="en-US" sz="2500" kern="1200">
                        <a:solidFill>
                          <a:schemeClr val="accent6"/>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2">
                              <a:lumMod val="60000"/>
                              <a:lumOff val="40000"/>
                            </a:schemeClr>
                          </a:solidFill>
                          <a:latin typeface="+mn-lt"/>
                          <a:ea typeface="+mn-ea"/>
                          <a:cs typeface="+mn-cs"/>
                        </a:rPr>
                        <a:t>4</a:t>
                      </a:r>
                      <a:endParaRPr lang="zh-CN" altLang="en-US" sz="2500" kern="1200">
                        <a:solidFill>
                          <a:schemeClr val="accent2">
                            <a:lumMod val="60000"/>
                            <a:lumOff val="40000"/>
                          </a:schemeClr>
                        </a:solidFill>
                        <a:latin typeface="+mn-lt"/>
                        <a:ea typeface="+mn-ea"/>
                        <a:cs typeface="+mn-cs"/>
                      </a:endParaRPr>
                    </a:p>
                  </a:txBody>
                  <a:tcPr marL="51248" marR="51248" marT="25624" marB="25624"/>
                </a:tc>
                <a:extLst>
                  <a:ext uri="{0D108BD9-81ED-4DB2-BD59-A6C34878D82A}">
                    <a16:rowId xmlns:a16="http://schemas.microsoft.com/office/drawing/2014/main" val="1322500495"/>
                  </a:ext>
                </a:extLst>
              </a:tr>
              <a:tr h="433961">
                <a:tc>
                  <a:txBody>
                    <a:bodyPr/>
                    <a:lstStyle/>
                    <a:p>
                      <a:pPr algn="ctr"/>
                      <a:r>
                        <a:rPr lang="en-US" altLang="zh-CN" sz="2500">
                          <a:solidFill>
                            <a:srgbClr val="7030A0"/>
                          </a:solidFill>
                        </a:rPr>
                        <a:t>5</a:t>
                      </a:r>
                      <a:endParaRPr lang="zh-CN" altLang="en-US" sz="2500">
                        <a:solidFill>
                          <a:srgbClr val="7030A0"/>
                        </a:solidFill>
                      </a:endParaRPr>
                    </a:p>
                  </a:txBody>
                  <a:tcPr marL="51248" marR="51248" marT="25624" marB="25624"/>
                </a:tc>
                <a:tc>
                  <a:txBody>
                    <a:bodyPr/>
                    <a:lstStyle/>
                    <a:p>
                      <a:pPr marL="0" algn="ctr" defTabSz="914400" rtl="0" eaLnBrk="1" latinLnBrk="0" hangingPunct="1"/>
                      <a:r>
                        <a:rPr lang="en-US" altLang="zh-CN" sz="2500" kern="1200">
                          <a:solidFill>
                            <a:schemeClr val="accent2">
                              <a:lumMod val="60000"/>
                              <a:lumOff val="40000"/>
                            </a:schemeClr>
                          </a:solidFill>
                          <a:latin typeface="+mn-lt"/>
                          <a:ea typeface="+mn-ea"/>
                          <a:cs typeface="+mn-cs"/>
                        </a:rPr>
                        <a:t>4</a:t>
                      </a:r>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rgbClr val="FF0000"/>
                          </a:solidFill>
                          <a:latin typeface="+mn-lt"/>
                          <a:ea typeface="+mn-ea"/>
                          <a:cs typeface="+mn-cs"/>
                        </a:rPr>
                        <a:t>3</a:t>
                      </a:r>
                      <a:endParaRPr lang="zh-CN" altLang="en-US" sz="2500" kern="1200">
                        <a:solidFill>
                          <a:srgbClr val="FF0000"/>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2">
                              <a:lumMod val="60000"/>
                              <a:lumOff val="40000"/>
                            </a:schemeClr>
                          </a:solidFill>
                          <a:latin typeface="+mn-lt"/>
                          <a:ea typeface="+mn-ea"/>
                          <a:cs typeface="+mn-cs"/>
                        </a:rPr>
                        <a:t>4</a:t>
                      </a:r>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rgbClr val="7030A0"/>
                          </a:solidFill>
                          <a:latin typeface="+mn-lt"/>
                          <a:ea typeface="+mn-ea"/>
                          <a:cs typeface="+mn-cs"/>
                        </a:rPr>
                        <a:t>5</a:t>
                      </a:r>
                      <a:endParaRPr lang="zh-CN" altLang="en-US" sz="2500" kern="1200">
                        <a:solidFill>
                          <a:srgbClr val="7030A0"/>
                        </a:solidFill>
                        <a:latin typeface="+mn-lt"/>
                        <a:ea typeface="+mn-ea"/>
                        <a:cs typeface="+mn-cs"/>
                      </a:endParaRPr>
                    </a:p>
                  </a:txBody>
                  <a:tcPr marL="51248" marR="51248" marT="25624" marB="25624"/>
                </a:tc>
                <a:extLst>
                  <a:ext uri="{0D108BD9-81ED-4DB2-BD59-A6C34878D82A}">
                    <a16:rowId xmlns:a16="http://schemas.microsoft.com/office/drawing/2014/main" val="2495607061"/>
                  </a:ext>
                </a:extLst>
              </a:tr>
            </a:tbl>
          </a:graphicData>
        </a:graphic>
      </p:graphicFrame>
      <p:sp>
        <p:nvSpPr>
          <p:cNvPr id="19" name="文本框 18">
            <a:extLst>
              <a:ext uri="{FF2B5EF4-FFF2-40B4-BE49-F238E27FC236}">
                <a16:creationId xmlns:a16="http://schemas.microsoft.com/office/drawing/2014/main" id="{51D17DAC-2865-A7FF-C6A6-1F69A9FD6065}"/>
              </a:ext>
            </a:extLst>
          </p:cNvPr>
          <p:cNvSpPr txBox="1"/>
          <p:nvPr/>
        </p:nvSpPr>
        <p:spPr>
          <a:xfrm>
            <a:off x="418939" y="3672226"/>
            <a:ext cx="4253112" cy="923330"/>
          </a:xfrm>
          <a:prstGeom prst="rect">
            <a:avLst/>
          </a:prstGeom>
          <a:noFill/>
        </p:spPr>
        <p:txBody>
          <a:bodyPr wrap="square" rtlCol="0">
            <a:spAutoFit/>
          </a:bodyPr>
          <a:lstStyle/>
          <a:p>
            <a:r>
              <a:rPr lang="zh-CN" altLang="en-US" b="1"/>
              <a:t>优化一：</a:t>
            </a:r>
            <a:endParaRPr lang="en-US" altLang="zh-CN" b="1"/>
          </a:p>
          <a:p>
            <a:r>
              <a:rPr lang="en-US" altLang="zh-CN" b="1"/>
              <a:t>	</a:t>
            </a:r>
            <a:r>
              <a:rPr lang="zh-CN" altLang="en-US" b="1"/>
              <a:t>根据矩阵数据中心对称分布， </a:t>
            </a:r>
            <a:r>
              <a:rPr lang="en-US" altLang="zh-CN" b="1"/>
              <a:t>25 </a:t>
            </a:r>
            <a:r>
              <a:rPr lang="zh-CN" altLang="en-US" b="1"/>
              <a:t>个系数只需要存储 </a:t>
            </a:r>
            <a:r>
              <a:rPr lang="en-US" altLang="zh-CN" b="1"/>
              <a:t>6 </a:t>
            </a:r>
            <a:r>
              <a:rPr lang="zh-CN" altLang="en-US" b="1"/>
              <a:t>个，节省资源。</a:t>
            </a:r>
            <a:endParaRPr lang="en-US" altLang="zh-CN" b="1"/>
          </a:p>
        </p:txBody>
      </p:sp>
      <p:sp>
        <p:nvSpPr>
          <p:cNvPr id="3" name="文本框 2">
            <a:extLst>
              <a:ext uri="{FF2B5EF4-FFF2-40B4-BE49-F238E27FC236}">
                <a16:creationId xmlns:a16="http://schemas.microsoft.com/office/drawing/2014/main" id="{99050934-A33C-1051-25AF-53E958C56142}"/>
              </a:ext>
            </a:extLst>
          </p:cNvPr>
          <p:cNvSpPr txBox="1"/>
          <p:nvPr/>
        </p:nvSpPr>
        <p:spPr>
          <a:xfrm>
            <a:off x="5205756" y="4389459"/>
            <a:ext cx="2314195" cy="338554"/>
          </a:xfrm>
          <a:prstGeom prst="rect">
            <a:avLst/>
          </a:prstGeom>
          <a:noFill/>
        </p:spPr>
        <p:txBody>
          <a:bodyPr wrap="square" rtlCol="0">
            <a:spAutoFit/>
          </a:bodyPr>
          <a:lstStyle/>
          <a:p>
            <a:pPr algn="ctr"/>
            <a:r>
              <a:rPr lang="zh-CN" altLang="en-US" sz="1600">
                <a:latin typeface="楷体" panose="02010609060101010101" pitchFamily="49" charset="-122"/>
                <a:ea typeface="楷体" panose="02010609060101010101" pitchFamily="49" charset="-122"/>
              </a:rPr>
              <a:t>高斯卷积核数据分布</a:t>
            </a:r>
          </a:p>
        </p:txBody>
      </p:sp>
      <p:graphicFrame>
        <p:nvGraphicFramePr>
          <p:cNvPr id="23" name="表格 4">
            <a:extLst>
              <a:ext uri="{FF2B5EF4-FFF2-40B4-BE49-F238E27FC236}">
                <a16:creationId xmlns:a16="http://schemas.microsoft.com/office/drawing/2014/main" id="{D2157761-8B60-04A8-6283-45D3238BBD66}"/>
              </a:ext>
            </a:extLst>
          </p:cNvPr>
          <p:cNvGraphicFramePr>
            <a:graphicFrameLocks noGrp="1"/>
          </p:cNvGraphicFramePr>
          <p:nvPr>
            <p:extLst>
              <p:ext uri="{D42A27DB-BD31-4B8C-83A1-F6EECF244321}">
                <p14:modId xmlns:p14="http://schemas.microsoft.com/office/powerpoint/2010/main" val="3326613458"/>
              </p:ext>
            </p:extLst>
          </p:nvPr>
        </p:nvGraphicFramePr>
        <p:xfrm>
          <a:off x="8744003" y="2124419"/>
          <a:ext cx="2314195" cy="2169805"/>
        </p:xfrm>
        <a:graphic>
          <a:graphicData uri="http://schemas.openxmlformats.org/drawingml/2006/table">
            <a:tbl>
              <a:tblPr firstRow="1" bandRow="1">
                <a:tableStyleId>{5940675A-B579-460E-94D1-54222C63F5DA}</a:tableStyleId>
              </a:tblPr>
              <a:tblGrid>
                <a:gridCol w="462839">
                  <a:extLst>
                    <a:ext uri="{9D8B030D-6E8A-4147-A177-3AD203B41FA5}">
                      <a16:colId xmlns:a16="http://schemas.microsoft.com/office/drawing/2014/main" val="1822538206"/>
                    </a:ext>
                  </a:extLst>
                </a:gridCol>
                <a:gridCol w="462839">
                  <a:extLst>
                    <a:ext uri="{9D8B030D-6E8A-4147-A177-3AD203B41FA5}">
                      <a16:colId xmlns:a16="http://schemas.microsoft.com/office/drawing/2014/main" val="802297212"/>
                    </a:ext>
                  </a:extLst>
                </a:gridCol>
                <a:gridCol w="462839">
                  <a:extLst>
                    <a:ext uri="{9D8B030D-6E8A-4147-A177-3AD203B41FA5}">
                      <a16:colId xmlns:a16="http://schemas.microsoft.com/office/drawing/2014/main" val="3037313046"/>
                    </a:ext>
                  </a:extLst>
                </a:gridCol>
                <a:gridCol w="462839">
                  <a:extLst>
                    <a:ext uri="{9D8B030D-6E8A-4147-A177-3AD203B41FA5}">
                      <a16:colId xmlns:a16="http://schemas.microsoft.com/office/drawing/2014/main" val="2987679466"/>
                    </a:ext>
                  </a:extLst>
                </a:gridCol>
                <a:gridCol w="462839">
                  <a:extLst>
                    <a:ext uri="{9D8B030D-6E8A-4147-A177-3AD203B41FA5}">
                      <a16:colId xmlns:a16="http://schemas.microsoft.com/office/drawing/2014/main" val="246022389"/>
                    </a:ext>
                  </a:extLst>
                </a:gridCol>
              </a:tblGrid>
              <a:tr h="433961">
                <a:tc>
                  <a:txBody>
                    <a:bodyPr/>
                    <a:lstStyle/>
                    <a:p>
                      <a:pPr marL="0" algn="ctr" defTabSz="914400" rtl="0" eaLnBrk="1" latinLnBrk="0" hangingPunct="1"/>
                      <a:r>
                        <a:rPr lang="en-US" altLang="zh-CN" sz="2500" kern="1200">
                          <a:solidFill>
                            <a:srgbClr val="7030A0"/>
                          </a:solidFill>
                          <a:latin typeface="+mn-lt"/>
                          <a:ea typeface="+mn-ea"/>
                          <a:cs typeface="+mn-cs"/>
                        </a:rPr>
                        <a:t>5</a:t>
                      </a:r>
                      <a:endParaRPr lang="zh-CN" altLang="en-US" sz="2500" kern="1200">
                        <a:solidFill>
                          <a:srgbClr val="7030A0"/>
                        </a:solidFill>
                        <a:latin typeface="+mn-lt"/>
                        <a:ea typeface="+mn-ea"/>
                        <a:cs typeface="+mn-cs"/>
                      </a:endParaRPr>
                    </a:p>
                  </a:txBody>
                  <a:tcPr marL="51248" marR="51248" marT="25624" marB="25624">
                    <a:solidFill>
                      <a:schemeClr val="accent2">
                        <a:lumMod val="40000"/>
                        <a:lumOff val="60000"/>
                      </a:schemeClr>
                    </a:solidFill>
                  </a:tcPr>
                </a:tc>
                <a:tc>
                  <a:txBody>
                    <a:bodyPr/>
                    <a:lstStyle/>
                    <a:p>
                      <a:pPr algn="ctr"/>
                      <a:r>
                        <a:rPr lang="en-US" altLang="zh-CN" sz="2500">
                          <a:solidFill>
                            <a:schemeClr val="accent2">
                              <a:lumMod val="60000"/>
                              <a:lumOff val="40000"/>
                            </a:schemeClr>
                          </a:solidFill>
                        </a:rPr>
                        <a:t>4</a:t>
                      </a:r>
                      <a:endParaRPr lang="zh-CN" altLang="en-US" sz="2500">
                        <a:solidFill>
                          <a:schemeClr val="accent2">
                            <a:lumMod val="60000"/>
                            <a:lumOff val="40000"/>
                          </a:schemeClr>
                        </a:solidFill>
                      </a:endParaRPr>
                    </a:p>
                  </a:txBody>
                  <a:tcPr marL="51248" marR="51248" marT="25624" marB="25624">
                    <a:solidFill>
                      <a:schemeClr val="accent2">
                        <a:lumMod val="40000"/>
                        <a:lumOff val="60000"/>
                      </a:schemeClr>
                    </a:solidFill>
                  </a:tcPr>
                </a:tc>
                <a:tc>
                  <a:txBody>
                    <a:bodyPr/>
                    <a:lstStyle/>
                    <a:p>
                      <a:pPr marL="0" algn="ctr" defTabSz="914400" rtl="0" eaLnBrk="1" latinLnBrk="0" hangingPunct="1"/>
                      <a:r>
                        <a:rPr lang="en-US" altLang="zh-CN" sz="2500" kern="1200">
                          <a:solidFill>
                            <a:srgbClr val="FF0000"/>
                          </a:solidFill>
                          <a:latin typeface="+mn-lt"/>
                          <a:ea typeface="+mn-ea"/>
                          <a:cs typeface="+mn-cs"/>
                        </a:rPr>
                        <a:t>3</a:t>
                      </a:r>
                      <a:endParaRPr lang="zh-CN" altLang="en-US" sz="2500" kern="1200">
                        <a:solidFill>
                          <a:srgbClr val="FF0000"/>
                        </a:solidFill>
                        <a:latin typeface="+mn-lt"/>
                        <a:ea typeface="+mn-ea"/>
                        <a:cs typeface="+mn-cs"/>
                      </a:endParaRPr>
                    </a:p>
                  </a:txBody>
                  <a:tcPr marL="51248" marR="51248" marT="25624" marB="25624">
                    <a:solidFill>
                      <a:schemeClr val="accent2">
                        <a:lumMod val="40000"/>
                        <a:lumOff val="60000"/>
                      </a:schemeClr>
                    </a:solidFill>
                  </a:tcPr>
                </a:tc>
                <a:tc>
                  <a:txBody>
                    <a:bodyPr/>
                    <a:lstStyle/>
                    <a:p>
                      <a:pPr marL="0" algn="ctr" defTabSz="914400" rtl="0" eaLnBrk="1" latinLnBrk="0" hangingPunct="1"/>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rgbClr val="7030A0"/>
                        </a:solidFill>
                        <a:latin typeface="+mn-lt"/>
                        <a:ea typeface="+mn-ea"/>
                        <a:cs typeface="+mn-cs"/>
                      </a:endParaRPr>
                    </a:p>
                  </a:txBody>
                  <a:tcPr marL="51248" marR="51248" marT="25624" marB="25624"/>
                </a:tc>
                <a:extLst>
                  <a:ext uri="{0D108BD9-81ED-4DB2-BD59-A6C34878D82A}">
                    <a16:rowId xmlns:a16="http://schemas.microsoft.com/office/drawing/2014/main" val="3545777075"/>
                  </a:ext>
                </a:extLst>
              </a:tr>
              <a:tr h="433961">
                <a:tc>
                  <a:txBody>
                    <a:bodyPr/>
                    <a:lstStyle/>
                    <a:p>
                      <a:pPr marL="0" algn="ctr" defTabSz="914400" rtl="0" eaLnBrk="1" latinLnBrk="0" hangingPunct="1"/>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6"/>
                          </a:solidFill>
                          <a:latin typeface="+mn-lt"/>
                          <a:ea typeface="+mn-ea"/>
                          <a:cs typeface="+mn-cs"/>
                        </a:rPr>
                        <a:t>2</a:t>
                      </a:r>
                      <a:endParaRPr lang="zh-CN" altLang="en-US" sz="2500" kern="1200">
                        <a:solidFill>
                          <a:schemeClr val="accent6"/>
                        </a:solidFill>
                        <a:latin typeface="+mn-lt"/>
                        <a:ea typeface="+mn-ea"/>
                        <a:cs typeface="+mn-cs"/>
                      </a:endParaRPr>
                    </a:p>
                  </a:txBody>
                  <a:tcPr marL="51248" marR="51248" marT="25624" marB="25624">
                    <a:solidFill>
                      <a:schemeClr val="accent2">
                        <a:lumMod val="40000"/>
                        <a:lumOff val="60000"/>
                      </a:schemeClr>
                    </a:solidFill>
                  </a:tcPr>
                </a:tc>
                <a:tc>
                  <a:txBody>
                    <a:bodyPr/>
                    <a:lstStyle/>
                    <a:p>
                      <a:pPr marL="0" algn="ctr" defTabSz="914400" rtl="0" eaLnBrk="1" latinLnBrk="0" hangingPunct="1"/>
                      <a:r>
                        <a:rPr lang="en-US" altLang="zh-CN" sz="2500" kern="1200">
                          <a:solidFill>
                            <a:schemeClr val="accent1"/>
                          </a:solidFill>
                          <a:latin typeface="+mn-lt"/>
                          <a:ea typeface="+mn-ea"/>
                          <a:cs typeface="+mn-cs"/>
                        </a:rPr>
                        <a:t>1</a:t>
                      </a:r>
                      <a:endParaRPr lang="zh-CN" altLang="en-US" sz="2500" kern="1200">
                        <a:solidFill>
                          <a:schemeClr val="accent1"/>
                        </a:solidFill>
                        <a:latin typeface="+mn-lt"/>
                        <a:ea typeface="+mn-ea"/>
                        <a:cs typeface="+mn-cs"/>
                      </a:endParaRPr>
                    </a:p>
                  </a:txBody>
                  <a:tcPr marL="51248" marR="51248" marT="25624" marB="25624">
                    <a:solidFill>
                      <a:schemeClr val="accent2">
                        <a:lumMod val="40000"/>
                        <a:lumOff val="60000"/>
                      </a:schemeClr>
                    </a:solidFill>
                  </a:tcPr>
                </a:tc>
                <a:tc>
                  <a:txBody>
                    <a:bodyPr/>
                    <a:lstStyle/>
                    <a:p>
                      <a:pPr algn="ctr"/>
                      <a:endParaRPr lang="zh-CN" altLang="en-US" sz="2500">
                        <a:solidFill>
                          <a:schemeClr val="accent6"/>
                        </a:solidFill>
                      </a:endParaRPr>
                    </a:p>
                  </a:txBody>
                  <a:tcPr marL="51248" marR="51248" marT="25624" marB="25624"/>
                </a:tc>
                <a:tc>
                  <a:txBody>
                    <a:bodyPr/>
                    <a:lstStyle/>
                    <a:p>
                      <a:pPr marL="0" algn="ctr" defTabSz="914400" rtl="0" eaLnBrk="1" latinLnBrk="0" hangingPunct="1"/>
                      <a:endParaRPr lang="zh-CN" altLang="en-US" sz="2500" kern="1200">
                        <a:solidFill>
                          <a:schemeClr val="accent2">
                            <a:lumMod val="60000"/>
                            <a:lumOff val="40000"/>
                          </a:schemeClr>
                        </a:solidFill>
                        <a:latin typeface="+mn-lt"/>
                        <a:ea typeface="+mn-ea"/>
                        <a:cs typeface="+mn-cs"/>
                      </a:endParaRPr>
                    </a:p>
                  </a:txBody>
                  <a:tcPr marL="51248" marR="51248" marT="25624" marB="25624"/>
                </a:tc>
                <a:extLst>
                  <a:ext uri="{0D108BD9-81ED-4DB2-BD59-A6C34878D82A}">
                    <a16:rowId xmlns:a16="http://schemas.microsoft.com/office/drawing/2014/main" val="4120917395"/>
                  </a:ext>
                </a:extLst>
              </a:tr>
              <a:tr h="433961">
                <a:tc>
                  <a:txBody>
                    <a:bodyPr/>
                    <a:lstStyle/>
                    <a:p>
                      <a:pPr algn="ctr"/>
                      <a:endParaRPr lang="zh-CN" altLang="en-US" sz="2500">
                        <a:solidFill>
                          <a:srgbClr val="FF0000"/>
                        </a:solidFill>
                      </a:endParaRPr>
                    </a:p>
                  </a:txBody>
                  <a:tcPr marL="51248" marR="51248" marT="25624" marB="25624"/>
                </a:tc>
                <a:tc>
                  <a:txBody>
                    <a:bodyPr/>
                    <a:lstStyle/>
                    <a:p>
                      <a:pPr marL="0" algn="ctr" defTabSz="914400" rtl="0" eaLnBrk="1" latinLnBrk="0" hangingPunct="1"/>
                      <a:endParaRPr lang="zh-CN" altLang="en-US" sz="2500" kern="1200">
                        <a:solidFill>
                          <a:schemeClr val="accent1"/>
                        </a:solidFill>
                        <a:latin typeface="+mn-lt"/>
                        <a:ea typeface="+mn-ea"/>
                        <a:cs typeface="+mn-cs"/>
                      </a:endParaRPr>
                    </a:p>
                  </a:txBody>
                  <a:tcPr marL="51248" marR="51248" marT="25624" marB="25624"/>
                </a:tc>
                <a:tc>
                  <a:txBody>
                    <a:bodyPr/>
                    <a:lstStyle/>
                    <a:p>
                      <a:pPr algn="ctr"/>
                      <a:r>
                        <a:rPr lang="en-US" altLang="zh-CN" sz="2500"/>
                        <a:t>0</a:t>
                      </a:r>
                      <a:endParaRPr lang="zh-CN" altLang="en-US" sz="2500"/>
                    </a:p>
                  </a:txBody>
                  <a:tcPr marL="51248" marR="51248" marT="25624" marB="25624">
                    <a:solidFill>
                      <a:schemeClr val="accent2">
                        <a:lumMod val="40000"/>
                        <a:lumOff val="60000"/>
                      </a:schemeClr>
                    </a:solidFill>
                  </a:tcPr>
                </a:tc>
                <a:tc>
                  <a:txBody>
                    <a:bodyPr/>
                    <a:lstStyle/>
                    <a:p>
                      <a:pPr algn="ctr"/>
                      <a:endParaRPr lang="zh-CN" altLang="en-US" sz="2500">
                        <a:solidFill>
                          <a:schemeClr val="accent1"/>
                        </a:solidFill>
                      </a:endParaRPr>
                    </a:p>
                  </a:txBody>
                  <a:tcPr marL="51248" marR="51248" marT="25624" marB="25624"/>
                </a:tc>
                <a:tc>
                  <a:txBody>
                    <a:bodyPr/>
                    <a:lstStyle/>
                    <a:p>
                      <a:pPr marL="0" algn="ctr" defTabSz="914400" rtl="0" eaLnBrk="1" latinLnBrk="0" hangingPunct="1"/>
                      <a:endParaRPr lang="zh-CN" altLang="en-US" sz="2500" kern="1200">
                        <a:solidFill>
                          <a:srgbClr val="FF0000"/>
                        </a:solidFill>
                        <a:latin typeface="+mn-lt"/>
                        <a:ea typeface="+mn-ea"/>
                        <a:cs typeface="+mn-cs"/>
                      </a:endParaRPr>
                    </a:p>
                  </a:txBody>
                  <a:tcPr marL="51248" marR="51248" marT="25624" marB="25624"/>
                </a:tc>
                <a:extLst>
                  <a:ext uri="{0D108BD9-81ED-4DB2-BD59-A6C34878D82A}">
                    <a16:rowId xmlns:a16="http://schemas.microsoft.com/office/drawing/2014/main" val="3056471519"/>
                  </a:ext>
                </a:extLst>
              </a:tr>
              <a:tr h="433961">
                <a:tc>
                  <a:txBody>
                    <a:bodyPr/>
                    <a:lstStyle/>
                    <a:p>
                      <a:pPr marL="0" algn="ctr" defTabSz="914400" rtl="0" eaLnBrk="1" latinLnBrk="0" hangingPunct="1"/>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chemeClr val="accent6"/>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chemeClr val="accent1"/>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chemeClr val="accent6"/>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chemeClr val="accent2">
                            <a:lumMod val="60000"/>
                            <a:lumOff val="40000"/>
                          </a:schemeClr>
                        </a:solidFill>
                        <a:latin typeface="+mn-lt"/>
                        <a:ea typeface="+mn-ea"/>
                        <a:cs typeface="+mn-cs"/>
                      </a:endParaRPr>
                    </a:p>
                  </a:txBody>
                  <a:tcPr marL="51248" marR="51248" marT="25624" marB="25624"/>
                </a:tc>
                <a:extLst>
                  <a:ext uri="{0D108BD9-81ED-4DB2-BD59-A6C34878D82A}">
                    <a16:rowId xmlns:a16="http://schemas.microsoft.com/office/drawing/2014/main" val="1322500495"/>
                  </a:ext>
                </a:extLst>
              </a:tr>
              <a:tr h="433961">
                <a:tc>
                  <a:txBody>
                    <a:bodyPr/>
                    <a:lstStyle/>
                    <a:p>
                      <a:pPr algn="ctr"/>
                      <a:endParaRPr lang="zh-CN" altLang="en-US" sz="2500">
                        <a:solidFill>
                          <a:srgbClr val="7030A0"/>
                        </a:solidFill>
                      </a:endParaRPr>
                    </a:p>
                  </a:txBody>
                  <a:tcPr marL="51248" marR="51248" marT="25624" marB="25624"/>
                </a:tc>
                <a:tc>
                  <a:txBody>
                    <a:bodyPr/>
                    <a:lstStyle/>
                    <a:p>
                      <a:pPr marL="0" algn="ctr" defTabSz="914400" rtl="0" eaLnBrk="1" latinLnBrk="0" hangingPunct="1"/>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rgbClr val="FF0000"/>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rgbClr val="7030A0"/>
                        </a:solidFill>
                        <a:latin typeface="+mn-lt"/>
                        <a:ea typeface="+mn-ea"/>
                        <a:cs typeface="+mn-cs"/>
                      </a:endParaRPr>
                    </a:p>
                  </a:txBody>
                  <a:tcPr marL="51248" marR="51248" marT="25624" marB="25624"/>
                </a:tc>
                <a:extLst>
                  <a:ext uri="{0D108BD9-81ED-4DB2-BD59-A6C34878D82A}">
                    <a16:rowId xmlns:a16="http://schemas.microsoft.com/office/drawing/2014/main" val="2495607061"/>
                  </a:ext>
                </a:extLst>
              </a:tr>
            </a:tbl>
          </a:graphicData>
        </a:graphic>
      </p:graphicFrame>
      <p:sp>
        <p:nvSpPr>
          <p:cNvPr id="24" name="文本框 23">
            <a:extLst>
              <a:ext uri="{FF2B5EF4-FFF2-40B4-BE49-F238E27FC236}">
                <a16:creationId xmlns:a16="http://schemas.microsoft.com/office/drawing/2014/main" id="{1EF50730-99D2-90CC-5578-39C205ED8A36}"/>
              </a:ext>
            </a:extLst>
          </p:cNvPr>
          <p:cNvSpPr txBox="1"/>
          <p:nvPr/>
        </p:nvSpPr>
        <p:spPr>
          <a:xfrm>
            <a:off x="8723600" y="4389459"/>
            <a:ext cx="2314195" cy="338554"/>
          </a:xfrm>
          <a:prstGeom prst="rect">
            <a:avLst/>
          </a:prstGeom>
          <a:noFill/>
        </p:spPr>
        <p:txBody>
          <a:bodyPr wrap="square" rtlCol="0">
            <a:spAutoFit/>
          </a:bodyPr>
          <a:lstStyle/>
          <a:p>
            <a:pPr algn="ctr"/>
            <a:r>
              <a:rPr lang="zh-CN" altLang="en-US" sz="1600">
                <a:latin typeface="楷体" panose="02010609060101010101" pitchFamily="49" charset="-122"/>
                <a:ea typeface="楷体" panose="02010609060101010101" pitchFamily="49" charset="-122"/>
              </a:rPr>
              <a:t>实际存储 </a:t>
            </a:r>
            <a:r>
              <a:rPr lang="en-US" altLang="zh-CN" sz="1600">
                <a:latin typeface="楷体" panose="02010609060101010101" pitchFamily="49" charset="-122"/>
                <a:ea typeface="楷体" panose="02010609060101010101" pitchFamily="49" charset="-122"/>
              </a:rPr>
              <a:t>6 </a:t>
            </a:r>
            <a:r>
              <a:rPr lang="zh-CN" altLang="en-US" sz="1600">
                <a:latin typeface="楷体" panose="02010609060101010101" pitchFamily="49" charset="-122"/>
                <a:ea typeface="楷体" panose="02010609060101010101" pitchFamily="49" charset="-122"/>
              </a:rPr>
              <a:t>个系数</a:t>
            </a:r>
          </a:p>
        </p:txBody>
      </p:sp>
    </p:spTree>
    <p:custDataLst>
      <p:tags r:id="rId1"/>
    </p:custDataLst>
    <p:extLst>
      <p:ext uri="{BB962C8B-B14F-4D97-AF65-F5344CB8AC3E}">
        <p14:creationId xmlns:p14="http://schemas.microsoft.com/office/powerpoint/2010/main" val="1166926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8" name="图片 27" descr="图示&#10;&#10;描述已自动生成">
            <a:extLst>
              <a:ext uri="{FF2B5EF4-FFF2-40B4-BE49-F238E27FC236}">
                <a16:creationId xmlns:a16="http://schemas.microsoft.com/office/drawing/2014/main" id="{FA1CD4AC-6780-C22C-8C5F-0E57CB2B7C4C}"/>
              </a:ext>
            </a:extLst>
          </p:cNvPr>
          <p:cNvPicPr/>
          <p:nvPr/>
        </p:nvPicPr>
        <p:blipFill rotWithShape="1">
          <a:blip r:embed="rId5"/>
          <a:srcRect l="40597" t="-5420" r="29805" b="65231"/>
          <a:stretch/>
        </p:blipFill>
        <p:spPr>
          <a:xfrm>
            <a:off x="160444" y="577167"/>
            <a:ext cx="3055091" cy="1614674"/>
          </a:xfrm>
          <a:prstGeom prst="rect">
            <a:avLst/>
          </a:prstGeom>
        </p:spPr>
      </p:pic>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6"/>
          <a:srcRect l="54121" t="2995" r="9540" b="67060"/>
          <a:stretch/>
        </p:blipFill>
        <p:spPr>
          <a:xfrm>
            <a:off x="679125" y="2124419"/>
            <a:ext cx="2715198" cy="1373957"/>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100718"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50000"/>
                  </a:schemeClr>
                </a:solidFill>
              </a:rPr>
              <a:t>纹理分类中</a:t>
            </a:r>
            <a:r>
              <a:rPr lang="zh-CN" altLang="en-US" b="1">
                <a:solidFill>
                  <a:schemeClr val="bg2">
                    <a:lumMod val="10000"/>
                  </a:schemeClr>
                </a:solidFill>
              </a:rPr>
              <a:t>高斯卷积优化</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
        <p:nvSpPr>
          <p:cNvPr id="19" name="文本框 18">
            <a:extLst>
              <a:ext uri="{FF2B5EF4-FFF2-40B4-BE49-F238E27FC236}">
                <a16:creationId xmlns:a16="http://schemas.microsoft.com/office/drawing/2014/main" id="{51D17DAC-2865-A7FF-C6A6-1F69A9FD6065}"/>
              </a:ext>
            </a:extLst>
          </p:cNvPr>
          <p:cNvSpPr txBox="1"/>
          <p:nvPr/>
        </p:nvSpPr>
        <p:spPr>
          <a:xfrm>
            <a:off x="182550" y="3672226"/>
            <a:ext cx="3990697" cy="923330"/>
          </a:xfrm>
          <a:prstGeom prst="rect">
            <a:avLst/>
          </a:prstGeom>
          <a:noFill/>
        </p:spPr>
        <p:txBody>
          <a:bodyPr wrap="square" rtlCol="0">
            <a:spAutoFit/>
          </a:bodyPr>
          <a:lstStyle/>
          <a:p>
            <a:r>
              <a:rPr lang="zh-CN" altLang="en-US"/>
              <a:t>优化一：</a:t>
            </a:r>
            <a:endParaRPr lang="en-US" altLang="zh-CN"/>
          </a:p>
          <a:p>
            <a:r>
              <a:rPr lang="en-US" altLang="zh-CN"/>
              <a:t>	</a:t>
            </a:r>
            <a:r>
              <a:rPr lang="zh-CN" altLang="en-US"/>
              <a:t>根据矩阵数据中心对称分布， </a:t>
            </a:r>
            <a:r>
              <a:rPr lang="en-US" altLang="zh-CN"/>
              <a:t>25 </a:t>
            </a:r>
            <a:r>
              <a:rPr lang="zh-CN" altLang="en-US"/>
              <a:t>个系数只需要存储 </a:t>
            </a:r>
            <a:r>
              <a:rPr lang="en-US" altLang="zh-CN"/>
              <a:t>6 </a:t>
            </a:r>
            <a:r>
              <a:rPr lang="zh-CN" altLang="en-US"/>
              <a:t>个，节省资源。</a:t>
            </a:r>
            <a:endParaRPr lang="en-US" altLang="zh-CN"/>
          </a:p>
        </p:txBody>
      </p:sp>
      <p:sp>
        <p:nvSpPr>
          <p:cNvPr id="25" name="文本框 24">
            <a:extLst>
              <a:ext uri="{FF2B5EF4-FFF2-40B4-BE49-F238E27FC236}">
                <a16:creationId xmlns:a16="http://schemas.microsoft.com/office/drawing/2014/main" id="{A0A6EE59-98CC-0592-279E-10FDB9D4576A}"/>
              </a:ext>
            </a:extLst>
          </p:cNvPr>
          <p:cNvSpPr txBox="1"/>
          <p:nvPr/>
        </p:nvSpPr>
        <p:spPr>
          <a:xfrm>
            <a:off x="160444" y="4701034"/>
            <a:ext cx="4012803" cy="923330"/>
          </a:xfrm>
          <a:prstGeom prst="rect">
            <a:avLst/>
          </a:prstGeom>
          <a:noFill/>
        </p:spPr>
        <p:txBody>
          <a:bodyPr wrap="square" rtlCol="0">
            <a:spAutoFit/>
          </a:bodyPr>
          <a:lstStyle/>
          <a:p>
            <a:r>
              <a:rPr lang="zh-CN" altLang="en-US" b="1"/>
              <a:t>优化二：</a:t>
            </a:r>
            <a:endParaRPr lang="en-US" altLang="zh-CN" b="1"/>
          </a:p>
          <a:p>
            <a:r>
              <a:rPr lang="en-US" altLang="zh-CN" b="1"/>
              <a:t>	</a:t>
            </a:r>
            <a:r>
              <a:rPr lang="zh-CN" altLang="en-US" b="1"/>
              <a:t>卷积时图像边缘像素填充为最邻近像素，通过行、列填充实现流水线。</a:t>
            </a:r>
            <a:endParaRPr lang="en-US" altLang="zh-CN" b="1"/>
          </a:p>
        </p:txBody>
      </p:sp>
      <p:pic>
        <p:nvPicPr>
          <p:cNvPr id="26" name="图片 25" descr="箭头&#10;&#10;中度可信度描述已自动生成">
            <a:extLst>
              <a:ext uri="{FF2B5EF4-FFF2-40B4-BE49-F238E27FC236}">
                <a16:creationId xmlns:a16="http://schemas.microsoft.com/office/drawing/2014/main" id="{6511391B-96FA-83EA-B2B5-620BB55F57C2}"/>
              </a:ext>
            </a:extLst>
          </p:cNvPr>
          <p:cNvPicPr>
            <a:picLocks noChangeAspect="1"/>
          </p:cNvPicPr>
          <p:nvPr/>
        </p:nvPicPr>
        <p:blipFill>
          <a:blip r:embed="rId7"/>
          <a:stretch>
            <a:fillRect/>
          </a:stretch>
        </p:blipFill>
        <p:spPr>
          <a:xfrm>
            <a:off x="4435662" y="1977732"/>
            <a:ext cx="3521924" cy="2723302"/>
          </a:xfrm>
          <a:prstGeom prst="rect">
            <a:avLst/>
          </a:prstGeom>
        </p:spPr>
      </p:pic>
      <p:sp>
        <p:nvSpPr>
          <p:cNvPr id="27" name="文本框 26">
            <a:extLst>
              <a:ext uri="{FF2B5EF4-FFF2-40B4-BE49-F238E27FC236}">
                <a16:creationId xmlns:a16="http://schemas.microsoft.com/office/drawing/2014/main" id="{5583F62B-A732-4FDE-3E1B-17D775B0F1F4}"/>
              </a:ext>
            </a:extLst>
          </p:cNvPr>
          <p:cNvSpPr txBox="1"/>
          <p:nvPr/>
        </p:nvSpPr>
        <p:spPr>
          <a:xfrm>
            <a:off x="4378741" y="4880268"/>
            <a:ext cx="3941776" cy="338554"/>
          </a:xfrm>
          <a:prstGeom prst="rect">
            <a:avLst/>
          </a:prstGeom>
          <a:noFill/>
        </p:spPr>
        <p:txBody>
          <a:bodyPr wrap="square" rtlCol="0">
            <a:spAutoFit/>
          </a:bodyPr>
          <a:lstStyle/>
          <a:p>
            <a:pPr algn="ctr"/>
            <a:r>
              <a:rPr lang="zh-CN" altLang="en-US" sz="1600">
                <a:latin typeface="楷体" panose="02010609060101010101" pitchFamily="49" charset="-122"/>
                <a:ea typeface="楷体" panose="02010609060101010101" pitchFamily="49" charset="-122"/>
              </a:rPr>
              <a:t>卷积过程中边缘像素</a:t>
            </a:r>
            <a:r>
              <a:rPr lang="en-US" altLang="zh-CN" sz="1600">
                <a:latin typeface="楷体" panose="02010609060101010101" pitchFamily="49" charset="-122"/>
                <a:ea typeface="楷体" panose="02010609060101010101" pitchFamily="49" charset="-122"/>
              </a:rPr>
              <a:t>padding </a:t>
            </a:r>
            <a:r>
              <a:rPr lang="zh-CN" altLang="en-US" sz="1600">
                <a:latin typeface="楷体" panose="02010609060101010101" pitchFamily="49" charset="-122"/>
                <a:ea typeface="楷体" panose="02010609060101010101" pitchFamily="49" charset="-122"/>
              </a:rPr>
              <a:t>（行填充）</a:t>
            </a:r>
          </a:p>
        </p:txBody>
      </p:sp>
      <p:pic>
        <p:nvPicPr>
          <p:cNvPr id="29" name="图片 28" descr="图标&#10;&#10;描述已自动生成">
            <a:extLst>
              <a:ext uri="{FF2B5EF4-FFF2-40B4-BE49-F238E27FC236}">
                <a16:creationId xmlns:a16="http://schemas.microsoft.com/office/drawing/2014/main" id="{BC5832F1-0545-244A-CEC3-9EFB5DDF0887}"/>
              </a:ext>
            </a:extLst>
          </p:cNvPr>
          <p:cNvPicPr>
            <a:picLocks noChangeAspect="1"/>
          </p:cNvPicPr>
          <p:nvPr/>
        </p:nvPicPr>
        <p:blipFill>
          <a:blip r:embed="rId8"/>
          <a:stretch>
            <a:fillRect/>
          </a:stretch>
        </p:blipFill>
        <p:spPr>
          <a:xfrm>
            <a:off x="8661320" y="1768859"/>
            <a:ext cx="2883915" cy="2891838"/>
          </a:xfrm>
          <a:prstGeom prst="rect">
            <a:avLst/>
          </a:prstGeom>
        </p:spPr>
      </p:pic>
      <p:sp>
        <p:nvSpPr>
          <p:cNvPr id="30" name="文本框 29">
            <a:extLst>
              <a:ext uri="{FF2B5EF4-FFF2-40B4-BE49-F238E27FC236}">
                <a16:creationId xmlns:a16="http://schemas.microsoft.com/office/drawing/2014/main" id="{0D4E206F-D353-DC7D-18AA-D6931073B678}"/>
              </a:ext>
            </a:extLst>
          </p:cNvPr>
          <p:cNvSpPr txBox="1"/>
          <p:nvPr/>
        </p:nvSpPr>
        <p:spPr>
          <a:xfrm>
            <a:off x="8526011" y="4880268"/>
            <a:ext cx="4611440" cy="338554"/>
          </a:xfrm>
          <a:prstGeom prst="rect">
            <a:avLst/>
          </a:prstGeom>
          <a:noFill/>
        </p:spPr>
        <p:txBody>
          <a:bodyPr wrap="square" rtlCol="0">
            <a:spAutoFit/>
          </a:bodyPr>
          <a:lstStyle/>
          <a:p>
            <a:r>
              <a:rPr lang="zh-CN" altLang="en-US" sz="1600">
                <a:latin typeface="楷体" panose="02010609060101010101" pitchFamily="49" charset="-122"/>
                <a:ea typeface="楷体" panose="02010609060101010101" pitchFamily="49" charset="-122"/>
              </a:rPr>
              <a:t>卷积过程中边缘像素</a:t>
            </a:r>
            <a:r>
              <a:rPr lang="en-US" altLang="zh-CN" sz="1600">
                <a:latin typeface="楷体" panose="02010609060101010101" pitchFamily="49" charset="-122"/>
                <a:ea typeface="楷体" panose="02010609060101010101" pitchFamily="49" charset="-122"/>
              </a:rPr>
              <a:t>padding </a:t>
            </a:r>
            <a:r>
              <a:rPr lang="zh-CN" altLang="en-US" sz="1600">
                <a:latin typeface="楷体" panose="02010609060101010101" pitchFamily="49" charset="-122"/>
                <a:ea typeface="楷体" panose="02010609060101010101" pitchFamily="49" charset="-122"/>
              </a:rPr>
              <a:t>（列填充）</a:t>
            </a:r>
          </a:p>
        </p:txBody>
      </p:sp>
    </p:spTree>
    <p:custDataLst>
      <p:tags r:id="rId1"/>
    </p:custDataLst>
    <p:extLst>
      <p:ext uri="{BB962C8B-B14F-4D97-AF65-F5344CB8AC3E}">
        <p14:creationId xmlns:p14="http://schemas.microsoft.com/office/powerpoint/2010/main" val="40157044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8" name="图片 27" descr="图示&#10;&#10;描述已自动生成">
            <a:extLst>
              <a:ext uri="{FF2B5EF4-FFF2-40B4-BE49-F238E27FC236}">
                <a16:creationId xmlns:a16="http://schemas.microsoft.com/office/drawing/2014/main" id="{FA1CD4AC-6780-C22C-8C5F-0E57CB2B7C4C}"/>
              </a:ext>
            </a:extLst>
          </p:cNvPr>
          <p:cNvPicPr/>
          <p:nvPr/>
        </p:nvPicPr>
        <p:blipFill rotWithShape="1">
          <a:blip r:embed="rId5"/>
          <a:srcRect l="40597" t="-5420" r="29805" b="65231"/>
          <a:stretch/>
        </p:blipFill>
        <p:spPr>
          <a:xfrm>
            <a:off x="160444" y="577167"/>
            <a:ext cx="3055091" cy="1614674"/>
          </a:xfrm>
          <a:prstGeom prst="rect">
            <a:avLst/>
          </a:prstGeom>
        </p:spPr>
      </p:pic>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6"/>
          <a:srcRect l="54121" t="2995" r="9540" b="67060"/>
          <a:stretch/>
        </p:blipFill>
        <p:spPr>
          <a:xfrm>
            <a:off x="679125" y="2124419"/>
            <a:ext cx="2715198" cy="1373957"/>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100718"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50000"/>
                  </a:schemeClr>
                </a:solidFill>
              </a:rPr>
              <a:t>纹理分类中</a:t>
            </a:r>
            <a:r>
              <a:rPr lang="zh-CN" altLang="en-US" b="1">
                <a:solidFill>
                  <a:schemeClr val="bg2">
                    <a:lumMod val="10000"/>
                  </a:schemeClr>
                </a:solidFill>
              </a:rPr>
              <a:t>高斯卷积优化</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
        <p:nvSpPr>
          <p:cNvPr id="19" name="文本框 18">
            <a:extLst>
              <a:ext uri="{FF2B5EF4-FFF2-40B4-BE49-F238E27FC236}">
                <a16:creationId xmlns:a16="http://schemas.microsoft.com/office/drawing/2014/main" id="{51D17DAC-2865-A7FF-C6A6-1F69A9FD6065}"/>
              </a:ext>
            </a:extLst>
          </p:cNvPr>
          <p:cNvSpPr txBox="1"/>
          <p:nvPr/>
        </p:nvSpPr>
        <p:spPr>
          <a:xfrm>
            <a:off x="182550" y="3672226"/>
            <a:ext cx="3990697" cy="923330"/>
          </a:xfrm>
          <a:prstGeom prst="rect">
            <a:avLst/>
          </a:prstGeom>
          <a:noFill/>
        </p:spPr>
        <p:txBody>
          <a:bodyPr wrap="square" rtlCol="0">
            <a:spAutoFit/>
          </a:bodyPr>
          <a:lstStyle/>
          <a:p>
            <a:r>
              <a:rPr lang="zh-CN" altLang="en-US"/>
              <a:t>优化一：</a:t>
            </a:r>
            <a:endParaRPr lang="en-US" altLang="zh-CN"/>
          </a:p>
          <a:p>
            <a:r>
              <a:rPr lang="en-US" altLang="zh-CN"/>
              <a:t>	</a:t>
            </a:r>
            <a:r>
              <a:rPr lang="zh-CN" altLang="en-US"/>
              <a:t>根据矩阵数据中心对称分布， </a:t>
            </a:r>
            <a:r>
              <a:rPr lang="en-US" altLang="zh-CN"/>
              <a:t>25 </a:t>
            </a:r>
            <a:r>
              <a:rPr lang="zh-CN" altLang="en-US"/>
              <a:t>个系数只需要存储 </a:t>
            </a:r>
            <a:r>
              <a:rPr lang="en-US" altLang="zh-CN"/>
              <a:t>6 </a:t>
            </a:r>
            <a:r>
              <a:rPr lang="zh-CN" altLang="en-US"/>
              <a:t>个，节省资源。</a:t>
            </a:r>
            <a:endParaRPr lang="en-US" altLang="zh-CN"/>
          </a:p>
        </p:txBody>
      </p:sp>
      <p:sp>
        <p:nvSpPr>
          <p:cNvPr id="25" name="文本框 24">
            <a:extLst>
              <a:ext uri="{FF2B5EF4-FFF2-40B4-BE49-F238E27FC236}">
                <a16:creationId xmlns:a16="http://schemas.microsoft.com/office/drawing/2014/main" id="{A0A6EE59-98CC-0592-279E-10FDB9D4576A}"/>
              </a:ext>
            </a:extLst>
          </p:cNvPr>
          <p:cNvSpPr txBox="1"/>
          <p:nvPr/>
        </p:nvSpPr>
        <p:spPr>
          <a:xfrm>
            <a:off x="160444" y="4701034"/>
            <a:ext cx="4012803" cy="923330"/>
          </a:xfrm>
          <a:prstGeom prst="rect">
            <a:avLst/>
          </a:prstGeom>
          <a:noFill/>
        </p:spPr>
        <p:txBody>
          <a:bodyPr wrap="square" rtlCol="0">
            <a:spAutoFit/>
          </a:bodyPr>
          <a:lstStyle/>
          <a:p>
            <a:r>
              <a:rPr lang="zh-CN" altLang="en-US"/>
              <a:t>优化二：</a:t>
            </a:r>
            <a:endParaRPr lang="en-US" altLang="zh-CN"/>
          </a:p>
          <a:p>
            <a:r>
              <a:rPr lang="en-US" altLang="zh-CN"/>
              <a:t>	</a:t>
            </a:r>
            <a:r>
              <a:rPr lang="zh-CN" altLang="en-US"/>
              <a:t>卷积时图像边缘像素填充为最邻近像素，通过行、列填充实现流水线。</a:t>
            </a:r>
            <a:endParaRPr lang="en-US" altLang="zh-CN"/>
          </a:p>
        </p:txBody>
      </p:sp>
      <p:sp>
        <p:nvSpPr>
          <p:cNvPr id="23" name="文本框 22">
            <a:extLst>
              <a:ext uri="{FF2B5EF4-FFF2-40B4-BE49-F238E27FC236}">
                <a16:creationId xmlns:a16="http://schemas.microsoft.com/office/drawing/2014/main" id="{A8372DD5-741C-D513-B388-7DE150EA6031}"/>
              </a:ext>
            </a:extLst>
          </p:cNvPr>
          <p:cNvSpPr txBox="1"/>
          <p:nvPr/>
        </p:nvSpPr>
        <p:spPr>
          <a:xfrm>
            <a:off x="160444" y="5610524"/>
            <a:ext cx="4012803" cy="923330"/>
          </a:xfrm>
          <a:prstGeom prst="rect">
            <a:avLst/>
          </a:prstGeom>
          <a:noFill/>
        </p:spPr>
        <p:txBody>
          <a:bodyPr wrap="square" rtlCol="0">
            <a:spAutoFit/>
          </a:bodyPr>
          <a:lstStyle/>
          <a:p>
            <a:r>
              <a:rPr lang="zh-CN" altLang="en-US" b="1"/>
              <a:t>优化三：</a:t>
            </a:r>
            <a:endParaRPr lang="en-US" altLang="zh-CN" b="1"/>
          </a:p>
          <a:p>
            <a:r>
              <a:rPr lang="en-US" altLang="zh-CN" b="1"/>
              <a:t>	</a:t>
            </a:r>
            <a:r>
              <a:rPr lang="zh-CN" altLang="en-US" b="1"/>
              <a:t>高度复用 </a:t>
            </a:r>
            <a:r>
              <a:rPr lang="en-US" altLang="zh-CN" b="1"/>
              <a:t>DSP </a:t>
            </a:r>
            <a:r>
              <a:rPr lang="zh-CN" altLang="en-US" b="1"/>
              <a:t>，一个</a:t>
            </a:r>
            <a:r>
              <a:rPr lang="en-US" altLang="zh-CN" b="1"/>
              <a:t>DSP</a:t>
            </a:r>
            <a:r>
              <a:rPr lang="zh-CN" altLang="en-US" b="1"/>
              <a:t>在同一时间进行两个乘法运算。</a:t>
            </a:r>
            <a:endParaRPr lang="en-US" altLang="zh-CN" b="1"/>
          </a:p>
        </p:txBody>
      </p:sp>
      <p:pic>
        <p:nvPicPr>
          <p:cNvPr id="3" name="图片 2">
            <a:extLst>
              <a:ext uri="{FF2B5EF4-FFF2-40B4-BE49-F238E27FC236}">
                <a16:creationId xmlns:a16="http://schemas.microsoft.com/office/drawing/2014/main" id="{509671B5-D307-8373-8A1E-89DAF673F4E5}"/>
              </a:ext>
            </a:extLst>
          </p:cNvPr>
          <p:cNvPicPr>
            <a:picLocks noChangeAspect="1"/>
          </p:cNvPicPr>
          <p:nvPr/>
        </p:nvPicPr>
        <p:blipFill>
          <a:blip r:embed="rId7"/>
          <a:stretch>
            <a:fillRect/>
          </a:stretch>
        </p:blipFill>
        <p:spPr>
          <a:xfrm>
            <a:off x="4446831" y="1345156"/>
            <a:ext cx="7297317" cy="2753544"/>
          </a:xfrm>
          <a:prstGeom prst="rect">
            <a:avLst/>
          </a:prstGeom>
        </p:spPr>
      </p:pic>
      <p:sp>
        <p:nvSpPr>
          <p:cNvPr id="31" name="文本框 30">
            <a:extLst>
              <a:ext uri="{FF2B5EF4-FFF2-40B4-BE49-F238E27FC236}">
                <a16:creationId xmlns:a16="http://schemas.microsoft.com/office/drawing/2014/main" id="{E4C5E6D4-E39D-FD25-ED15-432B4A813A19}"/>
              </a:ext>
            </a:extLst>
          </p:cNvPr>
          <p:cNvSpPr txBox="1"/>
          <p:nvPr/>
        </p:nvSpPr>
        <p:spPr>
          <a:xfrm>
            <a:off x="6040643" y="4133891"/>
            <a:ext cx="3941776" cy="338554"/>
          </a:xfrm>
          <a:prstGeom prst="rect">
            <a:avLst/>
          </a:prstGeom>
          <a:noFill/>
        </p:spPr>
        <p:txBody>
          <a:bodyPr wrap="square" rtlCol="0">
            <a:spAutoFit/>
          </a:bodyPr>
          <a:lstStyle/>
          <a:p>
            <a:pPr algn="ctr"/>
            <a:r>
              <a:rPr lang="en-US" altLang="zh-CN" sz="1600">
                <a:latin typeface="楷体" panose="02010609060101010101" pitchFamily="49" charset="-122"/>
                <a:ea typeface="楷体" panose="02010609060101010101" pitchFamily="49" charset="-122"/>
              </a:rPr>
              <a:t>DSP</a:t>
            </a:r>
            <a:r>
              <a:rPr lang="zh-CN" altLang="en-US" sz="1600">
                <a:latin typeface="楷体" panose="02010609060101010101" pitchFamily="49" charset="-122"/>
                <a:ea typeface="楷体" panose="02010609060101010101" pitchFamily="49" charset="-122"/>
              </a:rPr>
              <a:t>复用示意图</a:t>
            </a:r>
          </a:p>
        </p:txBody>
      </p:sp>
    </p:spTree>
    <p:custDataLst>
      <p:tags r:id="rId1"/>
    </p:custDataLst>
    <p:extLst>
      <p:ext uri="{BB962C8B-B14F-4D97-AF65-F5344CB8AC3E}">
        <p14:creationId xmlns:p14="http://schemas.microsoft.com/office/powerpoint/2010/main" val="1271202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8" name="图片 27" descr="图示&#10;&#10;描述已自动生成">
            <a:extLst>
              <a:ext uri="{FF2B5EF4-FFF2-40B4-BE49-F238E27FC236}">
                <a16:creationId xmlns:a16="http://schemas.microsoft.com/office/drawing/2014/main" id="{FA1CD4AC-6780-C22C-8C5F-0E57CB2B7C4C}"/>
              </a:ext>
            </a:extLst>
          </p:cNvPr>
          <p:cNvPicPr/>
          <p:nvPr/>
        </p:nvPicPr>
        <p:blipFill rotWithShape="1">
          <a:blip r:embed="rId5"/>
          <a:srcRect l="40597" t="-5420" r="29805" b="65231"/>
          <a:stretch/>
        </p:blipFill>
        <p:spPr>
          <a:xfrm>
            <a:off x="160444" y="577167"/>
            <a:ext cx="3055091" cy="1614674"/>
          </a:xfrm>
          <a:prstGeom prst="rect">
            <a:avLst/>
          </a:prstGeom>
        </p:spPr>
      </p:pic>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6"/>
          <a:srcRect l="54121" t="36988" r="9540" b="36713"/>
          <a:stretch/>
        </p:blipFill>
        <p:spPr>
          <a:xfrm>
            <a:off x="831458" y="2231812"/>
            <a:ext cx="2715198" cy="1206631"/>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619192"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50000"/>
                  </a:schemeClr>
                </a:solidFill>
              </a:rPr>
              <a:t>纹理分类中</a:t>
            </a:r>
            <a:r>
              <a:rPr lang="zh-CN" altLang="en-US" b="1">
                <a:solidFill>
                  <a:schemeClr val="bg2">
                    <a:lumMod val="10000"/>
                  </a:schemeClr>
                </a:solidFill>
              </a:rPr>
              <a:t>拉普拉斯卷积优化</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graphicFrame>
        <p:nvGraphicFramePr>
          <p:cNvPr id="19" name="表格 5">
            <a:extLst>
              <a:ext uri="{FF2B5EF4-FFF2-40B4-BE49-F238E27FC236}">
                <a16:creationId xmlns:a16="http://schemas.microsoft.com/office/drawing/2014/main" id="{786A7DF1-5D45-90E8-7ADF-F90F3F7850D0}"/>
              </a:ext>
            </a:extLst>
          </p:cNvPr>
          <p:cNvGraphicFramePr>
            <a:graphicFrameLocks noGrp="1"/>
          </p:cNvGraphicFramePr>
          <p:nvPr>
            <p:extLst>
              <p:ext uri="{D42A27DB-BD31-4B8C-83A1-F6EECF244321}">
                <p14:modId xmlns:p14="http://schemas.microsoft.com/office/powerpoint/2010/main" val="3112042804"/>
              </p:ext>
            </p:extLst>
          </p:nvPr>
        </p:nvGraphicFramePr>
        <p:xfrm>
          <a:off x="4020952" y="1207853"/>
          <a:ext cx="1678125" cy="1563276"/>
        </p:xfrm>
        <a:graphic>
          <a:graphicData uri="http://schemas.openxmlformats.org/drawingml/2006/table">
            <a:tbl>
              <a:tblPr firstRow="1" bandRow="1">
                <a:tableStyleId>{5940675A-B579-460E-94D1-54222C63F5DA}</a:tableStyleId>
              </a:tblPr>
              <a:tblGrid>
                <a:gridCol w="559375">
                  <a:extLst>
                    <a:ext uri="{9D8B030D-6E8A-4147-A177-3AD203B41FA5}">
                      <a16:colId xmlns:a16="http://schemas.microsoft.com/office/drawing/2014/main" val="1245023733"/>
                    </a:ext>
                  </a:extLst>
                </a:gridCol>
                <a:gridCol w="559375">
                  <a:extLst>
                    <a:ext uri="{9D8B030D-6E8A-4147-A177-3AD203B41FA5}">
                      <a16:colId xmlns:a16="http://schemas.microsoft.com/office/drawing/2014/main" val="1511610156"/>
                    </a:ext>
                  </a:extLst>
                </a:gridCol>
                <a:gridCol w="559375">
                  <a:extLst>
                    <a:ext uri="{9D8B030D-6E8A-4147-A177-3AD203B41FA5}">
                      <a16:colId xmlns:a16="http://schemas.microsoft.com/office/drawing/2014/main" val="463414717"/>
                    </a:ext>
                  </a:extLst>
                </a:gridCol>
              </a:tblGrid>
              <a:tr h="521092">
                <a:tc>
                  <a:txBody>
                    <a:bodyPr/>
                    <a:lstStyle/>
                    <a:p>
                      <a:pPr marL="0" algn="ctr" defTabSz="914400" rtl="0" eaLnBrk="1" latinLnBrk="0" hangingPunct="1"/>
                      <a:r>
                        <a:rPr lang="en-US" altLang="zh-CN" sz="3000" kern="1200">
                          <a:solidFill>
                            <a:srgbClr val="3366FF"/>
                          </a:solidFill>
                          <a:latin typeface="+mn-lt"/>
                          <a:ea typeface="+mn-ea"/>
                          <a:cs typeface="+mn-cs"/>
                        </a:rPr>
                        <a:t>1</a:t>
                      </a:r>
                      <a:endParaRPr lang="zh-CN" altLang="en-US" sz="3000" kern="1200">
                        <a:solidFill>
                          <a:srgbClr val="3366FF"/>
                        </a:solidFill>
                        <a:latin typeface="+mn-lt"/>
                        <a:ea typeface="+mn-ea"/>
                        <a:cs typeface="+mn-cs"/>
                      </a:endParaRPr>
                    </a:p>
                  </a:txBody>
                  <a:tcPr marL="62531" marR="62531" marT="31265" marB="31265"/>
                </a:tc>
                <a:tc>
                  <a:txBody>
                    <a:bodyPr/>
                    <a:lstStyle/>
                    <a:p>
                      <a:pPr marL="0" algn="ctr" defTabSz="914400" rtl="0" eaLnBrk="1" latinLnBrk="0" hangingPunct="1"/>
                      <a:r>
                        <a:rPr lang="en-US" altLang="zh-CN" sz="3000" kern="1200">
                          <a:solidFill>
                            <a:srgbClr val="3366FF"/>
                          </a:solidFill>
                          <a:latin typeface="+mn-lt"/>
                          <a:ea typeface="+mn-ea"/>
                          <a:cs typeface="+mn-cs"/>
                        </a:rPr>
                        <a:t>1</a:t>
                      </a:r>
                      <a:endParaRPr lang="zh-CN" altLang="en-US" sz="3000" kern="1200">
                        <a:solidFill>
                          <a:srgbClr val="3366FF"/>
                        </a:solidFill>
                        <a:latin typeface="+mn-lt"/>
                        <a:ea typeface="+mn-ea"/>
                        <a:cs typeface="+mn-cs"/>
                      </a:endParaRPr>
                    </a:p>
                  </a:txBody>
                  <a:tcPr marL="62531" marR="62531" marT="31265" marB="31265"/>
                </a:tc>
                <a:tc>
                  <a:txBody>
                    <a:bodyPr/>
                    <a:lstStyle/>
                    <a:p>
                      <a:pPr algn="ctr"/>
                      <a:r>
                        <a:rPr lang="en-US" altLang="zh-CN" sz="3000">
                          <a:solidFill>
                            <a:srgbClr val="3366FF"/>
                          </a:solidFill>
                        </a:rPr>
                        <a:t>1</a:t>
                      </a:r>
                      <a:endParaRPr lang="zh-CN" altLang="en-US" sz="3000">
                        <a:solidFill>
                          <a:srgbClr val="3366FF"/>
                        </a:solidFill>
                      </a:endParaRPr>
                    </a:p>
                  </a:txBody>
                  <a:tcPr marL="62531" marR="62531" marT="31265" marB="31265"/>
                </a:tc>
                <a:extLst>
                  <a:ext uri="{0D108BD9-81ED-4DB2-BD59-A6C34878D82A}">
                    <a16:rowId xmlns:a16="http://schemas.microsoft.com/office/drawing/2014/main" val="159843806"/>
                  </a:ext>
                </a:extLst>
              </a:tr>
              <a:tr h="521092">
                <a:tc>
                  <a:txBody>
                    <a:bodyPr/>
                    <a:lstStyle/>
                    <a:p>
                      <a:pPr marL="0" algn="ctr" defTabSz="914400" rtl="0" eaLnBrk="1" latinLnBrk="0" hangingPunct="1"/>
                      <a:r>
                        <a:rPr lang="en-US" altLang="zh-CN" sz="3000" kern="1200">
                          <a:solidFill>
                            <a:srgbClr val="3366FF"/>
                          </a:solidFill>
                          <a:latin typeface="+mn-lt"/>
                          <a:ea typeface="+mn-ea"/>
                          <a:cs typeface="+mn-cs"/>
                        </a:rPr>
                        <a:t>1</a:t>
                      </a:r>
                      <a:endParaRPr lang="zh-CN" altLang="en-US" sz="3000" kern="1200">
                        <a:solidFill>
                          <a:srgbClr val="3366FF"/>
                        </a:solidFill>
                        <a:latin typeface="+mn-lt"/>
                        <a:ea typeface="+mn-ea"/>
                        <a:cs typeface="+mn-cs"/>
                      </a:endParaRPr>
                    </a:p>
                  </a:txBody>
                  <a:tcPr marL="62531" marR="62531" marT="31265" marB="31265"/>
                </a:tc>
                <a:tc>
                  <a:txBody>
                    <a:bodyPr/>
                    <a:lstStyle/>
                    <a:p>
                      <a:pPr algn="ctr"/>
                      <a:r>
                        <a:rPr lang="en-US" altLang="zh-CN" sz="3000">
                          <a:solidFill>
                            <a:srgbClr val="FF0000"/>
                          </a:solidFill>
                        </a:rPr>
                        <a:t>-8</a:t>
                      </a:r>
                      <a:endParaRPr lang="zh-CN" altLang="en-US" sz="3000">
                        <a:solidFill>
                          <a:srgbClr val="FF0000"/>
                        </a:solidFill>
                      </a:endParaRPr>
                    </a:p>
                  </a:txBody>
                  <a:tcPr marL="62531" marR="62531" marT="31265" marB="31265"/>
                </a:tc>
                <a:tc>
                  <a:txBody>
                    <a:bodyPr/>
                    <a:lstStyle/>
                    <a:p>
                      <a:pPr marL="0" algn="ctr" defTabSz="914400" rtl="0" eaLnBrk="1" latinLnBrk="0" hangingPunct="1"/>
                      <a:r>
                        <a:rPr lang="en-US" altLang="zh-CN" sz="3000" kern="1200">
                          <a:solidFill>
                            <a:srgbClr val="3366FF"/>
                          </a:solidFill>
                          <a:latin typeface="+mn-lt"/>
                          <a:ea typeface="+mn-ea"/>
                          <a:cs typeface="+mn-cs"/>
                        </a:rPr>
                        <a:t>1</a:t>
                      </a:r>
                      <a:endParaRPr lang="zh-CN" altLang="en-US" sz="3000" kern="1200">
                        <a:solidFill>
                          <a:srgbClr val="3366FF"/>
                        </a:solidFill>
                        <a:latin typeface="+mn-lt"/>
                        <a:ea typeface="+mn-ea"/>
                        <a:cs typeface="+mn-cs"/>
                      </a:endParaRPr>
                    </a:p>
                  </a:txBody>
                  <a:tcPr marL="62531" marR="62531" marT="31265" marB="31265"/>
                </a:tc>
                <a:extLst>
                  <a:ext uri="{0D108BD9-81ED-4DB2-BD59-A6C34878D82A}">
                    <a16:rowId xmlns:a16="http://schemas.microsoft.com/office/drawing/2014/main" val="680683015"/>
                  </a:ext>
                </a:extLst>
              </a:tr>
              <a:tr h="521092">
                <a:tc>
                  <a:txBody>
                    <a:bodyPr/>
                    <a:lstStyle/>
                    <a:p>
                      <a:pPr marL="0" algn="ctr" defTabSz="914400" rtl="0" eaLnBrk="1" latinLnBrk="0" hangingPunct="1"/>
                      <a:r>
                        <a:rPr lang="en-US" altLang="zh-CN" sz="3000" kern="1200">
                          <a:solidFill>
                            <a:srgbClr val="3366FF"/>
                          </a:solidFill>
                          <a:latin typeface="+mn-lt"/>
                          <a:ea typeface="+mn-ea"/>
                          <a:cs typeface="+mn-cs"/>
                        </a:rPr>
                        <a:t>1</a:t>
                      </a:r>
                      <a:endParaRPr lang="zh-CN" altLang="en-US" sz="3000" kern="1200">
                        <a:solidFill>
                          <a:srgbClr val="3366FF"/>
                        </a:solidFill>
                        <a:latin typeface="+mn-lt"/>
                        <a:ea typeface="+mn-ea"/>
                        <a:cs typeface="+mn-cs"/>
                      </a:endParaRPr>
                    </a:p>
                  </a:txBody>
                  <a:tcPr marL="62531" marR="62531" marT="31265" marB="31265"/>
                </a:tc>
                <a:tc>
                  <a:txBody>
                    <a:bodyPr/>
                    <a:lstStyle/>
                    <a:p>
                      <a:pPr marL="0" algn="ctr" defTabSz="914400" rtl="0" eaLnBrk="1" latinLnBrk="0" hangingPunct="1"/>
                      <a:r>
                        <a:rPr lang="en-US" altLang="zh-CN" sz="3000" kern="1200">
                          <a:solidFill>
                            <a:srgbClr val="3366FF"/>
                          </a:solidFill>
                          <a:latin typeface="+mn-lt"/>
                          <a:ea typeface="+mn-ea"/>
                          <a:cs typeface="+mn-cs"/>
                        </a:rPr>
                        <a:t>1</a:t>
                      </a:r>
                      <a:endParaRPr lang="zh-CN" altLang="en-US" sz="3000" kern="1200">
                        <a:solidFill>
                          <a:srgbClr val="3366FF"/>
                        </a:solidFill>
                        <a:latin typeface="+mn-lt"/>
                        <a:ea typeface="+mn-ea"/>
                        <a:cs typeface="+mn-cs"/>
                      </a:endParaRPr>
                    </a:p>
                  </a:txBody>
                  <a:tcPr marL="62531" marR="62531" marT="31265" marB="31265"/>
                </a:tc>
                <a:tc>
                  <a:txBody>
                    <a:bodyPr/>
                    <a:lstStyle/>
                    <a:p>
                      <a:pPr marL="0" algn="ctr" defTabSz="914400" rtl="0" eaLnBrk="1" latinLnBrk="0" hangingPunct="1"/>
                      <a:r>
                        <a:rPr lang="en-US" altLang="zh-CN" sz="3000" kern="1200">
                          <a:solidFill>
                            <a:srgbClr val="3366FF"/>
                          </a:solidFill>
                          <a:latin typeface="+mn-lt"/>
                          <a:ea typeface="+mn-ea"/>
                          <a:cs typeface="+mn-cs"/>
                        </a:rPr>
                        <a:t>1</a:t>
                      </a:r>
                      <a:endParaRPr lang="zh-CN" altLang="en-US" sz="3000" kern="1200">
                        <a:solidFill>
                          <a:srgbClr val="3366FF"/>
                        </a:solidFill>
                        <a:latin typeface="+mn-lt"/>
                        <a:ea typeface="+mn-ea"/>
                        <a:cs typeface="+mn-cs"/>
                      </a:endParaRPr>
                    </a:p>
                  </a:txBody>
                  <a:tcPr marL="62531" marR="62531" marT="31265" marB="31265"/>
                </a:tc>
                <a:extLst>
                  <a:ext uri="{0D108BD9-81ED-4DB2-BD59-A6C34878D82A}">
                    <a16:rowId xmlns:a16="http://schemas.microsoft.com/office/drawing/2014/main" val="814836929"/>
                  </a:ext>
                </a:extLst>
              </a:tr>
            </a:tbl>
          </a:graphicData>
        </a:graphic>
      </p:graphicFrame>
      <p:sp>
        <p:nvSpPr>
          <p:cNvPr id="23" name="文本框 22">
            <a:extLst>
              <a:ext uri="{FF2B5EF4-FFF2-40B4-BE49-F238E27FC236}">
                <a16:creationId xmlns:a16="http://schemas.microsoft.com/office/drawing/2014/main" id="{8F232476-CB13-F14A-1097-AC8AFFA6CC5A}"/>
              </a:ext>
            </a:extLst>
          </p:cNvPr>
          <p:cNvSpPr txBox="1"/>
          <p:nvPr/>
        </p:nvSpPr>
        <p:spPr>
          <a:xfrm>
            <a:off x="3666068" y="2930795"/>
            <a:ext cx="2336639" cy="338554"/>
          </a:xfrm>
          <a:prstGeom prst="rect">
            <a:avLst/>
          </a:prstGeom>
          <a:noFill/>
        </p:spPr>
        <p:txBody>
          <a:bodyPr wrap="square" rtlCol="0">
            <a:spAutoFit/>
          </a:bodyPr>
          <a:lstStyle/>
          <a:p>
            <a:pPr algn="ctr"/>
            <a:r>
              <a:rPr lang="zh-CN" altLang="en-US" sz="1600">
                <a:latin typeface="楷体" panose="02010609060101010101" pitchFamily="49" charset="-122"/>
                <a:ea typeface="楷体" panose="02010609060101010101" pitchFamily="49" charset="-122"/>
              </a:rPr>
              <a:t>拉普拉斯卷积核数据</a:t>
            </a:r>
          </a:p>
        </p:txBody>
      </p:sp>
      <p:sp>
        <p:nvSpPr>
          <p:cNvPr id="24" name="文本框 23">
            <a:extLst>
              <a:ext uri="{FF2B5EF4-FFF2-40B4-BE49-F238E27FC236}">
                <a16:creationId xmlns:a16="http://schemas.microsoft.com/office/drawing/2014/main" id="{FBDA9643-5C88-422F-FD94-5071C1B2F7B2}"/>
              </a:ext>
            </a:extLst>
          </p:cNvPr>
          <p:cNvSpPr txBox="1"/>
          <p:nvPr/>
        </p:nvSpPr>
        <p:spPr>
          <a:xfrm>
            <a:off x="624163" y="4106124"/>
            <a:ext cx="4012803" cy="1477328"/>
          </a:xfrm>
          <a:prstGeom prst="rect">
            <a:avLst/>
          </a:prstGeom>
          <a:noFill/>
        </p:spPr>
        <p:txBody>
          <a:bodyPr wrap="square" rtlCol="0">
            <a:spAutoFit/>
          </a:bodyPr>
          <a:lstStyle/>
          <a:p>
            <a:r>
              <a:rPr lang="zh-CN" altLang="en-US" b="1"/>
              <a:t>优化：</a:t>
            </a:r>
            <a:endParaRPr lang="en-US" altLang="zh-CN" b="1"/>
          </a:p>
          <a:p>
            <a:r>
              <a:rPr lang="en-US" altLang="zh-CN" b="1"/>
              <a:t>	</a:t>
            </a:r>
            <a:r>
              <a:rPr lang="zh-CN" altLang="en-US" b="1"/>
              <a:t>采用</a:t>
            </a:r>
            <a:r>
              <a:rPr lang="en-US" altLang="zh-CN" b="1"/>
              <a:t> 9 </a:t>
            </a:r>
            <a:r>
              <a:rPr lang="zh-CN" altLang="en-US" b="1"/>
              <a:t>数累和运算。根据卷积核数据特点，对中心像素值低位补</a:t>
            </a:r>
            <a:r>
              <a:rPr lang="en-US" altLang="zh-CN" b="1"/>
              <a:t>3</a:t>
            </a:r>
            <a:r>
              <a:rPr lang="zh-CN" altLang="en-US" b="1"/>
              <a:t>个</a:t>
            </a:r>
            <a:r>
              <a:rPr lang="en-US" altLang="zh-CN" b="1"/>
              <a:t>0</a:t>
            </a:r>
            <a:r>
              <a:rPr lang="zh-CN" altLang="en-US" b="1"/>
              <a:t>，并将</a:t>
            </a:r>
            <a:r>
              <a:rPr lang="en-US" altLang="zh-CN" b="1"/>
              <a:t>DSP</a:t>
            </a:r>
            <a:r>
              <a:rPr lang="zh-CN" altLang="en-US" b="1"/>
              <a:t>的运算配置为减法。可以在四个时钟周期后输出结果。</a:t>
            </a:r>
            <a:endParaRPr lang="en-US" altLang="zh-CN" b="1"/>
          </a:p>
        </p:txBody>
      </p:sp>
      <p:pic>
        <p:nvPicPr>
          <p:cNvPr id="5" name="图片 4">
            <a:extLst>
              <a:ext uri="{FF2B5EF4-FFF2-40B4-BE49-F238E27FC236}">
                <a16:creationId xmlns:a16="http://schemas.microsoft.com/office/drawing/2014/main" id="{6FB8E248-FBF5-2628-DAD9-EF8B01263883}"/>
              </a:ext>
            </a:extLst>
          </p:cNvPr>
          <p:cNvPicPr>
            <a:picLocks noChangeAspect="1"/>
          </p:cNvPicPr>
          <p:nvPr/>
        </p:nvPicPr>
        <p:blipFill>
          <a:blip r:embed="rId7"/>
          <a:stretch>
            <a:fillRect/>
          </a:stretch>
        </p:blipFill>
        <p:spPr>
          <a:xfrm>
            <a:off x="6189295" y="886858"/>
            <a:ext cx="5378542" cy="4492560"/>
          </a:xfrm>
          <a:prstGeom prst="rect">
            <a:avLst/>
          </a:prstGeom>
        </p:spPr>
      </p:pic>
    </p:spTree>
    <p:custDataLst>
      <p:tags r:id="rId1"/>
    </p:custDataLst>
    <p:extLst>
      <p:ext uri="{BB962C8B-B14F-4D97-AF65-F5344CB8AC3E}">
        <p14:creationId xmlns:p14="http://schemas.microsoft.com/office/powerpoint/2010/main" val="24807532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8" name="图片 27" descr="图示&#10;&#10;描述已自动生成">
            <a:extLst>
              <a:ext uri="{FF2B5EF4-FFF2-40B4-BE49-F238E27FC236}">
                <a16:creationId xmlns:a16="http://schemas.microsoft.com/office/drawing/2014/main" id="{FA1CD4AC-6780-C22C-8C5F-0E57CB2B7C4C}"/>
              </a:ext>
            </a:extLst>
          </p:cNvPr>
          <p:cNvPicPr/>
          <p:nvPr/>
        </p:nvPicPr>
        <p:blipFill rotWithShape="1">
          <a:blip r:embed="rId5"/>
          <a:srcRect l="40597" t="-5420" r="29805" b="65231"/>
          <a:stretch/>
        </p:blipFill>
        <p:spPr>
          <a:xfrm>
            <a:off x="160444" y="577167"/>
            <a:ext cx="3055091" cy="1614674"/>
          </a:xfrm>
          <a:prstGeom prst="rect">
            <a:avLst/>
          </a:prstGeom>
        </p:spPr>
      </p:pic>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6"/>
          <a:srcRect l="54121" t="66420" r="9540" b="5020"/>
          <a:stretch/>
        </p:blipFill>
        <p:spPr>
          <a:xfrm>
            <a:off x="878592" y="2084229"/>
            <a:ext cx="2715198" cy="1310325"/>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619192"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50000"/>
                  </a:schemeClr>
                </a:solidFill>
              </a:rPr>
              <a:t>纹理分类中</a:t>
            </a:r>
            <a:r>
              <a:rPr lang="zh-CN" altLang="en-US" b="1">
                <a:solidFill>
                  <a:schemeClr val="bg2">
                    <a:lumMod val="10000"/>
                  </a:schemeClr>
                </a:solidFill>
              </a:rPr>
              <a:t>分类器的实现</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3" name="图片 2" descr="图形用户界面, 文本, 应用程序, 聊天或短信&#10;&#10;描述已自动生成">
            <a:extLst>
              <a:ext uri="{FF2B5EF4-FFF2-40B4-BE49-F238E27FC236}">
                <a16:creationId xmlns:a16="http://schemas.microsoft.com/office/drawing/2014/main" id="{5B46AC9E-DEAF-5337-516A-3EFF71B5C418}"/>
              </a:ext>
            </a:extLst>
          </p:cNvPr>
          <p:cNvPicPr>
            <a:picLocks noChangeAspect="1"/>
          </p:cNvPicPr>
          <p:nvPr/>
        </p:nvPicPr>
        <p:blipFill>
          <a:blip r:embed="rId7"/>
          <a:stretch>
            <a:fillRect/>
          </a:stretch>
        </p:blipFill>
        <p:spPr>
          <a:xfrm>
            <a:off x="4216589" y="957854"/>
            <a:ext cx="7519509" cy="2438760"/>
          </a:xfrm>
          <a:prstGeom prst="rect">
            <a:avLst/>
          </a:prstGeom>
        </p:spPr>
      </p:pic>
      <p:sp>
        <p:nvSpPr>
          <p:cNvPr id="25" name="矩形 24">
            <a:extLst>
              <a:ext uri="{FF2B5EF4-FFF2-40B4-BE49-F238E27FC236}">
                <a16:creationId xmlns:a16="http://schemas.microsoft.com/office/drawing/2014/main" id="{6C3E4B6F-2AFF-DCFD-8931-F36D319D221C}"/>
              </a:ext>
            </a:extLst>
          </p:cNvPr>
          <p:cNvSpPr/>
          <p:nvPr/>
        </p:nvSpPr>
        <p:spPr>
          <a:xfrm>
            <a:off x="5188421" y="1068102"/>
            <a:ext cx="1448049" cy="1703378"/>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CE9823A4-3522-C4DA-D26A-B006A29B4823}"/>
              </a:ext>
            </a:extLst>
          </p:cNvPr>
          <p:cNvSpPr txBox="1"/>
          <p:nvPr/>
        </p:nvSpPr>
        <p:spPr>
          <a:xfrm>
            <a:off x="1132276" y="4721302"/>
            <a:ext cx="3055090" cy="400110"/>
          </a:xfrm>
          <a:prstGeom prst="rect">
            <a:avLst/>
          </a:prstGeom>
          <a:noFill/>
        </p:spPr>
        <p:txBody>
          <a:bodyPr wrap="square" rtlCol="0">
            <a:spAutoFit/>
          </a:bodyPr>
          <a:lstStyle/>
          <a:p>
            <a:r>
              <a:rPr lang="en-US" altLang="zh-CN" sz="2000" b="1"/>
              <a:t>Data Split </a:t>
            </a:r>
            <a:r>
              <a:rPr lang="zh-CN" altLang="en-US" sz="2000" b="1"/>
              <a:t>区域划分模块</a:t>
            </a:r>
          </a:p>
        </p:txBody>
      </p:sp>
      <p:graphicFrame>
        <p:nvGraphicFramePr>
          <p:cNvPr id="36" name="表格 4">
            <a:extLst>
              <a:ext uri="{FF2B5EF4-FFF2-40B4-BE49-F238E27FC236}">
                <a16:creationId xmlns:a16="http://schemas.microsoft.com/office/drawing/2014/main" id="{A8B6D8F6-4CB2-826B-B92A-ED3C7ADC1D5F}"/>
              </a:ext>
            </a:extLst>
          </p:cNvPr>
          <p:cNvGraphicFramePr>
            <a:graphicFrameLocks noGrp="1"/>
          </p:cNvGraphicFramePr>
          <p:nvPr>
            <p:extLst>
              <p:ext uri="{D42A27DB-BD31-4B8C-83A1-F6EECF244321}">
                <p14:modId xmlns:p14="http://schemas.microsoft.com/office/powerpoint/2010/main" val="187009047"/>
              </p:ext>
            </p:extLst>
          </p:nvPr>
        </p:nvGraphicFramePr>
        <p:xfrm>
          <a:off x="9578646" y="4201375"/>
          <a:ext cx="2208905" cy="2231450"/>
        </p:xfrm>
        <a:graphic>
          <a:graphicData uri="http://schemas.openxmlformats.org/drawingml/2006/table">
            <a:tbl>
              <a:tblPr firstRow="1" bandRow="1">
                <a:tableStyleId>{5940675A-B579-460E-94D1-54222C63F5DA}</a:tableStyleId>
              </a:tblPr>
              <a:tblGrid>
                <a:gridCol w="441781">
                  <a:extLst>
                    <a:ext uri="{9D8B030D-6E8A-4147-A177-3AD203B41FA5}">
                      <a16:colId xmlns:a16="http://schemas.microsoft.com/office/drawing/2014/main" val="746318559"/>
                    </a:ext>
                  </a:extLst>
                </a:gridCol>
                <a:gridCol w="441781">
                  <a:extLst>
                    <a:ext uri="{9D8B030D-6E8A-4147-A177-3AD203B41FA5}">
                      <a16:colId xmlns:a16="http://schemas.microsoft.com/office/drawing/2014/main" val="1152430877"/>
                    </a:ext>
                  </a:extLst>
                </a:gridCol>
                <a:gridCol w="441781">
                  <a:extLst>
                    <a:ext uri="{9D8B030D-6E8A-4147-A177-3AD203B41FA5}">
                      <a16:colId xmlns:a16="http://schemas.microsoft.com/office/drawing/2014/main" val="1454284034"/>
                    </a:ext>
                  </a:extLst>
                </a:gridCol>
                <a:gridCol w="441781">
                  <a:extLst>
                    <a:ext uri="{9D8B030D-6E8A-4147-A177-3AD203B41FA5}">
                      <a16:colId xmlns:a16="http://schemas.microsoft.com/office/drawing/2014/main" val="1264723137"/>
                    </a:ext>
                  </a:extLst>
                </a:gridCol>
                <a:gridCol w="441781">
                  <a:extLst>
                    <a:ext uri="{9D8B030D-6E8A-4147-A177-3AD203B41FA5}">
                      <a16:colId xmlns:a16="http://schemas.microsoft.com/office/drawing/2014/main" val="1872994960"/>
                    </a:ext>
                  </a:extLst>
                </a:gridCol>
              </a:tblGrid>
              <a:tr h="446290">
                <a:tc>
                  <a:txBody>
                    <a:bodyPr/>
                    <a:lstStyle/>
                    <a:p>
                      <a:pPr algn="ctr"/>
                      <a:r>
                        <a:rPr lang="en-US" altLang="zh-CN" sz="2500">
                          <a:solidFill>
                            <a:srgbClr val="3366FF"/>
                          </a:solidFill>
                        </a:rPr>
                        <a:t>1</a:t>
                      </a:r>
                      <a:endParaRPr lang="zh-CN" altLang="en-US" sz="2500">
                        <a:solidFill>
                          <a:srgbClr val="3366FF"/>
                        </a:solidFill>
                      </a:endParaRPr>
                    </a:p>
                  </a:txBody>
                  <a:tcPr marL="63756" marR="63756" marT="31878" marB="31878">
                    <a:solidFill>
                      <a:schemeClr val="accent2">
                        <a:lumMod val="40000"/>
                        <a:lumOff val="60000"/>
                      </a:schemeClr>
                    </a:solidFill>
                  </a:tcPr>
                </a:tc>
                <a:tc>
                  <a:txBody>
                    <a:bodyPr/>
                    <a:lstStyle/>
                    <a:p>
                      <a:pPr algn="ctr"/>
                      <a:r>
                        <a:rPr lang="en-US" altLang="zh-CN" sz="2500">
                          <a:solidFill>
                            <a:srgbClr val="3366FF"/>
                          </a:solidFill>
                        </a:rPr>
                        <a:t>0</a:t>
                      </a:r>
                      <a:endParaRPr lang="zh-CN" altLang="en-US" sz="2500">
                        <a:solidFill>
                          <a:srgbClr val="3366FF"/>
                        </a:solidFill>
                      </a:endParaRPr>
                    </a:p>
                  </a:txBody>
                  <a:tcPr marL="63756" marR="63756" marT="31878" marB="31878"/>
                </a:tc>
                <a:tc>
                  <a:txBody>
                    <a:bodyPr/>
                    <a:lstStyle/>
                    <a:p>
                      <a:pPr algn="ctr"/>
                      <a:r>
                        <a:rPr lang="en-US" altLang="zh-CN" sz="2500">
                          <a:solidFill>
                            <a:srgbClr val="3366FF"/>
                          </a:solidFill>
                        </a:rPr>
                        <a:t>0</a:t>
                      </a:r>
                      <a:endParaRPr lang="zh-CN" altLang="en-US" sz="2500">
                        <a:solidFill>
                          <a:srgbClr val="3366FF"/>
                        </a:solidFill>
                      </a:endParaRPr>
                    </a:p>
                  </a:txBody>
                  <a:tcPr marL="63756" marR="63756" marT="31878" marB="31878"/>
                </a:tc>
                <a:tc>
                  <a:txBody>
                    <a:bodyPr/>
                    <a:lstStyle/>
                    <a:p>
                      <a:pPr algn="ctr"/>
                      <a:r>
                        <a:rPr lang="en-US" altLang="zh-CN" sz="2500">
                          <a:solidFill>
                            <a:srgbClr val="3366FF"/>
                          </a:solidFill>
                        </a:rPr>
                        <a:t>0</a:t>
                      </a:r>
                      <a:endParaRPr lang="zh-CN" altLang="en-US" sz="2500">
                        <a:solidFill>
                          <a:srgbClr val="3366FF"/>
                        </a:solidFill>
                      </a:endParaRPr>
                    </a:p>
                  </a:txBody>
                  <a:tcPr marL="63756" marR="63756" marT="31878" marB="31878"/>
                </a:tc>
                <a:tc>
                  <a:txBody>
                    <a:bodyPr/>
                    <a:lstStyle/>
                    <a:p>
                      <a:pPr algn="ctr"/>
                      <a:r>
                        <a:rPr lang="en-US" altLang="zh-CN" sz="2500">
                          <a:solidFill>
                            <a:srgbClr val="3366FF"/>
                          </a:solidFill>
                        </a:rPr>
                        <a:t>0</a:t>
                      </a:r>
                      <a:endParaRPr lang="zh-CN" altLang="en-US" sz="2500">
                        <a:solidFill>
                          <a:srgbClr val="3366FF"/>
                        </a:solidFill>
                      </a:endParaRPr>
                    </a:p>
                  </a:txBody>
                  <a:tcPr marL="63756" marR="63756" marT="31878" marB="31878"/>
                </a:tc>
                <a:extLst>
                  <a:ext uri="{0D108BD9-81ED-4DB2-BD59-A6C34878D82A}">
                    <a16:rowId xmlns:a16="http://schemas.microsoft.com/office/drawing/2014/main" val="2138206360"/>
                  </a:ext>
                </a:extLst>
              </a:tr>
              <a:tr h="446290">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solidFill>
                      <a:schemeClr val="accent6">
                        <a:lumMod val="60000"/>
                        <a:lumOff val="40000"/>
                      </a:schemeClr>
                    </a:solidFill>
                  </a:tcPr>
                </a:tc>
                <a:tc>
                  <a:txBody>
                    <a:bodyPr/>
                    <a:lstStyle/>
                    <a:p>
                      <a:pPr algn="ctr"/>
                      <a:endParaRPr lang="zh-CN" altLang="en-US" sz="2500"/>
                    </a:p>
                  </a:txBody>
                  <a:tcPr marL="63756" marR="63756" marT="31878" marB="31878"/>
                </a:tc>
                <a:tc>
                  <a:txBody>
                    <a:bodyPr/>
                    <a:lstStyle/>
                    <a:p>
                      <a:pPr algn="ctr"/>
                      <a:endParaRPr lang="zh-CN" altLang="en-US" sz="2500"/>
                    </a:p>
                  </a:txBody>
                  <a:tcPr marL="63756" marR="63756" marT="31878" marB="31878"/>
                </a:tc>
                <a:tc>
                  <a:txBody>
                    <a:bodyPr/>
                    <a:lstStyle/>
                    <a:p>
                      <a:pPr algn="ctr"/>
                      <a:endParaRPr lang="zh-CN" altLang="en-US" sz="2500"/>
                    </a:p>
                  </a:txBody>
                  <a:tcPr marL="63756" marR="63756" marT="31878" marB="31878"/>
                </a:tc>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extLst>
                  <a:ext uri="{0D108BD9-81ED-4DB2-BD59-A6C34878D82A}">
                    <a16:rowId xmlns:a16="http://schemas.microsoft.com/office/drawing/2014/main" val="905167986"/>
                  </a:ext>
                </a:extLst>
              </a:tr>
              <a:tr h="446290">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tc>
                  <a:txBody>
                    <a:bodyPr/>
                    <a:lstStyle/>
                    <a:p>
                      <a:pPr algn="ctr"/>
                      <a:endParaRPr lang="zh-CN" altLang="en-US" sz="2500"/>
                    </a:p>
                  </a:txBody>
                  <a:tcPr marL="63756" marR="63756" marT="31878" marB="31878"/>
                </a:tc>
                <a:tc>
                  <a:txBody>
                    <a:bodyPr/>
                    <a:lstStyle/>
                    <a:p>
                      <a:pPr algn="ctr"/>
                      <a:r>
                        <a:rPr lang="en-US" altLang="zh-CN" sz="2500">
                          <a:solidFill>
                            <a:srgbClr val="FF0000"/>
                          </a:solidFill>
                        </a:rPr>
                        <a:t>0</a:t>
                      </a:r>
                      <a:endParaRPr lang="zh-CN" altLang="en-US" sz="2500">
                        <a:solidFill>
                          <a:srgbClr val="FF0000"/>
                        </a:solidFill>
                      </a:endParaRPr>
                    </a:p>
                  </a:txBody>
                  <a:tcPr marL="63756" marR="63756" marT="31878" marB="31878"/>
                </a:tc>
                <a:tc>
                  <a:txBody>
                    <a:bodyPr/>
                    <a:lstStyle/>
                    <a:p>
                      <a:pPr algn="ctr"/>
                      <a:endParaRPr lang="zh-CN" altLang="en-US" sz="2500"/>
                    </a:p>
                  </a:txBody>
                  <a:tcPr marL="63756" marR="63756" marT="31878" marB="31878"/>
                </a:tc>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extLst>
                  <a:ext uri="{0D108BD9-81ED-4DB2-BD59-A6C34878D82A}">
                    <a16:rowId xmlns:a16="http://schemas.microsoft.com/office/drawing/2014/main" val="664226705"/>
                  </a:ext>
                </a:extLst>
              </a:tr>
              <a:tr h="446290">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tc>
                  <a:txBody>
                    <a:bodyPr/>
                    <a:lstStyle/>
                    <a:p>
                      <a:pPr algn="ctr"/>
                      <a:endParaRPr lang="zh-CN" altLang="en-US" sz="2500"/>
                    </a:p>
                  </a:txBody>
                  <a:tcPr marL="63756" marR="63756" marT="31878" marB="31878"/>
                </a:tc>
                <a:tc>
                  <a:txBody>
                    <a:bodyPr/>
                    <a:lstStyle/>
                    <a:p>
                      <a:pPr algn="ctr"/>
                      <a:endParaRPr lang="zh-CN" altLang="en-US" sz="2500"/>
                    </a:p>
                  </a:txBody>
                  <a:tcPr marL="63756" marR="63756" marT="31878" marB="31878"/>
                </a:tc>
                <a:tc>
                  <a:txBody>
                    <a:bodyPr/>
                    <a:lstStyle/>
                    <a:p>
                      <a:pPr algn="ctr"/>
                      <a:endParaRPr lang="zh-CN" altLang="en-US" sz="2500"/>
                    </a:p>
                  </a:txBody>
                  <a:tcPr marL="63756" marR="63756" marT="31878" marB="31878"/>
                </a:tc>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extLst>
                  <a:ext uri="{0D108BD9-81ED-4DB2-BD59-A6C34878D82A}">
                    <a16:rowId xmlns:a16="http://schemas.microsoft.com/office/drawing/2014/main" val="3461421121"/>
                  </a:ext>
                </a:extLst>
              </a:tr>
              <a:tr h="446290">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extLst>
                  <a:ext uri="{0D108BD9-81ED-4DB2-BD59-A6C34878D82A}">
                    <a16:rowId xmlns:a16="http://schemas.microsoft.com/office/drawing/2014/main" val="878646267"/>
                  </a:ext>
                </a:extLst>
              </a:tr>
            </a:tbl>
          </a:graphicData>
        </a:graphic>
      </p:graphicFrame>
      <p:graphicFrame>
        <p:nvGraphicFramePr>
          <p:cNvPr id="37" name="表格 13">
            <a:extLst>
              <a:ext uri="{FF2B5EF4-FFF2-40B4-BE49-F238E27FC236}">
                <a16:creationId xmlns:a16="http://schemas.microsoft.com/office/drawing/2014/main" id="{0002CE8B-D428-410F-881C-AF883F77E63E}"/>
              </a:ext>
            </a:extLst>
          </p:cNvPr>
          <p:cNvGraphicFramePr>
            <a:graphicFrameLocks noGrp="1"/>
          </p:cNvGraphicFramePr>
          <p:nvPr>
            <p:extLst>
              <p:ext uri="{D42A27DB-BD31-4B8C-83A1-F6EECF244321}">
                <p14:modId xmlns:p14="http://schemas.microsoft.com/office/powerpoint/2010/main" val="1185504394"/>
              </p:ext>
            </p:extLst>
          </p:nvPr>
        </p:nvGraphicFramePr>
        <p:xfrm>
          <a:off x="2947608" y="3736484"/>
          <a:ext cx="6296784" cy="365760"/>
        </p:xfrm>
        <a:graphic>
          <a:graphicData uri="http://schemas.openxmlformats.org/drawingml/2006/table">
            <a:tbl>
              <a:tblPr firstRow="1" bandRow="1">
                <a:tableStyleId>{5940675A-B579-460E-94D1-54222C63F5DA}</a:tableStyleId>
              </a:tblPr>
              <a:tblGrid>
                <a:gridCol w="393549">
                  <a:extLst>
                    <a:ext uri="{9D8B030D-6E8A-4147-A177-3AD203B41FA5}">
                      <a16:colId xmlns:a16="http://schemas.microsoft.com/office/drawing/2014/main" val="4259669849"/>
                    </a:ext>
                  </a:extLst>
                </a:gridCol>
                <a:gridCol w="393549">
                  <a:extLst>
                    <a:ext uri="{9D8B030D-6E8A-4147-A177-3AD203B41FA5}">
                      <a16:colId xmlns:a16="http://schemas.microsoft.com/office/drawing/2014/main" val="1201240228"/>
                    </a:ext>
                  </a:extLst>
                </a:gridCol>
                <a:gridCol w="393549">
                  <a:extLst>
                    <a:ext uri="{9D8B030D-6E8A-4147-A177-3AD203B41FA5}">
                      <a16:colId xmlns:a16="http://schemas.microsoft.com/office/drawing/2014/main" val="2766005953"/>
                    </a:ext>
                  </a:extLst>
                </a:gridCol>
                <a:gridCol w="393549">
                  <a:extLst>
                    <a:ext uri="{9D8B030D-6E8A-4147-A177-3AD203B41FA5}">
                      <a16:colId xmlns:a16="http://schemas.microsoft.com/office/drawing/2014/main" val="3330335121"/>
                    </a:ext>
                  </a:extLst>
                </a:gridCol>
                <a:gridCol w="393549">
                  <a:extLst>
                    <a:ext uri="{9D8B030D-6E8A-4147-A177-3AD203B41FA5}">
                      <a16:colId xmlns:a16="http://schemas.microsoft.com/office/drawing/2014/main" val="2779512398"/>
                    </a:ext>
                  </a:extLst>
                </a:gridCol>
                <a:gridCol w="393549">
                  <a:extLst>
                    <a:ext uri="{9D8B030D-6E8A-4147-A177-3AD203B41FA5}">
                      <a16:colId xmlns:a16="http://schemas.microsoft.com/office/drawing/2014/main" val="4004339885"/>
                    </a:ext>
                  </a:extLst>
                </a:gridCol>
                <a:gridCol w="393549">
                  <a:extLst>
                    <a:ext uri="{9D8B030D-6E8A-4147-A177-3AD203B41FA5}">
                      <a16:colId xmlns:a16="http://schemas.microsoft.com/office/drawing/2014/main" val="3974856767"/>
                    </a:ext>
                  </a:extLst>
                </a:gridCol>
                <a:gridCol w="393549">
                  <a:extLst>
                    <a:ext uri="{9D8B030D-6E8A-4147-A177-3AD203B41FA5}">
                      <a16:colId xmlns:a16="http://schemas.microsoft.com/office/drawing/2014/main" val="4230811580"/>
                    </a:ext>
                  </a:extLst>
                </a:gridCol>
                <a:gridCol w="393549">
                  <a:extLst>
                    <a:ext uri="{9D8B030D-6E8A-4147-A177-3AD203B41FA5}">
                      <a16:colId xmlns:a16="http://schemas.microsoft.com/office/drawing/2014/main" val="2076672557"/>
                    </a:ext>
                  </a:extLst>
                </a:gridCol>
                <a:gridCol w="393549">
                  <a:extLst>
                    <a:ext uri="{9D8B030D-6E8A-4147-A177-3AD203B41FA5}">
                      <a16:colId xmlns:a16="http://schemas.microsoft.com/office/drawing/2014/main" val="2536382381"/>
                    </a:ext>
                  </a:extLst>
                </a:gridCol>
                <a:gridCol w="393549">
                  <a:extLst>
                    <a:ext uri="{9D8B030D-6E8A-4147-A177-3AD203B41FA5}">
                      <a16:colId xmlns:a16="http://schemas.microsoft.com/office/drawing/2014/main" val="3553161502"/>
                    </a:ext>
                  </a:extLst>
                </a:gridCol>
                <a:gridCol w="393549">
                  <a:extLst>
                    <a:ext uri="{9D8B030D-6E8A-4147-A177-3AD203B41FA5}">
                      <a16:colId xmlns:a16="http://schemas.microsoft.com/office/drawing/2014/main" val="1597199830"/>
                    </a:ext>
                  </a:extLst>
                </a:gridCol>
                <a:gridCol w="393549">
                  <a:extLst>
                    <a:ext uri="{9D8B030D-6E8A-4147-A177-3AD203B41FA5}">
                      <a16:colId xmlns:a16="http://schemas.microsoft.com/office/drawing/2014/main" val="771050228"/>
                    </a:ext>
                  </a:extLst>
                </a:gridCol>
                <a:gridCol w="393549">
                  <a:extLst>
                    <a:ext uri="{9D8B030D-6E8A-4147-A177-3AD203B41FA5}">
                      <a16:colId xmlns:a16="http://schemas.microsoft.com/office/drawing/2014/main" val="3455499312"/>
                    </a:ext>
                  </a:extLst>
                </a:gridCol>
                <a:gridCol w="393549">
                  <a:extLst>
                    <a:ext uri="{9D8B030D-6E8A-4147-A177-3AD203B41FA5}">
                      <a16:colId xmlns:a16="http://schemas.microsoft.com/office/drawing/2014/main" val="3106018382"/>
                    </a:ext>
                  </a:extLst>
                </a:gridCol>
                <a:gridCol w="393549">
                  <a:extLst>
                    <a:ext uri="{9D8B030D-6E8A-4147-A177-3AD203B41FA5}">
                      <a16:colId xmlns:a16="http://schemas.microsoft.com/office/drawing/2014/main" val="2863018010"/>
                    </a:ext>
                  </a:extLst>
                </a:gridCol>
              </a:tblGrid>
              <a:tr h="323946">
                <a:tc>
                  <a:txBody>
                    <a:bodyPr/>
                    <a:lstStyle/>
                    <a:p>
                      <a:pPr algn="ctr"/>
                      <a:r>
                        <a:rPr lang="en-US" altLang="zh-CN">
                          <a:solidFill>
                            <a:srgbClr val="3366FF"/>
                          </a:solidFill>
                        </a:rPr>
                        <a:t>1</a:t>
                      </a:r>
                      <a:endParaRPr lang="zh-CN" altLang="en-US">
                        <a:solidFill>
                          <a:srgbClr val="3366FF"/>
                        </a:solidFill>
                      </a:endParaRPr>
                    </a:p>
                  </a:txBody>
                  <a:tcPr>
                    <a:solidFill>
                      <a:schemeClr val="accent6">
                        <a:lumMod val="60000"/>
                        <a:lumOff val="40000"/>
                      </a:schemeClr>
                    </a:solidFill>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solidFill>
                      <a:schemeClr val="accent2">
                        <a:lumMod val="40000"/>
                        <a:lumOff val="60000"/>
                      </a:schemeClr>
                    </a:solidFill>
                  </a:tcPr>
                </a:tc>
                <a:extLst>
                  <a:ext uri="{0D108BD9-81ED-4DB2-BD59-A6C34878D82A}">
                    <a16:rowId xmlns:a16="http://schemas.microsoft.com/office/drawing/2014/main" val="3348034336"/>
                  </a:ext>
                </a:extLst>
              </a:tr>
            </a:tbl>
          </a:graphicData>
        </a:graphic>
      </p:graphicFrame>
      <p:sp>
        <p:nvSpPr>
          <p:cNvPr id="38" name="文本框 37">
            <a:extLst>
              <a:ext uri="{FF2B5EF4-FFF2-40B4-BE49-F238E27FC236}">
                <a16:creationId xmlns:a16="http://schemas.microsoft.com/office/drawing/2014/main" id="{85030E54-D7D4-5589-7322-90213D426F1B}"/>
              </a:ext>
            </a:extLst>
          </p:cNvPr>
          <p:cNvSpPr txBox="1"/>
          <p:nvPr/>
        </p:nvSpPr>
        <p:spPr>
          <a:xfrm>
            <a:off x="2739224" y="4137261"/>
            <a:ext cx="942109" cy="369332"/>
          </a:xfrm>
          <a:prstGeom prst="rect">
            <a:avLst/>
          </a:prstGeom>
          <a:noFill/>
        </p:spPr>
        <p:txBody>
          <a:bodyPr wrap="square" rtlCol="0">
            <a:spAutoFit/>
          </a:bodyPr>
          <a:lstStyle/>
          <a:p>
            <a:r>
              <a:rPr lang="en-US" altLang="zh-CN">
                <a:solidFill>
                  <a:srgbClr val="3366FF"/>
                </a:solidFill>
              </a:rPr>
              <a:t>15 bit</a:t>
            </a:r>
            <a:endParaRPr lang="zh-CN" altLang="en-US">
              <a:solidFill>
                <a:srgbClr val="3366FF"/>
              </a:solidFill>
            </a:endParaRPr>
          </a:p>
        </p:txBody>
      </p:sp>
      <p:sp>
        <p:nvSpPr>
          <p:cNvPr id="40" name="文本框 39">
            <a:extLst>
              <a:ext uri="{FF2B5EF4-FFF2-40B4-BE49-F238E27FC236}">
                <a16:creationId xmlns:a16="http://schemas.microsoft.com/office/drawing/2014/main" id="{93C3CF65-AB1D-F8FB-E496-4F4274E84EF7}"/>
              </a:ext>
            </a:extLst>
          </p:cNvPr>
          <p:cNvSpPr txBox="1"/>
          <p:nvPr/>
        </p:nvSpPr>
        <p:spPr>
          <a:xfrm>
            <a:off x="8739447" y="4130640"/>
            <a:ext cx="662727" cy="369332"/>
          </a:xfrm>
          <a:prstGeom prst="rect">
            <a:avLst/>
          </a:prstGeom>
          <a:noFill/>
        </p:spPr>
        <p:txBody>
          <a:bodyPr wrap="square" rtlCol="0">
            <a:spAutoFit/>
          </a:bodyPr>
          <a:lstStyle/>
          <a:p>
            <a:r>
              <a:rPr lang="en-US" altLang="zh-CN">
                <a:solidFill>
                  <a:srgbClr val="3366FF"/>
                </a:solidFill>
              </a:rPr>
              <a:t>0 bit</a:t>
            </a:r>
            <a:endParaRPr lang="zh-CN" altLang="en-US">
              <a:solidFill>
                <a:srgbClr val="3366FF"/>
              </a:solidFill>
            </a:endParaRPr>
          </a:p>
        </p:txBody>
      </p:sp>
      <p:cxnSp>
        <p:nvCxnSpPr>
          <p:cNvPr id="41" name="直接箭头连接符 40">
            <a:extLst>
              <a:ext uri="{FF2B5EF4-FFF2-40B4-BE49-F238E27FC236}">
                <a16:creationId xmlns:a16="http://schemas.microsoft.com/office/drawing/2014/main" id="{D818556B-FF15-8F77-F169-93BBDBB13705}"/>
              </a:ext>
            </a:extLst>
          </p:cNvPr>
          <p:cNvCxnSpPr>
            <a:cxnSpLocks/>
          </p:cNvCxnSpPr>
          <p:nvPr/>
        </p:nvCxnSpPr>
        <p:spPr>
          <a:xfrm flipH="1" flipV="1">
            <a:off x="9321641" y="4055600"/>
            <a:ext cx="363575" cy="32253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43" name="文本框 42">
            <a:extLst>
              <a:ext uri="{FF2B5EF4-FFF2-40B4-BE49-F238E27FC236}">
                <a16:creationId xmlns:a16="http://schemas.microsoft.com/office/drawing/2014/main" id="{DD55C933-B93C-D6AB-9AC5-49B1C2D7BDB4}"/>
              </a:ext>
            </a:extLst>
          </p:cNvPr>
          <p:cNvSpPr txBox="1"/>
          <p:nvPr/>
        </p:nvSpPr>
        <p:spPr>
          <a:xfrm>
            <a:off x="7718400" y="6099116"/>
            <a:ext cx="942109" cy="369332"/>
          </a:xfrm>
          <a:prstGeom prst="rect">
            <a:avLst/>
          </a:prstGeom>
          <a:noFill/>
        </p:spPr>
        <p:txBody>
          <a:bodyPr wrap="square" rtlCol="0">
            <a:spAutoFit/>
          </a:bodyPr>
          <a:lstStyle/>
          <a:p>
            <a:r>
              <a:rPr lang="en-US" altLang="zh-CN">
                <a:solidFill>
                  <a:srgbClr val="3366FF"/>
                </a:solidFill>
              </a:rPr>
              <a:t>16 bit</a:t>
            </a:r>
            <a:endParaRPr lang="zh-CN" altLang="en-US">
              <a:solidFill>
                <a:srgbClr val="3366FF"/>
              </a:solidFill>
            </a:endParaRPr>
          </a:p>
        </p:txBody>
      </p:sp>
      <p:graphicFrame>
        <p:nvGraphicFramePr>
          <p:cNvPr id="44" name="表格 22">
            <a:extLst>
              <a:ext uri="{FF2B5EF4-FFF2-40B4-BE49-F238E27FC236}">
                <a16:creationId xmlns:a16="http://schemas.microsoft.com/office/drawing/2014/main" id="{A90497F4-CD20-FDC3-B94A-F21CDD8F18E5}"/>
              </a:ext>
            </a:extLst>
          </p:cNvPr>
          <p:cNvGraphicFramePr>
            <a:graphicFrameLocks noGrp="1"/>
          </p:cNvGraphicFramePr>
          <p:nvPr>
            <p:extLst>
              <p:ext uri="{D42A27DB-BD31-4B8C-83A1-F6EECF244321}">
                <p14:modId xmlns:p14="http://schemas.microsoft.com/office/powerpoint/2010/main" val="1657460327"/>
              </p:ext>
            </p:extLst>
          </p:nvPr>
        </p:nvGraphicFramePr>
        <p:xfrm>
          <a:off x="7976343" y="5598224"/>
          <a:ext cx="373885" cy="492700"/>
        </p:xfrm>
        <a:graphic>
          <a:graphicData uri="http://schemas.openxmlformats.org/drawingml/2006/table">
            <a:tbl>
              <a:tblPr firstRow="1" bandRow="1">
                <a:tableStyleId>{5940675A-B579-460E-94D1-54222C63F5DA}</a:tableStyleId>
              </a:tblPr>
              <a:tblGrid>
                <a:gridCol w="373885">
                  <a:extLst>
                    <a:ext uri="{9D8B030D-6E8A-4147-A177-3AD203B41FA5}">
                      <a16:colId xmlns:a16="http://schemas.microsoft.com/office/drawing/2014/main" val="2992157902"/>
                    </a:ext>
                  </a:extLst>
                </a:gridCol>
              </a:tblGrid>
              <a:tr h="369332">
                <a:tc>
                  <a:txBody>
                    <a:bodyPr/>
                    <a:lstStyle/>
                    <a:p>
                      <a:pPr marL="0" algn="ctr" defTabSz="914400" rtl="0" eaLnBrk="1" latinLnBrk="0" hangingPunct="1"/>
                      <a:r>
                        <a:rPr lang="en-US" altLang="zh-CN" sz="2800" kern="1200">
                          <a:solidFill>
                            <a:srgbClr val="FF0000"/>
                          </a:solidFill>
                          <a:latin typeface="+mn-lt"/>
                          <a:ea typeface="+mn-ea"/>
                          <a:cs typeface="+mn-cs"/>
                        </a:rPr>
                        <a:t>0</a:t>
                      </a:r>
                      <a:endParaRPr lang="zh-CN" altLang="en-US" sz="2800" kern="1200">
                        <a:solidFill>
                          <a:srgbClr val="FF0000"/>
                        </a:solidFill>
                        <a:latin typeface="+mn-lt"/>
                        <a:ea typeface="+mn-ea"/>
                        <a:cs typeface="+mn-cs"/>
                      </a:endParaRPr>
                    </a:p>
                  </a:txBody>
                  <a:tcPr marL="65980" marR="65980" marT="32990" marB="32990"/>
                </a:tc>
                <a:extLst>
                  <a:ext uri="{0D108BD9-81ED-4DB2-BD59-A6C34878D82A}">
                    <a16:rowId xmlns:a16="http://schemas.microsoft.com/office/drawing/2014/main" val="2848270705"/>
                  </a:ext>
                </a:extLst>
              </a:tr>
            </a:tbl>
          </a:graphicData>
        </a:graphic>
      </p:graphicFrame>
      <p:cxnSp>
        <p:nvCxnSpPr>
          <p:cNvPr id="45" name="直接箭头连接符 44">
            <a:extLst>
              <a:ext uri="{FF2B5EF4-FFF2-40B4-BE49-F238E27FC236}">
                <a16:creationId xmlns:a16="http://schemas.microsoft.com/office/drawing/2014/main" id="{3B62B567-D69A-DA1B-3B35-4EC60C538DE9}"/>
              </a:ext>
            </a:extLst>
          </p:cNvPr>
          <p:cNvCxnSpPr>
            <a:cxnSpLocks/>
          </p:cNvCxnSpPr>
          <p:nvPr/>
        </p:nvCxnSpPr>
        <p:spPr>
          <a:xfrm flipH="1">
            <a:off x="8562975" y="5374878"/>
            <a:ext cx="1976909" cy="354805"/>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15" name="箭头: 上弧形 14">
            <a:extLst>
              <a:ext uri="{FF2B5EF4-FFF2-40B4-BE49-F238E27FC236}">
                <a16:creationId xmlns:a16="http://schemas.microsoft.com/office/drawing/2014/main" id="{8E2FB9B8-23D1-8B1D-3AE8-9F033980864B}"/>
              </a:ext>
            </a:extLst>
          </p:cNvPr>
          <p:cNvSpPr/>
          <p:nvPr/>
        </p:nvSpPr>
        <p:spPr>
          <a:xfrm rot="3120262">
            <a:off x="10923191" y="3973497"/>
            <a:ext cx="1728719" cy="76194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3" name="文本框 52">
            <a:extLst>
              <a:ext uri="{FF2B5EF4-FFF2-40B4-BE49-F238E27FC236}">
                <a16:creationId xmlns:a16="http://schemas.microsoft.com/office/drawing/2014/main" id="{A81BC72E-7E91-21E9-EC25-B30FCCE738AA}"/>
              </a:ext>
            </a:extLst>
          </p:cNvPr>
          <p:cNvSpPr txBox="1"/>
          <p:nvPr/>
        </p:nvSpPr>
        <p:spPr>
          <a:xfrm>
            <a:off x="923888" y="5136559"/>
            <a:ext cx="3291770" cy="923330"/>
          </a:xfrm>
          <a:prstGeom prst="rect">
            <a:avLst/>
          </a:prstGeom>
          <a:noFill/>
        </p:spPr>
        <p:txBody>
          <a:bodyPr wrap="square">
            <a:spAutoFit/>
          </a:bodyPr>
          <a:lstStyle/>
          <a:p>
            <a:r>
              <a:rPr lang="en-US" altLang="zh-CN" sz="1800" b="0" i="0">
                <a:solidFill>
                  <a:srgbClr val="000000"/>
                </a:solidFill>
                <a:effectLst/>
                <a:latin typeface="SimSun" panose="02010600030101010101" pitchFamily="2" charset="-122"/>
                <a:ea typeface="SimSun" panose="02010600030101010101" pitchFamily="2" charset="-122"/>
              </a:rPr>
              <a:t>	</a:t>
            </a:r>
            <a:r>
              <a:rPr lang="zh-CN" altLang="en-US" sz="1800" b="0" i="0">
                <a:solidFill>
                  <a:srgbClr val="000000"/>
                </a:solidFill>
                <a:effectLst/>
                <a:latin typeface="SimSun" panose="02010600030101010101" pitchFamily="2" charset="-122"/>
                <a:ea typeface="SimSun" panose="02010600030101010101" pitchFamily="2" charset="-122"/>
              </a:rPr>
              <a:t>区域划分模块主要将后续进行统一编码与角度编码的像素区域进行提取。</a:t>
            </a:r>
            <a:endParaRPr lang="zh-CN" altLang="en-US"/>
          </a:p>
        </p:txBody>
      </p:sp>
      <p:sp>
        <p:nvSpPr>
          <p:cNvPr id="58" name="文本框 57">
            <a:extLst>
              <a:ext uri="{FF2B5EF4-FFF2-40B4-BE49-F238E27FC236}">
                <a16:creationId xmlns:a16="http://schemas.microsoft.com/office/drawing/2014/main" id="{CE3E1E6D-9C75-3F50-EB06-C76012467D64}"/>
              </a:ext>
            </a:extLst>
          </p:cNvPr>
          <p:cNvSpPr txBox="1"/>
          <p:nvPr/>
        </p:nvSpPr>
        <p:spPr>
          <a:xfrm>
            <a:off x="5973743" y="4130640"/>
            <a:ext cx="662727" cy="369332"/>
          </a:xfrm>
          <a:prstGeom prst="rect">
            <a:avLst/>
          </a:prstGeom>
          <a:noFill/>
        </p:spPr>
        <p:txBody>
          <a:bodyPr wrap="square" rtlCol="0">
            <a:spAutoFit/>
          </a:bodyPr>
          <a:lstStyle/>
          <a:p>
            <a:r>
              <a:rPr lang="en-US" altLang="zh-CN">
                <a:solidFill>
                  <a:srgbClr val="3366FF"/>
                </a:solidFill>
              </a:rPr>
              <a:t>7 bit</a:t>
            </a:r>
            <a:endParaRPr lang="zh-CN" altLang="en-US">
              <a:solidFill>
                <a:srgbClr val="3366FF"/>
              </a:solidFill>
            </a:endParaRPr>
          </a:p>
        </p:txBody>
      </p:sp>
    </p:spTree>
    <p:custDataLst>
      <p:tags r:id="rId1"/>
    </p:custDataLst>
    <p:extLst>
      <p:ext uri="{BB962C8B-B14F-4D97-AF65-F5344CB8AC3E}">
        <p14:creationId xmlns:p14="http://schemas.microsoft.com/office/powerpoint/2010/main" val="36103583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heel(1)">
                                      <p:cBhvr>
                                        <p:cTn id="7"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8" name="图片 27" descr="图示&#10;&#10;描述已自动生成">
            <a:extLst>
              <a:ext uri="{FF2B5EF4-FFF2-40B4-BE49-F238E27FC236}">
                <a16:creationId xmlns:a16="http://schemas.microsoft.com/office/drawing/2014/main" id="{FA1CD4AC-6780-C22C-8C5F-0E57CB2B7C4C}"/>
              </a:ext>
            </a:extLst>
          </p:cNvPr>
          <p:cNvPicPr/>
          <p:nvPr/>
        </p:nvPicPr>
        <p:blipFill rotWithShape="1">
          <a:blip r:embed="rId5"/>
          <a:srcRect l="40597" t="-5420" r="29805" b="65231"/>
          <a:stretch/>
        </p:blipFill>
        <p:spPr>
          <a:xfrm>
            <a:off x="160444" y="577167"/>
            <a:ext cx="3055091" cy="1614674"/>
          </a:xfrm>
          <a:prstGeom prst="rect">
            <a:avLst/>
          </a:prstGeom>
        </p:spPr>
      </p:pic>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6"/>
          <a:srcRect l="54121" t="66420" r="9540" b="5020"/>
          <a:stretch/>
        </p:blipFill>
        <p:spPr>
          <a:xfrm>
            <a:off x="878592" y="2084229"/>
            <a:ext cx="2715198" cy="1310325"/>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619192"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50000"/>
                  </a:schemeClr>
                </a:solidFill>
              </a:rPr>
              <a:t>纹理分类中</a:t>
            </a:r>
            <a:r>
              <a:rPr lang="zh-CN" altLang="en-US" b="1">
                <a:solidFill>
                  <a:schemeClr val="bg2">
                    <a:lumMod val="10000"/>
                  </a:schemeClr>
                </a:solidFill>
              </a:rPr>
              <a:t>分类器的实现</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3" name="图片 2" descr="图形用户界面, 文本, 应用程序, 聊天或短信&#10;&#10;描述已自动生成">
            <a:extLst>
              <a:ext uri="{FF2B5EF4-FFF2-40B4-BE49-F238E27FC236}">
                <a16:creationId xmlns:a16="http://schemas.microsoft.com/office/drawing/2014/main" id="{5B46AC9E-DEAF-5337-516A-3EFF71B5C418}"/>
              </a:ext>
            </a:extLst>
          </p:cNvPr>
          <p:cNvPicPr>
            <a:picLocks noChangeAspect="1"/>
          </p:cNvPicPr>
          <p:nvPr/>
        </p:nvPicPr>
        <p:blipFill>
          <a:blip r:embed="rId7"/>
          <a:stretch>
            <a:fillRect/>
          </a:stretch>
        </p:blipFill>
        <p:spPr>
          <a:xfrm>
            <a:off x="4216589" y="957854"/>
            <a:ext cx="7519509" cy="2438760"/>
          </a:xfrm>
          <a:prstGeom prst="rect">
            <a:avLst/>
          </a:prstGeom>
        </p:spPr>
      </p:pic>
      <p:sp>
        <p:nvSpPr>
          <p:cNvPr id="25" name="矩形 24">
            <a:extLst>
              <a:ext uri="{FF2B5EF4-FFF2-40B4-BE49-F238E27FC236}">
                <a16:creationId xmlns:a16="http://schemas.microsoft.com/office/drawing/2014/main" id="{6C3E4B6F-2AFF-DCFD-8931-F36D319D221C}"/>
              </a:ext>
            </a:extLst>
          </p:cNvPr>
          <p:cNvSpPr/>
          <p:nvPr/>
        </p:nvSpPr>
        <p:spPr>
          <a:xfrm>
            <a:off x="7029449" y="1511261"/>
            <a:ext cx="1620819" cy="860464"/>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7" name="表格 13">
            <a:extLst>
              <a:ext uri="{FF2B5EF4-FFF2-40B4-BE49-F238E27FC236}">
                <a16:creationId xmlns:a16="http://schemas.microsoft.com/office/drawing/2014/main" id="{0002CE8B-D428-410F-881C-AF883F77E63E}"/>
              </a:ext>
            </a:extLst>
          </p:cNvPr>
          <p:cNvGraphicFramePr>
            <a:graphicFrameLocks noGrp="1"/>
          </p:cNvGraphicFramePr>
          <p:nvPr>
            <p:extLst>
              <p:ext uri="{D42A27DB-BD31-4B8C-83A1-F6EECF244321}">
                <p14:modId xmlns:p14="http://schemas.microsoft.com/office/powerpoint/2010/main" val="2053521230"/>
              </p:ext>
            </p:extLst>
          </p:nvPr>
        </p:nvGraphicFramePr>
        <p:xfrm>
          <a:off x="5557458" y="3698384"/>
          <a:ext cx="6296784" cy="365760"/>
        </p:xfrm>
        <a:graphic>
          <a:graphicData uri="http://schemas.openxmlformats.org/drawingml/2006/table">
            <a:tbl>
              <a:tblPr firstRow="1" bandRow="1">
                <a:tableStyleId>{5940675A-B579-460E-94D1-54222C63F5DA}</a:tableStyleId>
              </a:tblPr>
              <a:tblGrid>
                <a:gridCol w="393549">
                  <a:extLst>
                    <a:ext uri="{9D8B030D-6E8A-4147-A177-3AD203B41FA5}">
                      <a16:colId xmlns:a16="http://schemas.microsoft.com/office/drawing/2014/main" val="4259669849"/>
                    </a:ext>
                  </a:extLst>
                </a:gridCol>
                <a:gridCol w="393549">
                  <a:extLst>
                    <a:ext uri="{9D8B030D-6E8A-4147-A177-3AD203B41FA5}">
                      <a16:colId xmlns:a16="http://schemas.microsoft.com/office/drawing/2014/main" val="1201240228"/>
                    </a:ext>
                  </a:extLst>
                </a:gridCol>
                <a:gridCol w="393549">
                  <a:extLst>
                    <a:ext uri="{9D8B030D-6E8A-4147-A177-3AD203B41FA5}">
                      <a16:colId xmlns:a16="http://schemas.microsoft.com/office/drawing/2014/main" val="2766005953"/>
                    </a:ext>
                  </a:extLst>
                </a:gridCol>
                <a:gridCol w="393549">
                  <a:extLst>
                    <a:ext uri="{9D8B030D-6E8A-4147-A177-3AD203B41FA5}">
                      <a16:colId xmlns:a16="http://schemas.microsoft.com/office/drawing/2014/main" val="3330335121"/>
                    </a:ext>
                  </a:extLst>
                </a:gridCol>
                <a:gridCol w="393549">
                  <a:extLst>
                    <a:ext uri="{9D8B030D-6E8A-4147-A177-3AD203B41FA5}">
                      <a16:colId xmlns:a16="http://schemas.microsoft.com/office/drawing/2014/main" val="2779512398"/>
                    </a:ext>
                  </a:extLst>
                </a:gridCol>
                <a:gridCol w="393549">
                  <a:extLst>
                    <a:ext uri="{9D8B030D-6E8A-4147-A177-3AD203B41FA5}">
                      <a16:colId xmlns:a16="http://schemas.microsoft.com/office/drawing/2014/main" val="4004339885"/>
                    </a:ext>
                  </a:extLst>
                </a:gridCol>
                <a:gridCol w="393549">
                  <a:extLst>
                    <a:ext uri="{9D8B030D-6E8A-4147-A177-3AD203B41FA5}">
                      <a16:colId xmlns:a16="http://schemas.microsoft.com/office/drawing/2014/main" val="3974856767"/>
                    </a:ext>
                  </a:extLst>
                </a:gridCol>
                <a:gridCol w="393549">
                  <a:extLst>
                    <a:ext uri="{9D8B030D-6E8A-4147-A177-3AD203B41FA5}">
                      <a16:colId xmlns:a16="http://schemas.microsoft.com/office/drawing/2014/main" val="4230811580"/>
                    </a:ext>
                  </a:extLst>
                </a:gridCol>
                <a:gridCol w="393549">
                  <a:extLst>
                    <a:ext uri="{9D8B030D-6E8A-4147-A177-3AD203B41FA5}">
                      <a16:colId xmlns:a16="http://schemas.microsoft.com/office/drawing/2014/main" val="2076672557"/>
                    </a:ext>
                  </a:extLst>
                </a:gridCol>
                <a:gridCol w="393549">
                  <a:extLst>
                    <a:ext uri="{9D8B030D-6E8A-4147-A177-3AD203B41FA5}">
                      <a16:colId xmlns:a16="http://schemas.microsoft.com/office/drawing/2014/main" val="2536382381"/>
                    </a:ext>
                  </a:extLst>
                </a:gridCol>
                <a:gridCol w="393549">
                  <a:extLst>
                    <a:ext uri="{9D8B030D-6E8A-4147-A177-3AD203B41FA5}">
                      <a16:colId xmlns:a16="http://schemas.microsoft.com/office/drawing/2014/main" val="3553161502"/>
                    </a:ext>
                  </a:extLst>
                </a:gridCol>
                <a:gridCol w="393549">
                  <a:extLst>
                    <a:ext uri="{9D8B030D-6E8A-4147-A177-3AD203B41FA5}">
                      <a16:colId xmlns:a16="http://schemas.microsoft.com/office/drawing/2014/main" val="1597199830"/>
                    </a:ext>
                  </a:extLst>
                </a:gridCol>
                <a:gridCol w="393549">
                  <a:extLst>
                    <a:ext uri="{9D8B030D-6E8A-4147-A177-3AD203B41FA5}">
                      <a16:colId xmlns:a16="http://schemas.microsoft.com/office/drawing/2014/main" val="771050228"/>
                    </a:ext>
                  </a:extLst>
                </a:gridCol>
                <a:gridCol w="393549">
                  <a:extLst>
                    <a:ext uri="{9D8B030D-6E8A-4147-A177-3AD203B41FA5}">
                      <a16:colId xmlns:a16="http://schemas.microsoft.com/office/drawing/2014/main" val="3455499312"/>
                    </a:ext>
                  </a:extLst>
                </a:gridCol>
                <a:gridCol w="393549">
                  <a:extLst>
                    <a:ext uri="{9D8B030D-6E8A-4147-A177-3AD203B41FA5}">
                      <a16:colId xmlns:a16="http://schemas.microsoft.com/office/drawing/2014/main" val="3106018382"/>
                    </a:ext>
                  </a:extLst>
                </a:gridCol>
                <a:gridCol w="393549">
                  <a:extLst>
                    <a:ext uri="{9D8B030D-6E8A-4147-A177-3AD203B41FA5}">
                      <a16:colId xmlns:a16="http://schemas.microsoft.com/office/drawing/2014/main" val="2863018010"/>
                    </a:ext>
                  </a:extLst>
                </a:gridCol>
              </a:tblGrid>
              <a:tr h="323946">
                <a:tc>
                  <a:txBody>
                    <a:bodyPr/>
                    <a:lstStyle/>
                    <a:p>
                      <a:pPr algn="ctr"/>
                      <a:r>
                        <a:rPr lang="en-US" altLang="zh-CN">
                          <a:solidFill>
                            <a:srgbClr val="3366FF"/>
                          </a:solidFill>
                        </a:rPr>
                        <a:t>1</a:t>
                      </a:r>
                      <a:endParaRPr lang="zh-CN" altLang="en-US">
                        <a:solidFill>
                          <a:srgbClr val="3366FF"/>
                        </a:solidFill>
                      </a:endParaRPr>
                    </a:p>
                  </a:txBody>
                  <a:tcPr>
                    <a:solidFill>
                      <a:schemeClr val="accent6">
                        <a:lumMod val="60000"/>
                        <a:lumOff val="40000"/>
                      </a:schemeClr>
                    </a:solidFill>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0</a:t>
                      </a:r>
                      <a:endParaRPr lang="zh-CN" altLang="en-US" sz="1800" kern="1200">
                        <a:solidFill>
                          <a:srgbClr val="3366FF"/>
                        </a:solidFill>
                        <a:latin typeface="+mn-lt"/>
                        <a:ea typeface="+mn-ea"/>
                        <a:cs typeface="+mn-cs"/>
                      </a:endParaRPr>
                    </a:p>
                  </a:txBody>
                  <a:tcPr/>
                </a:tc>
                <a:tc>
                  <a:txBody>
                    <a:bodyPr/>
                    <a:lstStyle/>
                    <a:p>
                      <a:pPr marL="0" algn="ctr" defTabSz="914400" rtl="0" eaLnBrk="1" latinLnBrk="0" hangingPunct="1"/>
                      <a:r>
                        <a:rPr lang="en-US" altLang="zh-CN" sz="1800" kern="1200">
                          <a:solidFill>
                            <a:srgbClr val="FF0000"/>
                          </a:solidFill>
                          <a:latin typeface="+mn-lt"/>
                          <a:ea typeface="+mn-ea"/>
                          <a:cs typeface="+mn-cs"/>
                        </a:rPr>
                        <a:t>0</a:t>
                      </a:r>
                      <a:endParaRPr lang="zh-CN" altLang="en-US" sz="1800" kern="1200">
                        <a:solidFill>
                          <a:srgbClr val="FF0000"/>
                        </a:solidFill>
                        <a:latin typeface="+mn-lt"/>
                        <a:ea typeface="+mn-ea"/>
                        <a:cs typeface="+mn-cs"/>
                      </a:endParaRPr>
                    </a:p>
                  </a:txBody>
                  <a:tcPr/>
                </a:tc>
                <a:tc>
                  <a:txBody>
                    <a:bodyPr/>
                    <a:lstStyle/>
                    <a:p>
                      <a:pPr marL="0" algn="ctr" defTabSz="914400" rtl="0" eaLnBrk="1" latinLnBrk="0" hangingPunct="1"/>
                      <a:r>
                        <a:rPr lang="en-US" altLang="zh-CN" sz="1800" kern="1200">
                          <a:solidFill>
                            <a:srgbClr val="FF0000"/>
                          </a:solidFill>
                          <a:latin typeface="+mn-lt"/>
                          <a:ea typeface="+mn-ea"/>
                          <a:cs typeface="+mn-cs"/>
                        </a:rPr>
                        <a:t>0</a:t>
                      </a:r>
                      <a:endParaRPr lang="zh-CN" altLang="en-US" sz="1800" kern="1200">
                        <a:solidFill>
                          <a:srgbClr val="FF0000"/>
                        </a:solidFill>
                        <a:latin typeface="+mn-lt"/>
                        <a:ea typeface="+mn-ea"/>
                        <a:cs typeface="+mn-cs"/>
                      </a:endParaRPr>
                    </a:p>
                  </a:txBody>
                  <a:tcPr/>
                </a:tc>
                <a:tc>
                  <a:txBody>
                    <a:bodyPr/>
                    <a:lstStyle/>
                    <a:p>
                      <a:pPr marL="0" algn="ctr" defTabSz="914400" rtl="0" eaLnBrk="1" latinLnBrk="0" hangingPunct="1"/>
                      <a:r>
                        <a:rPr lang="en-US" altLang="zh-CN" sz="1800" kern="1200">
                          <a:solidFill>
                            <a:srgbClr val="FF0000"/>
                          </a:solidFill>
                          <a:latin typeface="+mn-lt"/>
                          <a:ea typeface="+mn-ea"/>
                          <a:cs typeface="+mn-cs"/>
                        </a:rPr>
                        <a:t>0</a:t>
                      </a:r>
                      <a:endParaRPr lang="zh-CN" altLang="en-US" sz="1800" kern="1200">
                        <a:solidFill>
                          <a:srgbClr val="FF0000"/>
                        </a:solidFill>
                        <a:latin typeface="+mn-lt"/>
                        <a:ea typeface="+mn-ea"/>
                        <a:cs typeface="+mn-cs"/>
                      </a:endParaRPr>
                    </a:p>
                  </a:txBody>
                  <a:tcPr/>
                </a:tc>
                <a:tc>
                  <a:txBody>
                    <a:bodyPr/>
                    <a:lstStyle/>
                    <a:p>
                      <a:pPr algn="ctr"/>
                      <a:r>
                        <a:rPr lang="en-US" altLang="zh-CN">
                          <a:solidFill>
                            <a:srgbClr val="3366FF"/>
                          </a:solidFill>
                        </a:rPr>
                        <a:t>1</a:t>
                      </a:r>
                      <a:endParaRPr lang="zh-CN" altLang="en-US">
                        <a:solidFill>
                          <a:srgbClr val="3366FF"/>
                        </a:solidFill>
                      </a:endParaRPr>
                    </a:p>
                  </a:txBody>
                  <a:tcPr>
                    <a:solidFill>
                      <a:schemeClr val="accent2">
                        <a:lumMod val="40000"/>
                        <a:lumOff val="60000"/>
                      </a:schemeClr>
                    </a:solidFill>
                  </a:tcPr>
                </a:tc>
                <a:extLst>
                  <a:ext uri="{0D108BD9-81ED-4DB2-BD59-A6C34878D82A}">
                    <a16:rowId xmlns:a16="http://schemas.microsoft.com/office/drawing/2014/main" val="3348034336"/>
                  </a:ext>
                </a:extLst>
              </a:tr>
            </a:tbl>
          </a:graphicData>
        </a:graphic>
      </p:graphicFrame>
      <p:sp>
        <p:nvSpPr>
          <p:cNvPr id="38" name="文本框 37">
            <a:extLst>
              <a:ext uri="{FF2B5EF4-FFF2-40B4-BE49-F238E27FC236}">
                <a16:creationId xmlns:a16="http://schemas.microsoft.com/office/drawing/2014/main" id="{85030E54-D7D4-5589-7322-90213D426F1B}"/>
              </a:ext>
            </a:extLst>
          </p:cNvPr>
          <p:cNvSpPr txBox="1"/>
          <p:nvPr/>
        </p:nvSpPr>
        <p:spPr>
          <a:xfrm>
            <a:off x="5349074" y="4099161"/>
            <a:ext cx="942109" cy="369332"/>
          </a:xfrm>
          <a:prstGeom prst="rect">
            <a:avLst/>
          </a:prstGeom>
          <a:noFill/>
        </p:spPr>
        <p:txBody>
          <a:bodyPr wrap="square" rtlCol="0">
            <a:spAutoFit/>
          </a:bodyPr>
          <a:lstStyle/>
          <a:p>
            <a:r>
              <a:rPr lang="en-US" altLang="zh-CN">
                <a:solidFill>
                  <a:srgbClr val="3366FF"/>
                </a:solidFill>
              </a:rPr>
              <a:t>15 bit</a:t>
            </a:r>
            <a:endParaRPr lang="zh-CN" altLang="en-US">
              <a:solidFill>
                <a:srgbClr val="3366FF"/>
              </a:solidFill>
            </a:endParaRPr>
          </a:p>
        </p:txBody>
      </p:sp>
      <p:sp>
        <p:nvSpPr>
          <p:cNvPr id="40" name="文本框 39">
            <a:extLst>
              <a:ext uri="{FF2B5EF4-FFF2-40B4-BE49-F238E27FC236}">
                <a16:creationId xmlns:a16="http://schemas.microsoft.com/office/drawing/2014/main" id="{93C3CF65-AB1D-F8FB-E496-4F4274E84EF7}"/>
              </a:ext>
            </a:extLst>
          </p:cNvPr>
          <p:cNvSpPr txBox="1"/>
          <p:nvPr/>
        </p:nvSpPr>
        <p:spPr>
          <a:xfrm>
            <a:off x="11349297" y="4092540"/>
            <a:ext cx="662727" cy="369332"/>
          </a:xfrm>
          <a:prstGeom prst="rect">
            <a:avLst/>
          </a:prstGeom>
          <a:noFill/>
        </p:spPr>
        <p:txBody>
          <a:bodyPr wrap="square" rtlCol="0">
            <a:spAutoFit/>
          </a:bodyPr>
          <a:lstStyle/>
          <a:p>
            <a:r>
              <a:rPr lang="en-US" altLang="zh-CN">
                <a:solidFill>
                  <a:srgbClr val="3366FF"/>
                </a:solidFill>
              </a:rPr>
              <a:t>0 bit</a:t>
            </a:r>
            <a:endParaRPr lang="zh-CN" altLang="en-US">
              <a:solidFill>
                <a:srgbClr val="3366FF"/>
              </a:solidFill>
            </a:endParaRPr>
          </a:p>
        </p:txBody>
      </p:sp>
      <p:sp>
        <p:nvSpPr>
          <p:cNvPr id="58" name="文本框 57">
            <a:extLst>
              <a:ext uri="{FF2B5EF4-FFF2-40B4-BE49-F238E27FC236}">
                <a16:creationId xmlns:a16="http://schemas.microsoft.com/office/drawing/2014/main" id="{CE3E1E6D-9C75-3F50-EB06-C76012467D64}"/>
              </a:ext>
            </a:extLst>
          </p:cNvPr>
          <p:cNvSpPr txBox="1"/>
          <p:nvPr/>
        </p:nvSpPr>
        <p:spPr>
          <a:xfrm>
            <a:off x="8583593" y="4092540"/>
            <a:ext cx="662727" cy="369332"/>
          </a:xfrm>
          <a:prstGeom prst="rect">
            <a:avLst/>
          </a:prstGeom>
          <a:noFill/>
        </p:spPr>
        <p:txBody>
          <a:bodyPr wrap="square" rtlCol="0">
            <a:spAutoFit/>
          </a:bodyPr>
          <a:lstStyle/>
          <a:p>
            <a:r>
              <a:rPr lang="en-US" altLang="zh-CN">
                <a:solidFill>
                  <a:srgbClr val="3366FF"/>
                </a:solidFill>
              </a:rPr>
              <a:t>7 bit</a:t>
            </a:r>
            <a:endParaRPr lang="zh-CN" altLang="en-US">
              <a:solidFill>
                <a:srgbClr val="3366FF"/>
              </a:solidFill>
            </a:endParaRPr>
          </a:p>
        </p:txBody>
      </p:sp>
      <p:graphicFrame>
        <p:nvGraphicFramePr>
          <p:cNvPr id="32" name="表格 13">
            <a:extLst>
              <a:ext uri="{FF2B5EF4-FFF2-40B4-BE49-F238E27FC236}">
                <a16:creationId xmlns:a16="http://schemas.microsoft.com/office/drawing/2014/main" id="{FCC71BD7-AAF3-55F3-7D6E-0D7BBCE91EDD}"/>
              </a:ext>
            </a:extLst>
          </p:cNvPr>
          <p:cNvGraphicFramePr>
            <a:graphicFrameLocks noGrp="1"/>
          </p:cNvGraphicFramePr>
          <p:nvPr>
            <p:extLst>
              <p:ext uri="{D42A27DB-BD31-4B8C-83A1-F6EECF244321}">
                <p14:modId xmlns:p14="http://schemas.microsoft.com/office/powerpoint/2010/main" val="2242290113"/>
              </p:ext>
            </p:extLst>
          </p:nvPr>
        </p:nvGraphicFramePr>
        <p:xfrm>
          <a:off x="5557458" y="5219156"/>
          <a:ext cx="6296784" cy="365760"/>
        </p:xfrm>
        <a:graphic>
          <a:graphicData uri="http://schemas.openxmlformats.org/drawingml/2006/table">
            <a:tbl>
              <a:tblPr firstRow="1" bandRow="1">
                <a:tableStyleId>{5940675A-B579-460E-94D1-54222C63F5DA}</a:tableStyleId>
              </a:tblPr>
              <a:tblGrid>
                <a:gridCol w="393549">
                  <a:extLst>
                    <a:ext uri="{9D8B030D-6E8A-4147-A177-3AD203B41FA5}">
                      <a16:colId xmlns:a16="http://schemas.microsoft.com/office/drawing/2014/main" val="4259669849"/>
                    </a:ext>
                  </a:extLst>
                </a:gridCol>
                <a:gridCol w="393549">
                  <a:extLst>
                    <a:ext uri="{9D8B030D-6E8A-4147-A177-3AD203B41FA5}">
                      <a16:colId xmlns:a16="http://schemas.microsoft.com/office/drawing/2014/main" val="1201240228"/>
                    </a:ext>
                  </a:extLst>
                </a:gridCol>
                <a:gridCol w="393549">
                  <a:extLst>
                    <a:ext uri="{9D8B030D-6E8A-4147-A177-3AD203B41FA5}">
                      <a16:colId xmlns:a16="http://schemas.microsoft.com/office/drawing/2014/main" val="2766005953"/>
                    </a:ext>
                  </a:extLst>
                </a:gridCol>
                <a:gridCol w="393549">
                  <a:extLst>
                    <a:ext uri="{9D8B030D-6E8A-4147-A177-3AD203B41FA5}">
                      <a16:colId xmlns:a16="http://schemas.microsoft.com/office/drawing/2014/main" val="3330335121"/>
                    </a:ext>
                  </a:extLst>
                </a:gridCol>
                <a:gridCol w="393549">
                  <a:extLst>
                    <a:ext uri="{9D8B030D-6E8A-4147-A177-3AD203B41FA5}">
                      <a16:colId xmlns:a16="http://schemas.microsoft.com/office/drawing/2014/main" val="2779512398"/>
                    </a:ext>
                  </a:extLst>
                </a:gridCol>
                <a:gridCol w="393549">
                  <a:extLst>
                    <a:ext uri="{9D8B030D-6E8A-4147-A177-3AD203B41FA5}">
                      <a16:colId xmlns:a16="http://schemas.microsoft.com/office/drawing/2014/main" val="4004339885"/>
                    </a:ext>
                  </a:extLst>
                </a:gridCol>
                <a:gridCol w="393549">
                  <a:extLst>
                    <a:ext uri="{9D8B030D-6E8A-4147-A177-3AD203B41FA5}">
                      <a16:colId xmlns:a16="http://schemas.microsoft.com/office/drawing/2014/main" val="3974856767"/>
                    </a:ext>
                  </a:extLst>
                </a:gridCol>
                <a:gridCol w="393549">
                  <a:extLst>
                    <a:ext uri="{9D8B030D-6E8A-4147-A177-3AD203B41FA5}">
                      <a16:colId xmlns:a16="http://schemas.microsoft.com/office/drawing/2014/main" val="4230811580"/>
                    </a:ext>
                  </a:extLst>
                </a:gridCol>
                <a:gridCol w="393549">
                  <a:extLst>
                    <a:ext uri="{9D8B030D-6E8A-4147-A177-3AD203B41FA5}">
                      <a16:colId xmlns:a16="http://schemas.microsoft.com/office/drawing/2014/main" val="2076672557"/>
                    </a:ext>
                  </a:extLst>
                </a:gridCol>
                <a:gridCol w="393549">
                  <a:extLst>
                    <a:ext uri="{9D8B030D-6E8A-4147-A177-3AD203B41FA5}">
                      <a16:colId xmlns:a16="http://schemas.microsoft.com/office/drawing/2014/main" val="2536382381"/>
                    </a:ext>
                  </a:extLst>
                </a:gridCol>
                <a:gridCol w="393549">
                  <a:extLst>
                    <a:ext uri="{9D8B030D-6E8A-4147-A177-3AD203B41FA5}">
                      <a16:colId xmlns:a16="http://schemas.microsoft.com/office/drawing/2014/main" val="3553161502"/>
                    </a:ext>
                  </a:extLst>
                </a:gridCol>
                <a:gridCol w="393549">
                  <a:extLst>
                    <a:ext uri="{9D8B030D-6E8A-4147-A177-3AD203B41FA5}">
                      <a16:colId xmlns:a16="http://schemas.microsoft.com/office/drawing/2014/main" val="1597199830"/>
                    </a:ext>
                  </a:extLst>
                </a:gridCol>
                <a:gridCol w="393549">
                  <a:extLst>
                    <a:ext uri="{9D8B030D-6E8A-4147-A177-3AD203B41FA5}">
                      <a16:colId xmlns:a16="http://schemas.microsoft.com/office/drawing/2014/main" val="771050228"/>
                    </a:ext>
                  </a:extLst>
                </a:gridCol>
                <a:gridCol w="393549">
                  <a:extLst>
                    <a:ext uri="{9D8B030D-6E8A-4147-A177-3AD203B41FA5}">
                      <a16:colId xmlns:a16="http://schemas.microsoft.com/office/drawing/2014/main" val="3455499312"/>
                    </a:ext>
                  </a:extLst>
                </a:gridCol>
                <a:gridCol w="393549">
                  <a:extLst>
                    <a:ext uri="{9D8B030D-6E8A-4147-A177-3AD203B41FA5}">
                      <a16:colId xmlns:a16="http://schemas.microsoft.com/office/drawing/2014/main" val="3106018382"/>
                    </a:ext>
                  </a:extLst>
                </a:gridCol>
                <a:gridCol w="393549">
                  <a:extLst>
                    <a:ext uri="{9D8B030D-6E8A-4147-A177-3AD203B41FA5}">
                      <a16:colId xmlns:a16="http://schemas.microsoft.com/office/drawing/2014/main" val="2863018010"/>
                    </a:ext>
                  </a:extLst>
                </a:gridCol>
              </a:tblGrid>
              <a:tr h="323946">
                <a:tc>
                  <a:txBody>
                    <a:bodyPr/>
                    <a:lstStyle/>
                    <a:p>
                      <a:pPr algn="ctr"/>
                      <a:r>
                        <a:rPr lang="en-US" altLang="zh-CN">
                          <a:solidFill>
                            <a:srgbClr val="3366FF"/>
                          </a:solidFill>
                        </a:rPr>
                        <a:t>0</a:t>
                      </a:r>
                      <a:endParaRPr lang="zh-CN" altLang="en-US">
                        <a:solidFill>
                          <a:srgbClr val="3366FF"/>
                        </a:solidFill>
                      </a:endParaRPr>
                    </a:p>
                  </a:txBody>
                  <a:tcPr>
                    <a:solidFill>
                      <a:schemeClr val="accent6">
                        <a:lumMod val="60000"/>
                        <a:lumOff val="40000"/>
                      </a:schemeClr>
                    </a:solidFill>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1</a:t>
                      </a:r>
                      <a:endParaRPr lang="zh-CN" altLang="en-US" sz="1800" kern="1200">
                        <a:solidFill>
                          <a:srgbClr val="3366FF"/>
                        </a:solidFill>
                        <a:latin typeface="+mn-lt"/>
                        <a:ea typeface="+mn-ea"/>
                        <a:cs typeface="+mn-cs"/>
                      </a:endParaRPr>
                    </a:p>
                  </a:txBody>
                  <a:tcPr/>
                </a:tc>
                <a:tc>
                  <a:txBody>
                    <a:bodyPr/>
                    <a:lstStyle/>
                    <a:p>
                      <a:pPr algn="ctr"/>
                      <a:r>
                        <a:rPr lang="en-US" altLang="zh-CN">
                          <a:solidFill>
                            <a:srgbClr val="FF0000"/>
                          </a:solidFill>
                        </a:rPr>
                        <a:t>0</a:t>
                      </a:r>
                      <a:endParaRPr lang="zh-CN" altLang="en-US">
                        <a:solidFill>
                          <a:srgbClr val="FF0000"/>
                        </a:solidFill>
                      </a:endParaRPr>
                    </a:p>
                  </a:txBody>
                  <a:tcPr/>
                </a:tc>
                <a:tc>
                  <a:txBody>
                    <a:bodyPr/>
                    <a:lstStyle/>
                    <a:p>
                      <a:pPr marL="0" algn="ctr" defTabSz="914400" rtl="0" eaLnBrk="1" latinLnBrk="0" hangingPunct="1"/>
                      <a:r>
                        <a:rPr lang="en-US" altLang="zh-CN" sz="1800" kern="1200">
                          <a:solidFill>
                            <a:srgbClr val="FF0000"/>
                          </a:solidFill>
                          <a:latin typeface="+mn-lt"/>
                          <a:ea typeface="+mn-ea"/>
                          <a:cs typeface="+mn-cs"/>
                        </a:rPr>
                        <a:t>0</a:t>
                      </a:r>
                      <a:endParaRPr lang="zh-CN" altLang="en-US" sz="1800" kern="1200">
                        <a:solidFill>
                          <a:srgbClr val="FF0000"/>
                        </a:solidFill>
                        <a:latin typeface="+mn-lt"/>
                        <a:ea typeface="+mn-ea"/>
                        <a:cs typeface="+mn-cs"/>
                      </a:endParaRPr>
                    </a:p>
                  </a:txBody>
                  <a:tcPr/>
                </a:tc>
                <a:tc>
                  <a:txBody>
                    <a:bodyPr/>
                    <a:lstStyle/>
                    <a:p>
                      <a:pPr algn="ctr"/>
                      <a:r>
                        <a:rPr lang="en-US" altLang="zh-CN">
                          <a:solidFill>
                            <a:srgbClr val="FF0000"/>
                          </a:solidFill>
                        </a:rPr>
                        <a:t>0</a:t>
                      </a:r>
                      <a:endParaRPr lang="zh-CN" altLang="en-US">
                        <a:solidFill>
                          <a:srgbClr val="FF0000"/>
                        </a:solidFill>
                      </a:endParaRPr>
                    </a:p>
                  </a:txBody>
                  <a:tcPr/>
                </a:tc>
                <a:tc>
                  <a:txBody>
                    <a:bodyPr/>
                    <a:lstStyle/>
                    <a:p>
                      <a:pPr algn="ctr"/>
                      <a:r>
                        <a:rPr lang="en-US" altLang="zh-CN">
                          <a:solidFill>
                            <a:srgbClr val="3366FF"/>
                          </a:solidFill>
                        </a:rPr>
                        <a:t>1</a:t>
                      </a:r>
                      <a:endParaRPr lang="zh-CN" altLang="en-US">
                        <a:solidFill>
                          <a:srgbClr val="3366FF"/>
                        </a:solidFill>
                      </a:endParaRPr>
                    </a:p>
                  </a:txBody>
                  <a:tcPr>
                    <a:solidFill>
                      <a:schemeClr val="accent2">
                        <a:lumMod val="40000"/>
                        <a:lumOff val="60000"/>
                      </a:schemeClr>
                    </a:solidFill>
                  </a:tcPr>
                </a:tc>
                <a:extLst>
                  <a:ext uri="{0D108BD9-81ED-4DB2-BD59-A6C34878D82A}">
                    <a16:rowId xmlns:a16="http://schemas.microsoft.com/office/drawing/2014/main" val="3348034336"/>
                  </a:ext>
                </a:extLst>
              </a:tr>
            </a:tbl>
          </a:graphicData>
        </a:graphic>
      </p:graphicFrame>
      <p:cxnSp>
        <p:nvCxnSpPr>
          <p:cNvPr id="5" name="直接箭头连接符 4">
            <a:extLst>
              <a:ext uri="{FF2B5EF4-FFF2-40B4-BE49-F238E27FC236}">
                <a16:creationId xmlns:a16="http://schemas.microsoft.com/office/drawing/2014/main" id="{27C0B6E8-6432-4F0C-88C6-3173106A2ACC}"/>
              </a:ext>
            </a:extLst>
          </p:cNvPr>
          <p:cNvCxnSpPr>
            <a:cxnSpLocks/>
          </p:cNvCxnSpPr>
          <p:nvPr/>
        </p:nvCxnSpPr>
        <p:spPr>
          <a:xfrm flipV="1">
            <a:off x="9901101" y="4099161"/>
            <a:ext cx="0" cy="378996"/>
          </a:xfrm>
          <a:prstGeom prst="straightConnector1">
            <a:avLst/>
          </a:prstGeom>
          <a:ln w="2222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7" name="文本框 6">
            <a:extLst>
              <a:ext uri="{FF2B5EF4-FFF2-40B4-BE49-F238E27FC236}">
                <a16:creationId xmlns:a16="http://schemas.microsoft.com/office/drawing/2014/main" id="{020D3303-1D85-69D3-D2E7-90546A2A5E87}"/>
              </a:ext>
            </a:extLst>
          </p:cNvPr>
          <p:cNvSpPr txBox="1"/>
          <p:nvPr/>
        </p:nvSpPr>
        <p:spPr>
          <a:xfrm>
            <a:off x="4424973" y="3711987"/>
            <a:ext cx="1132485" cy="338554"/>
          </a:xfrm>
          <a:prstGeom prst="rect">
            <a:avLst/>
          </a:prstGeom>
          <a:noFill/>
        </p:spPr>
        <p:txBody>
          <a:bodyPr wrap="square" rtlCol="0">
            <a:spAutoFit/>
          </a:bodyPr>
          <a:lstStyle/>
          <a:p>
            <a:r>
              <a:rPr lang="zh-CN" altLang="en-US" sz="1600">
                <a:latin typeface="楷体" panose="02010609060101010101" pitchFamily="49" charset="-122"/>
                <a:ea typeface="楷体" panose="02010609060101010101" pitchFamily="49" charset="-122"/>
              </a:rPr>
              <a:t>原始像素</a:t>
            </a:r>
          </a:p>
        </p:txBody>
      </p:sp>
      <p:sp>
        <p:nvSpPr>
          <p:cNvPr id="39" name="文本框 38">
            <a:extLst>
              <a:ext uri="{FF2B5EF4-FFF2-40B4-BE49-F238E27FC236}">
                <a16:creationId xmlns:a16="http://schemas.microsoft.com/office/drawing/2014/main" id="{870028D9-3ED6-3468-46BA-02A56531387C}"/>
              </a:ext>
            </a:extLst>
          </p:cNvPr>
          <p:cNvSpPr txBox="1"/>
          <p:nvPr/>
        </p:nvSpPr>
        <p:spPr>
          <a:xfrm>
            <a:off x="4424973" y="5246362"/>
            <a:ext cx="1132485" cy="338554"/>
          </a:xfrm>
          <a:prstGeom prst="rect">
            <a:avLst/>
          </a:prstGeom>
          <a:noFill/>
        </p:spPr>
        <p:txBody>
          <a:bodyPr wrap="square" rtlCol="0">
            <a:spAutoFit/>
          </a:bodyPr>
          <a:lstStyle/>
          <a:p>
            <a:r>
              <a:rPr lang="zh-CN" altLang="en-US" sz="1600">
                <a:latin typeface="楷体" panose="02010609060101010101" pitchFamily="49" charset="-122"/>
                <a:ea typeface="楷体" panose="02010609060101010101" pitchFamily="49" charset="-122"/>
              </a:rPr>
              <a:t>跳变检测</a:t>
            </a:r>
          </a:p>
        </p:txBody>
      </p:sp>
      <p:sp>
        <p:nvSpPr>
          <p:cNvPr id="42" name="文本框 41">
            <a:extLst>
              <a:ext uri="{FF2B5EF4-FFF2-40B4-BE49-F238E27FC236}">
                <a16:creationId xmlns:a16="http://schemas.microsoft.com/office/drawing/2014/main" id="{0C72E979-F469-B8FE-FE31-3791714AB7DA}"/>
              </a:ext>
            </a:extLst>
          </p:cNvPr>
          <p:cNvSpPr txBox="1"/>
          <p:nvPr/>
        </p:nvSpPr>
        <p:spPr>
          <a:xfrm>
            <a:off x="9370610" y="4460408"/>
            <a:ext cx="942108" cy="307777"/>
          </a:xfrm>
          <a:prstGeom prst="rect">
            <a:avLst/>
          </a:prstGeom>
          <a:noFill/>
        </p:spPr>
        <p:txBody>
          <a:bodyPr wrap="square" rtlCol="0">
            <a:spAutoFit/>
          </a:bodyPr>
          <a:lstStyle/>
          <a:p>
            <a:r>
              <a:rPr lang="zh-CN" altLang="en-US" sz="1400" b="1">
                <a:solidFill>
                  <a:srgbClr val="FF0000"/>
                </a:solidFill>
              </a:rPr>
              <a:t>发生跳变</a:t>
            </a:r>
          </a:p>
        </p:txBody>
      </p:sp>
      <p:cxnSp>
        <p:nvCxnSpPr>
          <p:cNvPr id="46" name="直接箭头连接符 45">
            <a:extLst>
              <a:ext uri="{FF2B5EF4-FFF2-40B4-BE49-F238E27FC236}">
                <a16:creationId xmlns:a16="http://schemas.microsoft.com/office/drawing/2014/main" id="{222E231F-533C-8746-970D-6A39218663F1}"/>
              </a:ext>
            </a:extLst>
          </p:cNvPr>
          <p:cNvCxnSpPr>
            <a:cxnSpLocks/>
          </p:cNvCxnSpPr>
          <p:nvPr/>
        </p:nvCxnSpPr>
        <p:spPr>
          <a:xfrm flipV="1">
            <a:off x="11399317" y="4099161"/>
            <a:ext cx="0" cy="378996"/>
          </a:xfrm>
          <a:prstGeom prst="straightConnector1">
            <a:avLst/>
          </a:prstGeom>
          <a:ln w="2222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47" name="文本框 46">
            <a:extLst>
              <a:ext uri="{FF2B5EF4-FFF2-40B4-BE49-F238E27FC236}">
                <a16:creationId xmlns:a16="http://schemas.microsoft.com/office/drawing/2014/main" id="{7653F51E-38E1-9B37-FD8D-2D3CFE75D920}"/>
              </a:ext>
            </a:extLst>
          </p:cNvPr>
          <p:cNvSpPr txBox="1"/>
          <p:nvPr/>
        </p:nvSpPr>
        <p:spPr>
          <a:xfrm>
            <a:off x="10868826" y="4460408"/>
            <a:ext cx="942108" cy="307777"/>
          </a:xfrm>
          <a:prstGeom prst="rect">
            <a:avLst/>
          </a:prstGeom>
          <a:noFill/>
        </p:spPr>
        <p:txBody>
          <a:bodyPr wrap="square" rtlCol="0">
            <a:spAutoFit/>
          </a:bodyPr>
          <a:lstStyle/>
          <a:p>
            <a:r>
              <a:rPr lang="zh-CN" altLang="en-US" sz="1400" b="1">
                <a:solidFill>
                  <a:srgbClr val="FF0000"/>
                </a:solidFill>
              </a:rPr>
              <a:t>发生跳变</a:t>
            </a:r>
          </a:p>
        </p:txBody>
      </p:sp>
      <p:sp>
        <p:nvSpPr>
          <p:cNvPr id="49" name="文本框 48">
            <a:extLst>
              <a:ext uri="{FF2B5EF4-FFF2-40B4-BE49-F238E27FC236}">
                <a16:creationId xmlns:a16="http://schemas.microsoft.com/office/drawing/2014/main" id="{E92E5302-DA04-673F-6E45-94CFA14815AD}"/>
              </a:ext>
            </a:extLst>
          </p:cNvPr>
          <p:cNvSpPr txBox="1"/>
          <p:nvPr/>
        </p:nvSpPr>
        <p:spPr>
          <a:xfrm>
            <a:off x="5349074" y="5701226"/>
            <a:ext cx="942109" cy="369332"/>
          </a:xfrm>
          <a:prstGeom prst="rect">
            <a:avLst/>
          </a:prstGeom>
          <a:noFill/>
        </p:spPr>
        <p:txBody>
          <a:bodyPr wrap="square" rtlCol="0">
            <a:spAutoFit/>
          </a:bodyPr>
          <a:lstStyle/>
          <a:p>
            <a:r>
              <a:rPr lang="en-US" altLang="zh-CN">
                <a:solidFill>
                  <a:srgbClr val="3366FF"/>
                </a:solidFill>
              </a:rPr>
              <a:t>15 bit</a:t>
            </a:r>
            <a:endParaRPr lang="zh-CN" altLang="en-US">
              <a:solidFill>
                <a:srgbClr val="3366FF"/>
              </a:solidFill>
            </a:endParaRPr>
          </a:p>
        </p:txBody>
      </p:sp>
      <p:sp>
        <p:nvSpPr>
          <p:cNvPr id="50" name="文本框 49">
            <a:extLst>
              <a:ext uri="{FF2B5EF4-FFF2-40B4-BE49-F238E27FC236}">
                <a16:creationId xmlns:a16="http://schemas.microsoft.com/office/drawing/2014/main" id="{AD6967D5-A2A5-6797-1067-8DF7E7789B7D}"/>
              </a:ext>
            </a:extLst>
          </p:cNvPr>
          <p:cNvSpPr txBox="1"/>
          <p:nvPr/>
        </p:nvSpPr>
        <p:spPr>
          <a:xfrm>
            <a:off x="11349297" y="5694605"/>
            <a:ext cx="662727" cy="369332"/>
          </a:xfrm>
          <a:prstGeom prst="rect">
            <a:avLst/>
          </a:prstGeom>
          <a:noFill/>
        </p:spPr>
        <p:txBody>
          <a:bodyPr wrap="square" rtlCol="0">
            <a:spAutoFit/>
          </a:bodyPr>
          <a:lstStyle/>
          <a:p>
            <a:r>
              <a:rPr lang="en-US" altLang="zh-CN">
                <a:solidFill>
                  <a:srgbClr val="3366FF"/>
                </a:solidFill>
              </a:rPr>
              <a:t>0 bit</a:t>
            </a:r>
            <a:endParaRPr lang="zh-CN" altLang="en-US">
              <a:solidFill>
                <a:srgbClr val="3366FF"/>
              </a:solidFill>
            </a:endParaRPr>
          </a:p>
        </p:txBody>
      </p:sp>
      <p:sp>
        <p:nvSpPr>
          <p:cNvPr id="51" name="文本框 50">
            <a:extLst>
              <a:ext uri="{FF2B5EF4-FFF2-40B4-BE49-F238E27FC236}">
                <a16:creationId xmlns:a16="http://schemas.microsoft.com/office/drawing/2014/main" id="{8BB25715-FB23-7E70-121C-933B610A53C2}"/>
              </a:ext>
            </a:extLst>
          </p:cNvPr>
          <p:cNvSpPr txBox="1"/>
          <p:nvPr/>
        </p:nvSpPr>
        <p:spPr>
          <a:xfrm>
            <a:off x="8583593" y="5694605"/>
            <a:ext cx="662727" cy="369332"/>
          </a:xfrm>
          <a:prstGeom prst="rect">
            <a:avLst/>
          </a:prstGeom>
          <a:noFill/>
        </p:spPr>
        <p:txBody>
          <a:bodyPr wrap="square" rtlCol="0">
            <a:spAutoFit/>
          </a:bodyPr>
          <a:lstStyle/>
          <a:p>
            <a:r>
              <a:rPr lang="en-US" altLang="zh-CN">
                <a:solidFill>
                  <a:srgbClr val="3366FF"/>
                </a:solidFill>
              </a:rPr>
              <a:t>7 bit</a:t>
            </a:r>
            <a:endParaRPr lang="zh-CN" altLang="en-US">
              <a:solidFill>
                <a:srgbClr val="3366FF"/>
              </a:solidFill>
            </a:endParaRPr>
          </a:p>
        </p:txBody>
      </p:sp>
      <p:sp>
        <p:nvSpPr>
          <p:cNvPr id="54" name="文本框 53">
            <a:extLst>
              <a:ext uri="{FF2B5EF4-FFF2-40B4-BE49-F238E27FC236}">
                <a16:creationId xmlns:a16="http://schemas.microsoft.com/office/drawing/2014/main" id="{6A301336-71E3-0AAA-26DE-108113B0FA10}"/>
              </a:ext>
            </a:extLst>
          </p:cNvPr>
          <p:cNvSpPr txBox="1"/>
          <p:nvPr/>
        </p:nvSpPr>
        <p:spPr>
          <a:xfrm>
            <a:off x="635931" y="4077553"/>
            <a:ext cx="3291770" cy="400110"/>
          </a:xfrm>
          <a:prstGeom prst="rect">
            <a:avLst/>
          </a:prstGeom>
          <a:noFill/>
        </p:spPr>
        <p:txBody>
          <a:bodyPr wrap="square" rtlCol="0">
            <a:spAutoFit/>
          </a:bodyPr>
          <a:lstStyle/>
          <a:p>
            <a:r>
              <a:rPr lang="en-US" altLang="zh-CN" sz="2000" b="1"/>
              <a:t>Uniform Code </a:t>
            </a:r>
            <a:r>
              <a:rPr lang="zh-CN" altLang="en-US" sz="2000" b="1"/>
              <a:t>统一编码模块</a:t>
            </a:r>
          </a:p>
        </p:txBody>
      </p:sp>
      <p:sp>
        <p:nvSpPr>
          <p:cNvPr id="55" name="文本框 54">
            <a:extLst>
              <a:ext uri="{FF2B5EF4-FFF2-40B4-BE49-F238E27FC236}">
                <a16:creationId xmlns:a16="http://schemas.microsoft.com/office/drawing/2014/main" id="{744E9B0F-EF56-6E83-F5A6-003E47A30FEE}"/>
              </a:ext>
            </a:extLst>
          </p:cNvPr>
          <p:cNvSpPr txBox="1"/>
          <p:nvPr/>
        </p:nvSpPr>
        <p:spPr>
          <a:xfrm>
            <a:off x="427543" y="4492810"/>
            <a:ext cx="3291770" cy="646331"/>
          </a:xfrm>
          <a:prstGeom prst="rect">
            <a:avLst/>
          </a:prstGeom>
          <a:noFill/>
        </p:spPr>
        <p:txBody>
          <a:bodyPr wrap="square">
            <a:spAutoFit/>
          </a:bodyPr>
          <a:lstStyle/>
          <a:p>
            <a:r>
              <a:rPr lang="en-US" altLang="zh-CN" sz="1800" b="0" i="0">
                <a:solidFill>
                  <a:srgbClr val="000000"/>
                </a:solidFill>
                <a:effectLst/>
                <a:latin typeface="SimSun" panose="02010600030101010101" pitchFamily="2" charset="-122"/>
                <a:ea typeface="SimSun" panose="02010600030101010101" pitchFamily="2" charset="-122"/>
              </a:rPr>
              <a:t>	</a:t>
            </a:r>
            <a:r>
              <a:rPr lang="zh-CN" altLang="en-US" sz="1800" b="0" i="0">
                <a:solidFill>
                  <a:srgbClr val="000000"/>
                </a:solidFill>
                <a:effectLst/>
                <a:latin typeface="SimSun" panose="02010600030101010101" pitchFamily="2" charset="-122"/>
                <a:ea typeface="SimSun" panose="02010600030101010101" pitchFamily="2" charset="-122"/>
              </a:rPr>
              <a:t>统一编码模块用于对边缘区域的像素进行统一编码。</a:t>
            </a:r>
            <a:endParaRPr lang="zh-CN" altLang="en-US"/>
          </a:p>
        </p:txBody>
      </p:sp>
    </p:spTree>
    <p:custDataLst>
      <p:tags r:id="rId1"/>
    </p:custDataLst>
    <p:extLst>
      <p:ext uri="{BB962C8B-B14F-4D97-AF65-F5344CB8AC3E}">
        <p14:creationId xmlns:p14="http://schemas.microsoft.com/office/powerpoint/2010/main" val="12082846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heel(1)">
                                      <p:cBhvr>
                                        <p:cTn id="7"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8" name="图片 27" descr="图示&#10;&#10;描述已自动生成">
            <a:extLst>
              <a:ext uri="{FF2B5EF4-FFF2-40B4-BE49-F238E27FC236}">
                <a16:creationId xmlns:a16="http://schemas.microsoft.com/office/drawing/2014/main" id="{FA1CD4AC-6780-C22C-8C5F-0E57CB2B7C4C}"/>
              </a:ext>
            </a:extLst>
          </p:cNvPr>
          <p:cNvPicPr/>
          <p:nvPr/>
        </p:nvPicPr>
        <p:blipFill rotWithShape="1">
          <a:blip r:embed="rId5"/>
          <a:srcRect l="40597" t="-5420" r="29805" b="65231"/>
          <a:stretch/>
        </p:blipFill>
        <p:spPr>
          <a:xfrm>
            <a:off x="160444" y="577167"/>
            <a:ext cx="3055091" cy="1614674"/>
          </a:xfrm>
          <a:prstGeom prst="rect">
            <a:avLst/>
          </a:prstGeom>
        </p:spPr>
      </p:pic>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6"/>
          <a:srcRect l="54121" t="66420" r="9540" b="5020"/>
          <a:stretch/>
        </p:blipFill>
        <p:spPr>
          <a:xfrm>
            <a:off x="878592" y="2084229"/>
            <a:ext cx="2715198" cy="1310325"/>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619192"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50000"/>
                  </a:schemeClr>
                </a:solidFill>
              </a:rPr>
              <a:t>纹理分类中</a:t>
            </a:r>
            <a:r>
              <a:rPr lang="zh-CN" altLang="en-US" b="1">
                <a:solidFill>
                  <a:schemeClr val="bg2">
                    <a:lumMod val="10000"/>
                  </a:schemeClr>
                </a:solidFill>
              </a:rPr>
              <a:t>分类器的实现</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3" name="图片 2" descr="图形用户界面, 文本, 应用程序, 聊天或短信&#10;&#10;描述已自动生成">
            <a:extLst>
              <a:ext uri="{FF2B5EF4-FFF2-40B4-BE49-F238E27FC236}">
                <a16:creationId xmlns:a16="http://schemas.microsoft.com/office/drawing/2014/main" id="{5B46AC9E-DEAF-5337-516A-3EFF71B5C418}"/>
              </a:ext>
            </a:extLst>
          </p:cNvPr>
          <p:cNvPicPr>
            <a:picLocks noChangeAspect="1"/>
          </p:cNvPicPr>
          <p:nvPr/>
        </p:nvPicPr>
        <p:blipFill>
          <a:blip r:embed="rId7"/>
          <a:stretch>
            <a:fillRect/>
          </a:stretch>
        </p:blipFill>
        <p:spPr>
          <a:xfrm>
            <a:off x="4216589" y="957854"/>
            <a:ext cx="7519509" cy="2438760"/>
          </a:xfrm>
          <a:prstGeom prst="rect">
            <a:avLst/>
          </a:prstGeom>
        </p:spPr>
      </p:pic>
      <p:graphicFrame>
        <p:nvGraphicFramePr>
          <p:cNvPr id="37" name="表格 13">
            <a:extLst>
              <a:ext uri="{FF2B5EF4-FFF2-40B4-BE49-F238E27FC236}">
                <a16:creationId xmlns:a16="http://schemas.microsoft.com/office/drawing/2014/main" id="{0002CE8B-D428-410F-881C-AF883F77E63E}"/>
              </a:ext>
            </a:extLst>
          </p:cNvPr>
          <p:cNvGraphicFramePr>
            <a:graphicFrameLocks noGrp="1"/>
          </p:cNvGraphicFramePr>
          <p:nvPr>
            <p:extLst>
              <p:ext uri="{D42A27DB-BD31-4B8C-83A1-F6EECF244321}">
                <p14:modId xmlns:p14="http://schemas.microsoft.com/office/powerpoint/2010/main" val="2717959831"/>
              </p:ext>
            </p:extLst>
          </p:nvPr>
        </p:nvGraphicFramePr>
        <p:xfrm>
          <a:off x="5557458" y="3698384"/>
          <a:ext cx="6296784" cy="365760"/>
        </p:xfrm>
        <a:graphic>
          <a:graphicData uri="http://schemas.openxmlformats.org/drawingml/2006/table">
            <a:tbl>
              <a:tblPr firstRow="1" bandRow="1">
                <a:tableStyleId>{5940675A-B579-460E-94D1-54222C63F5DA}</a:tableStyleId>
              </a:tblPr>
              <a:tblGrid>
                <a:gridCol w="393549">
                  <a:extLst>
                    <a:ext uri="{9D8B030D-6E8A-4147-A177-3AD203B41FA5}">
                      <a16:colId xmlns:a16="http://schemas.microsoft.com/office/drawing/2014/main" val="4259669849"/>
                    </a:ext>
                  </a:extLst>
                </a:gridCol>
                <a:gridCol w="393549">
                  <a:extLst>
                    <a:ext uri="{9D8B030D-6E8A-4147-A177-3AD203B41FA5}">
                      <a16:colId xmlns:a16="http://schemas.microsoft.com/office/drawing/2014/main" val="1201240228"/>
                    </a:ext>
                  </a:extLst>
                </a:gridCol>
                <a:gridCol w="393549">
                  <a:extLst>
                    <a:ext uri="{9D8B030D-6E8A-4147-A177-3AD203B41FA5}">
                      <a16:colId xmlns:a16="http://schemas.microsoft.com/office/drawing/2014/main" val="2766005953"/>
                    </a:ext>
                  </a:extLst>
                </a:gridCol>
                <a:gridCol w="393549">
                  <a:extLst>
                    <a:ext uri="{9D8B030D-6E8A-4147-A177-3AD203B41FA5}">
                      <a16:colId xmlns:a16="http://schemas.microsoft.com/office/drawing/2014/main" val="3330335121"/>
                    </a:ext>
                  </a:extLst>
                </a:gridCol>
                <a:gridCol w="393549">
                  <a:extLst>
                    <a:ext uri="{9D8B030D-6E8A-4147-A177-3AD203B41FA5}">
                      <a16:colId xmlns:a16="http://schemas.microsoft.com/office/drawing/2014/main" val="2779512398"/>
                    </a:ext>
                  </a:extLst>
                </a:gridCol>
                <a:gridCol w="393549">
                  <a:extLst>
                    <a:ext uri="{9D8B030D-6E8A-4147-A177-3AD203B41FA5}">
                      <a16:colId xmlns:a16="http://schemas.microsoft.com/office/drawing/2014/main" val="4004339885"/>
                    </a:ext>
                  </a:extLst>
                </a:gridCol>
                <a:gridCol w="393549">
                  <a:extLst>
                    <a:ext uri="{9D8B030D-6E8A-4147-A177-3AD203B41FA5}">
                      <a16:colId xmlns:a16="http://schemas.microsoft.com/office/drawing/2014/main" val="3974856767"/>
                    </a:ext>
                  </a:extLst>
                </a:gridCol>
                <a:gridCol w="393549">
                  <a:extLst>
                    <a:ext uri="{9D8B030D-6E8A-4147-A177-3AD203B41FA5}">
                      <a16:colId xmlns:a16="http://schemas.microsoft.com/office/drawing/2014/main" val="4230811580"/>
                    </a:ext>
                  </a:extLst>
                </a:gridCol>
                <a:gridCol w="393549">
                  <a:extLst>
                    <a:ext uri="{9D8B030D-6E8A-4147-A177-3AD203B41FA5}">
                      <a16:colId xmlns:a16="http://schemas.microsoft.com/office/drawing/2014/main" val="2076672557"/>
                    </a:ext>
                  </a:extLst>
                </a:gridCol>
                <a:gridCol w="393549">
                  <a:extLst>
                    <a:ext uri="{9D8B030D-6E8A-4147-A177-3AD203B41FA5}">
                      <a16:colId xmlns:a16="http://schemas.microsoft.com/office/drawing/2014/main" val="2536382381"/>
                    </a:ext>
                  </a:extLst>
                </a:gridCol>
                <a:gridCol w="393549">
                  <a:extLst>
                    <a:ext uri="{9D8B030D-6E8A-4147-A177-3AD203B41FA5}">
                      <a16:colId xmlns:a16="http://schemas.microsoft.com/office/drawing/2014/main" val="3553161502"/>
                    </a:ext>
                  </a:extLst>
                </a:gridCol>
                <a:gridCol w="393549">
                  <a:extLst>
                    <a:ext uri="{9D8B030D-6E8A-4147-A177-3AD203B41FA5}">
                      <a16:colId xmlns:a16="http://schemas.microsoft.com/office/drawing/2014/main" val="1597199830"/>
                    </a:ext>
                  </a:extLst>
                </a:gridCol>
                <a:gridCol w="393549">
                  <a:extLst>
                    <a:ext uri="{9D8B030D-6E8A-4147-A177-3AD203B41FA5}">
                      <a16:colId xmlns:a16="http://schemas.microsoft.com/office/drawing/2014/main" val="771050228"/>
                    </a:ext>
                  </a:extLst>
                </a:gridCol>
                <a:gridCol w="393549">
                  <a:extLst>
                    <a:ext uri="{9D8B030D-6E8A-4147-A177-3AD203B41FA5}">
                      <a16:colId xmlns:a16="http://schemas.microsoft.com/office/drawing/2014/main" val="3455499312"/>
                    </a:ext>
                  </a:extLst>
                </a:gridCol>
                <a:gridCol w="393549">
                  <a:extLst>
                    <a:ext uri="{9D8B030D-6E8A-4147-A177-3AD203B41FA5}">
                      <a16:colId xmlns:a16="http://schemas.microsoft.com/office/drawing/2014/main" val="3106018382"/>
                    </a:ext>
                  </a:extLst>
                </a:gridCol>
                <a:gridCol w="393549">
                  <a:extLst>
                    <a:ext uri="{9D8B030D-6E8A-4147-A177-3AD203B41FA5}">
                      <a16:colId xmlns:a16="http://schemas.microsoft.com/office/drawing/2014/main" val="2863018010"/>
                    </a:ext>
                  </a:extLst>
                </a:gridCol>
              </a:tblGrid>
              <a:tr h="323946">
                <a:tc>
                  <a:txBody>
                    <a:bodyPr/>
                    <a:lstStyle/>
                    <a:p>
                      <a:pPr algn="ctr"/>
                      <a:r>
                        <a:rPr lang="en-US" altLang="zh-CN">
                          <a:solidFill>
                            <a:srgbClr val="3366FF"/>
                          </a:solidFill>
                        </a:rPr>
                        <a:t>1</a:t>
                      </a:r>
                      <a:endParaRPr lang="zh-CN" altLang="en-US">
                        <a:solidFill>
                          <a:srgbClr val="3366FF"/>
                        </a:solidFill>
                      </a:endParaRPr>
                    </a:p>
                  </a:txBody>
                  <a:tcPr>
                    <a:solidFill>
                      <a:schemeClr val="accent6">
                        <a:lumMod val="60000"/>
                        <a:lumOff val="40000"/>
                      </a:schemeClr>
                    </a:solidFill>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0</a:t>
                      </a:r>
                      <a:endParaRPr lang="zh-CN" altLang="en-US" sz="1800" kern="1200">
                        <a:solidFill>
                          <a:srgbClr val="3366FF"/>
                        </a:solidFill>
                        <a:latin typeface="+mn-lt"/>
                        <a:ea typeface="+mn-ea"/>
                        <a:cs typeface="+mn-cs"/>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0</a:t>
                      </a:r>
                      <a:endParaRPr lang="zh-CN" altLang="en-US" sz="1800" kern="1200">
                        <a:solidFill>
                          <a:srgbClr val="3366FF"/>
                        </a:solidFill>
                        <a:latin typeface="+mn-lt"/>
                        <a:ea typeface="+mn-ea"/>
                        <a:cs typeface="+mn-cs"/>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0</a:t>
                      </a:r>
                      <a:endParaRPr lang="zh-CN" altLang="en-US" sz="1800" kern="1200">
                        <a:solidFill>
                          <a:srgbClr val="3366FF"/>
                        </a:solidFill>
                        <a:latin typeface="+mn-lt"/>
                        <a:ea typeface="+mn-ea"/>
                        <a:cs typeface="+mn-cs"/>
                      </a:endParaRPr>
                    </a:p>
                  </a:txBody>
                  <a:tcPr/>
                </a:tc>
                <a:tc>
                  <a:txBody>
                    <a:bodyPr/>
                    <a:lstStyle/>
                    <a:p>
                      <a:pPr marL="0" algn="ctr" defTabSz="914400" rtl="0" eaLnBrk="1" latinLnBrk="0" hangingPunct="1"/>
                      <a:r>
                        <a:rPr lang="en-US" altLang="zh-CN" sz="1800" kern="1200">
                          <a:solidFill>
                            <a:srgbClr val="FF0000"/>
                          </a:solidFill>
                          <a:latin typeface="+mn-lt"/>
                          <a:ea typeface="+mn-ea"/>
                          <a:cs typeface="+mn-cs"/>
                        </a:rPr>
                        <a:t>0</a:t>
                      </a:r>
                      <a:endParaRPr lang="zh-CN" altLang="en-US" sz="1800" kern="1200">
                        <a:solidFill>
                          <a:srgbClr val="FF0000"/>
                        </a:solidFill>
                        <a:latin typeface="+mn-lt"/>
                        <a:ea typeface="+mn-ea"/>
                        <a:cs typeface="+mn-cs"/>
                      </a:endParaRPr>
                    </a:p>
                  </a:txBody>
                  <a:tcPr/>
                </a:tc>
                <a:tc>
                  <a:txBody>
                    <a:bodyPr/>
                    <a:lstStyle/>
                    <a:p>
                      <a:pPr algn="ctr"/>
                      <a:r>
                        <a:rPr lang="en-US" altLang="zh-CN">
                          <a:solidFill>
                            <a:srgbClr val="3366FF"/>
                          </a:solidFill>
                        </a:rPr>
                        <a:t>1</a:t>
                      </a:r>
                      <a:endParaRPr lang="zh-CN" altLang="en-US">
                        <a:solidFill>
                          <a:srgbClr val="3366FF"/>
                        </a:solidFill>
                      </a:endParaRPr>
                    </a:p>
                  </a:txBody>
                  <a:tcPr>
                    <a:solidFill>
                      <a:schemeClr val="accent2">
                        <a:lumMod val="40000"/>
                        <a:lumOff val="60000"/>
                      </a:schemeClr>
                    </a:solidFill>
                  </a:tcPr>
                </a:tc>
                <a:extLst>
                  <a:ext uri="{0D108BD9-81ED-4DB2-BD59-A6C34878D82A}">
                    <a16:rowId xmlns:a16="http://schemas.microsoft.com/office/drawing/2014/main" val="3348034336"/>
                  </a:ext>
                </a:extLst>
              </a:tr>
            </a:tbl>
          </a:graphicData>
        </a:graphic>
      </p:graphicFrame>
      <p:sp>
        <p:nvSpPr>
          <p:cNvPr id="38" name="文本框 37">
            <a:extLst>
              <a:ext uri="{FF2B5EF4-FFF2-40B4-BE49-F238E27FC236}">
                <a16:creationId xmlns:a16="http://schemas.microsoft.com/office/drawing/2014/main" id="{85030E54-D7D4-5589-7322-90213D426F1B}"/>
              </a:ext>
            </a:extLst>
          </p:cNvPr>
          <p:cNvSpPr txBox="1"/>
          <p:nvPr/>
        </p:nvSpPr>
        <p:spPr>
          <a:xfrm>
            <a:off x="5349074" y="4099161"/>
            <a:ext cx="942109" cy="369332"/>
          </a:xfrm>
          <a:prstGeom prst="rect">
            <a:avLst/>
          </a:prstGeom>
          <a:noFill/>
        </p:spPr>
        <p:txBody>
          <a:bodyPr wrap="square" rtlCol="0">
            <a:spAutoFit/>
          </a:bodyPr>
          <a:lstStyle/>
          <a:p>
            <a:r>
              <a:rPr lang="en-US" altLang="zh-CN">
                <a:solidFill>
                  <a:srgbClr val="3366FF"/>
                </a:solidFill>
              </a:rPr>
              <a:t>15 bit</a:t>
            </a:r>
            <a:endParaRPr lang="zh-CN" altLang="en-US">
              <a:solidFill>
                <a:srgbClr val="3366FF"/>
              </a:solidFill>
            </a:endParaRPr>
          </a:p>
        </p:txBody>
      </p:sp>
      <p:sp>
        <p:nvSpPr>
          <p:cNvPr id="40" name="文本框 39">
            <a:extLst>
              <a:ext uri="{FF2B5EF4-FFF2-40B4-BE49-F238E27FC236}">
                <a16:creationId xmlns:a16="http://schemas.microsoft.com/office/drawing/2014/main" id="{93C3CF65-AB1D-F8FB-E496-4F4274E84EF7}"/>
              </a:ext>
            </a:extLst>
          </p:cNvPr>
          <p:cNvSpPr txBox="1"/>
          <p:nvPr/>
        </p:nvSpPr>
        <p:spPr>
          <a:xfrm>
            <a:off x="11349297" y="4092540"/>
            <a:ext cx="662727" cy="369332"/>
          </a:xfrm>
          <a:prstGeom prst="rect">
            <a:avLst/>
          </a:prstGeom>
          <a:noFill/>
        </p:spPr>
        <p:txBody>
          <a:bodyPr wrap="square" rtlCol="0">
            <a:spAutoFit/>
          </a:bodyPr>
          <a:lstStyle/>
          <a:p>
            <a:r>
              <a:rPr lang="en-US" altLang="zh-CN">
                <a:solidFill>
                  <a:srgbClr val="3366FF"/>
                </a:solidFill>
              </a:rPr>
              <a:t>0 bit</a:t>
            </a:r>
            <a:endParaRPr lang="zh-CN" altLang="en-US">
              <a:solidFill>
                <a:srgbClr val="3366FF"/>
              </a:solidFill>
            </a:endParaRPr>
          </a:p>
        </p:txBody>
      </p:sp>
      <p:sp>
        <p:nvSpPr>
          <p:cNvPr id="58" name="文本框 57">
            <a:extLst>
              <a:ext uri="{FF2B5EF4-FFF2-40B4-BE49-F238E27FC236}">
                <a16:creationId xmlns:a16="http://schemas.microsoft.com/office/drawing/2014/main" id="{CE3E1E6D-9C75-3F50-EB06-C76012467D64}"/>
              </a:ext>
            </a:extLst>
          </p:cNvPr>
          <p:cNvSpPr txBox="1"/>
          <p:nvPr/>
        </p:nvSpPr>
        <p:spPr>
          <a:xfrm>
            <a:off x="8583593" y="4092540"/>
            <a:ext cx="662727" cy="369332"/>
          </a:xfrm>
          <a:prstGeom prst="rect">
            <a:avLst/>
          </a:prstGeom>
          <a:noFill/>
        </p:spPr>
        <p:txBody>
          <a:bodyPr wrap="square" rtlCol="0">
            <a:spAutoFit/>
          </a:bodyPr>
          <a:lstStyle/>
          <a:p>
            <a:r>
              <a:rPr lang="en-US" altLang="zh-CN">
                <a:solidFill>
                  <a:srgbClr val="3366FF"/>
                </a:solidFill>
              </a:rPr>
              <a:t>7 bit</a:t>
            </a:r>
            <a:endParaRPr lang="zh-CN" altLang="en-US">
              <a:solidFill>
                <a:srgbClr val="3366FF"/>
              </a:solidFill>
            </a:endParaRPr>
          </a:p>
        </p:txBody>
      </p:sp>
      <p:sp>
        <p:nvSpPr>
          <p:cNvPr id="7" name="文本框 6">
            <a:extLst>
              <a:ext uri="{FF2B5EF4-FFF2-40B4-BE49-F238E27FC236}">
                <a16:creationId xmlns:a16="http://schemas.microsoft.com/office/drawing/2014/main" id="{020D3303-1D85-69D3-D2E7-90546A2A5E87}"/>
              </a:ext>
            </a:extLst>
          </p:cNvPr>
          <p:cNvSpPr txBox="1"/>
          <p:nvPr/>
        </p:nvSpPr>
        <p:spPr>
          <a:xfrm>
            <a:off x="4424973" y="3711987"/>
            <a:ext cx="1132485" cy="338554"/>
          </a:xfrm>
          <a:prstGeom prst="rect">
            <a:avLst/>
          </a:prstGeom>
          <a:noFill/>
        </p:spPr>
        <p:txBody>
          <a:bodyPr wrap="square" rtlCol="0">
            <a:spAutoFit/>
          </a:bodyPr>
          <a:lstStyle/>
          <a:p>
            <a:r>
              <a:rPr lang="zh-CN" altLang="en-US" sz="1600">
                <a:latin typeface="楷体" panose="02010609060101010101" pitchFamily="49" charset="-122"/>
                <a:ea typeface="楷体" panose="02010609060101010101" pitchFamily="49" charset="-122"/>
              </a:rPr>
              <a:t>原始像素</a:t>
            </a:r>
          </a:p>
        </p:txBody>
      </p:sp>
      <p:cxnSp>
        <p:nvCxnSpPr>
          <p:cNvPr id="46" name="直接箭头连接符 45">
            <a:extLst>
              <a:ext uri="{FF2B5EF4-FFF2-40B4-BE49-F238E27FC236}">
                <a16:creationId xmlns:a16="http://schemas.microsoft.com/office/drawing/2014/main" id="{222E231F-533C-8746-970D-6A39218663F1}"/>
              </a:ext>
            </a:extLst>
          </p:cNvPr>
          <p:cNvCxnSpPr>
            <a:cxnSpLocks/>
          </p:cNvCxnSpPr>
          <p:nvPr/>
        </p:nvCxnSpPr>
        <p:spPr>
          <a:xfrm flipV="1">
            <a:off x="11399317" y="4099161"/>
            <a:ext cx="0" cy="378996"/>
          </a:xfrm>
          <a:prstGeom prst="straightConnector1">
            <a:avLst/>
          </a:prstGeom>
          <a:ln w="2222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47" name="文本框 46">
            <a:extLst>
              <a:ext uri="{FF2B5EF4-FFF2-40B4-BE49-F238E27FC236}">
                <a16:creationId xmlns:a16="http://schemas.microsoft.com/office/drawing/2014/main" id="{7653F51E-38E1-9B37-FD8D-2D3CFE75D920}"/>
              </a:ext>
            </a:extLst>
          </p:cNvPr>
          <p:cNvSpPr txBox="1"/>
          <p:nvPr/>
        </p:nvSpPr>
        <p:spPr>
          <a:xfrm>
            <a:off x="10431593" y="4460408"/>
            <a:ext cx="1510886" cy="307777"/>
          </a:xfrm>
          <a:prstGeom prst="rect">
            <a:avLst/>
          </a:prstGeom>
          <a:noFill/>
        </p:spPr>
        <p:txBody>
          <a:bodyPr wrap="square" rtlCol="0">
            <a:spAutoFit/>
          </a:bodyPr>
          <a:lstStyle/>
          <a:p>
            <a:r>
              <a:rPr lang="zh-CN" altLang="en-US" sz="1400" b="1">
                <a:solidFill>
                  <a:srgbClr val="FF0000"/>
                </a:solidFill>
              </a:rPr>
              <a:t>发生下降沿跳变</a:t>
            </a:r>
          </a:p>
        </p:txBody>
      </p:sp>
      <p:sp>
        <p:nvSpPr>
          <p:cNvPr id="54" name="文本框 53">
            <a:extLst>
              <a:ext uri="{FF2B5EF4-FFF2-40B4-BE49-F238E27FC236}">
                <a16:creationId xmlns:a16="http://schemas.microsoft.com/office/drawing/2014/main" id="{6A301336-71E3-0AAA-26DE-108113B0FA10}"/>
              </a:ext>
            </a:extLst>
          </p:cNvPr>
          <p:cNvSpPr txBox="1"/>
          <p:nvPr/>
        </p:nvSpPr>
        <p:spPr>
          <a:xfrm>
            <a:off x="635931" y="4077553"/>
            <a:ext cx="3291770" cy="400110"/>
          </a:xfrm>
          <a:prstGeom prst="rect">
            <a:avLst/>
          </a:prstGeom>
          <a:noFill/>
        </p:spPr>
        <p:txBody>
          <a:bodyPr wrap="square" rtlCol="0">
            <a:spAutoFit/>
          </a:bodyPr>
          <a:lstStyle/>
          <a:p>
            <a:r>
              <a:rPr lang="en-US" altLang="zh-CN" sz="2000" b="1"/>
              <a:t>Angle Detect </a:t>
            </a:r>
            <a:r>
              <a:rPr lang="zh-CN" altLang="en-US" sz="2000" b="1"/>
              <a:t>角度编码模块</a:t>
            </a:r>
          </a:p>
        </p:txBody>
      </p:sp>
      <p:sp>
        <p:nvSpPr>
          <p:cNvPr id="55" name="文本框 54">
            <a:extLst>
              <a:ext uri="{FF2B5EF4-FFF2-40B4-BE49-F238E27FC236}">
                <a16:creationId xmlns:a16="http://schemas.microsoft.com/office/drawing/2014/main" id="{744E9B0F-EF56-6E83-F5A6-003E47A30FEE}"/>
              </a:ext>
            </a:extLst>
          </p:cNvPr>
          <p:cNvSpPr txBox="1"/>
          <p:nvPr/>
        </p:nvSpPr>
        <p:spPr>
          <a:xfrm>
            <a:off x="427543" y="4492810"/>
            <a:ext cx="3291770" cy="646331"/>
          </a:xfrm>
          <a:prstGeom prst="rect">
            <a:avLst/>
          </a:prstGeom>
          <a:noFill/>
        </p:spPr>
        <p:txBody>
          <a:bodyPr wrap="square">
            <a:spAutoFit/>
          </a:bodyPr>
          <a:lstStyle/>
          <a:p>
            <a:r>
              <a:rPr lang="en-US" altLang="zh-CN" sz="1800" b="0" i="0">
                <a:solidFill>
                  <a:srgbClr val="000000"/>
                </a:solidFill>
                <a:effectLst/>
                <a:latin typeface="SimSun" panose="02010600030101010101" pitchFamily="2" charset="-122"/>
                <a:ea typeface="SimSun" panose="02010600030101010101" pitchFamily="2" charset="-122"/>
              </a:rPr>
              <a:t>	</a:t>
            </a:r>
            <a:r>
              <a:rPr lang="zh-CN" altLang="en-US" sz="1800" b="0" i="0">
                <a:solidFill>
                  <a:srgbClr val="000000"/>
                </a:solidFill>
                <a:effectLst/>
                <a:latin typeface="SimSun" panose="02010600030101010101" pitchFamily="2" charset="-122"/>
                <a:ea typeface="SimSun" panose="02010600030101010101" pitchFamily="2" charset="-122"/>
              </a:rPr>
              <a:t>统一编码模块用于对边缘区域的像素进行统一编码。</a:t>
            </a:r>
            <a:endParaRPr lang="zh-CN" altLang="en-US"/>
          </a:p>
        </p:txBody>
      </p:sp>
      <p:sp>
        <p:nvSpPr>
          <p:cNvPr id="35" name="矩形 34">
            <a:extLst>
              <a:ext uri="{FF2B5EF4-FFF2-40B4-BE49-F238E27FC236}">
                <a16:creationId xmlns:a16="http://schemas.microsoft.com/office/drawing/2014/main" id="{3723B052-0F90-AB78-E510-707A4C004BBE}"/>
              </a:ext>
            </a:extLst>
          </p:cNvPr>
          <p:cNvSpPr/>
          <p:nvPr/>
        </p:nvSpPr>
        <p:spPr>
          <a:xfrm>
            <a:off x="7029449" y="2415837"/>
            <a:ext cx="1620819" cy="860464"/>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6" name="表格 13">
            <a:extLst>
              <a:ext uri="{FF2B5EF4-FFF2-40B4-BE49-F238E27FC236}">
                <a16:creationId xmlns:a16="http://schemas.microsoft.com/office/drawing/2014/main" id="{B6129126-846E-833B-A331-04E7E3C8B8F6}"/>
              </a:ext>
            </a:extLst>
          </p:cNvPr>
          <p:cNvGraphicFramePr>
            <a:graphicFrameLocks noGrp="1"/>
          </p:cNvGraphicFramePr>
          <p:nvPr>
            <p:extLst>
              <p:ext uri="{D42A27DB-BD31-4B8C-83A1-F6EECF244321}">
                <p14:modId xmlns:p14="http://schemas.microsoft.com/office/powerpoint/2010/main" val="2578031249"/>
              </p:ext>
            </p:extLst>
          </p:nvPr>
        </p:nvGraphicFramePr>
        <p:xfrm>
          <a:off x="5557458" y="5219156"/>
          <a:ext cx="6296784" cy="365760"/>
        </p:xfrm>
        <a:graphic>
          <a:graphicData uri="http://schemas.openxmlformats.org/drawingml/2006/table">
            <a:tbl>
              <a:tblPr firstRow="1" bandRow="1">
                <a:tableStyleId>{5940675A-B579-460E-94D1-54222C63F5DA}</a:tableStyleId>
              </a:tblPr>
              <a:tblGrid>
                <a:gridCol w="393549">
                  <a:extLst>
                    <a:ext uri="{9D8B030D-6E8A-4147-A177-3AD203B41FA5}">
                      <a16:colId xmlns:a16="http://schemas.microsoft.com/office/drawing/2014/main" val="4259669849"/>
                    </a:ext>
                  </a:extLst>
                </a:gridCol>
                <a:gridCol w="393549">
                  <a:extLst>
                    <a:ext uri="{9D8B030D-6E8A-4147-A177-3AD203B41FA5}">
                      <a16:colId xmlns:a16="http://schemas.microsoft.com/office/drawing/2014/main" val="1201240228"/>
                    </a:ext>
                  </a:extLst>
                </a:gridCol>
                <a:gridCol w="393549">
                  <a:extLst>
                    <a:ext uri="{9D8B030D-6E8A-4147-A177-3AD203B41FA5}">
                      <a16:colId xmlns:a16="http://schemas.microsoft.com/office/drawing/2014/main" val="2766005953"/>
                    </a:ext>
                  </a:extLst>
                </a:gridCol>
                <a:gridCol w="393549">
                  <a:extLst>
                    <a:ext uri="{9D8B030D-6E8A-4147-A177-3AD203B41FA5}">
                      <a16:colId xmlns:a16="http://schemas.microsoft.com/office/drawing/2014/main" val="3330335121"/>
                    </a:ext>
                  </a:extLst>
                </a:gridCol>
                <a:gridCol w="393549">
                  <a:extLst>
                    <a:ext uri="{9D8B030D-6E8A-4147-A177-3AD203B41FA5}">
                      <a16:colId xmlns:a16="http://schemas.microsoft.com/office/drawing/2014/main" val="2779512398"/>
                    </a:ext>
                  </a:extLst>
                </a:gridCol>
                <a:gridCol w="393549">
                  <a:extLst>
                    <a:ext uri="{9D8B030D-6E8A-4147-A177-3AD203B41FA5}">
                      <a16:colId xmlns:a16="http://schemas.microsoft.com/office/drawing/2014/main" val="4004339885"/>
                    </a:ext>
                  </a:extLst>
                </a:gridCol>
                <a:gridCol w="393549">
                  <a:extLst>
                    <a:ext uri="{9D8B030D-6E8A-4147-A177-3AD203B41FA5}">
                      <a16:colId xmlns:a16="http://schemas.microsoft.com/office/drawing/2014/main" val="3974856767"/>
                    </a:ext>
                  </a:extLst>
                </a:gridCol>
                <a:gridCol w="393549">
                  <a:extLst>
                    <a:ext uri="{9D8B030D-6E8A-4147-A177-3AD203B41FA5}">
                      <a16:colId xmlns:a16="http://schemas.microsoft.com/office/drawing/2014/main" val="4230811580"/>
                    </a:ext>
                  </a:extLst>
                </a:gridCol>
                <a:gridCol w="393549">
                  <a:extLst>
                    <a:ext uri="{9D8B030D-6E8A-4147-A177-3AD203B41FA5}">
                      <a16:colId xmlns:a16="http://schemas.microsoft.com/office/drawing/2014/main" val="2076672557"/>
                    </a:ext>
                  </a:extLst>
                </a:gridCol>
                <a:gridCol w="393549">
                  <a:extLst>
                    <a:ext uri="{9D8B030D-6E8A-4147-A177-3AD203B41FA5}">
                      <a16:colId xmlns:a16="http://schemas.microsoft.com/office/drawing/2014/main" val="2536382381"/>
                    </a:ext>
                  </a:extLst>
                </a:gridCol>
                <a:gridCol w="393549">
                  <a:extLst>
                    <a:ext uri="{9D8B030D-6E8A-4147-A177-3AD203B41FA5}">
                      <a16:colId xmlns:a16="http://schemas.microsoft.com/office/drawing/2014/main" val="3553161502"/>
                    </a:ext>
                  </a:extLst>
                </a:gridCol>
                <a:gridCol w="393549">
                  <a:extLst>
                    <a:ext uri="{9D8B030D-6E8A-4147-A177-3AD203B41FA5}">
                      <a16:colId xmlns:a16="http://schemas.microsoft.com/office/drawing/2014/main" val="1597199830"/>
                    </a:ext>
                  </a:extLst>
                </a:gridCol>
                <a:gridCol w="393549">
                  <a:extLst>
                    <a:ext uri="{9D8B030D-6E8A-4147-A177-3AD203B41FA5}">
                      <a16:colId xmlns:a16="http://schemas.microsoft.com/office/drawing/2014/main" val="771050228"/>
                    </a:ext>
                  </a:extLst>
                </a:gridCol>
                <a:gridCol w="393549">
                  <a:extLst>
                    <a:ext uri="{9D8B030D-6E8A-4147-A177-3AD203B41FA5}">
                      <a16:colId xmlns:a16="http://schemas.microsoft.com/office/drawing/2014/main" val="3455499312"/>
                    </a:ext>
                  </a:extLst>
                </a:gridCol>
                <a:gridCol w="393549">
                  <a:extLst>
                    <a:ext uri="{9D8B030D-6E8A-4147-A177-3AD203B41FA5}">
                      <a16:colId xmlns:a16="http://schemas.microsoft.com/office/drawing/2014/main" val="3106018382"/>
                    </a:ext>
                  </a:extLst>
                </a:gridCol>
                <a:gridCol w="393549">
                  <a:extLst>
                    <a:ext uri="{9D8B030D-6E8A-4147-A177-3AD203B41FA5}">
                      <a16:colId xmlns:a16="http://schemas.microsoft.com/office/drawing/2014/main" val="2863018010"/>
                    </a:ext>
                  </a:extLst>
                </a:gridCol>
              </a:tblGrid>
              <a:tr h="323946">
                <a:tc>
                  <a:txBody>
                    <a:bodyPr/>
                    <a:lstStyle/>
                    <a:p>
                      <a:pPr algn="ctr"/>
                      <a:r>
                        <a:rPr lang="en-US" altLang="zh-CN">
                          <a:solidFill>
                            <a:srgbClr val="3366FF"/>
                          </a:solidFill>
                        </a:rPr>
                        <a:t>0</a:t>
                      </a:r>
                      <a:endParaRPr lang="zh-CN" altLang="en-US">
                        <a:solidFill>
                          <a:srgbClr val="3366FF"/>
                        </a:solidFill>
                      </a:endParaRPr>
                    </a:p>
                  </a:txBody>
                  <a:tcPr>
                    <a:solidFill>
                      <a:schemeClr val="accent6">
                        <a:lumMod val="60000"/>
                        <a:lumOff val="40000"/>
                      </a:schemeClr>
                    </a:solidFill>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0</a:t>
                      </a:r>
                      <a:endParaRPr lang="zh-CN" altLang="en-US" sz="1800" kern="1200">
                        <a:solidFill>
                          <a:srgbClr val="3366FF"/>
                        </a:solidFill>
                        <a:latin typeface="+mn-lt"/>
                        <a:ea typeface="+mn-ea"/>
                        <a:cs typeface="+mn-cs"/>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0</a:t>
                      </a:r>
                      <a:endParaRPr lang="zh-CN" altLang="en-US" sz="1800" kern="1200">
                        <a:solidFill>
                          <a:srgbClr val="3366FF"/>
                        </a:solidFill>
                        <a:latin typeface="+mn-lt"/>
                        <a:ea typeface="+mn-ea"/>
                        <a:cs typeface="+mn-cs"/>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0</a:t>
                      </a:r>
                      <a:endParaRPr lang="zh-CN" altLang="en-US" sz="1800" kern="1200">
                        <a:solidFill>
                          <a:srgbClr val="3366FF"/>
                        </a:solidFill>
                        <a:latin typeface="+mn-lt"/>
                        <a:ea typeface="+mn-ea"/>
                        <a:cs typeface="+mn-cs"/>
                      </a:endParaRPr>
                    </a:p>
                  </a:txBody>
                  <a:tcPr/>
                </a:tc>
                <a:tc>
                  <a:txBody>
                    <a:bodyPr/>
                    <a:lstStyle/>
                    <a:p>
                      <a:pPr algn="ctr"/>
                      <a:r>
                        <a:rPr lang="en-US" altLang="zh-CN">
                          <a:solidFill>
                            <a:srgbClr val="FF0000"/>
                          </a:solidFill>
                        </a:rPr>
                        <a:t>0</a:t>
                      </a:r>
                      <a:endParaRPr lang="zh-CN" altLang="en-US">
                        <a:solidFill>
                          <a:srgbClr val="FF0000"/>
                        </a:solidFill>
                      </a:endParaRPr>
                    </a:p>
                  </a:txBody>
                  <a:tcPr/>
                </a:tc>
                <a:tc>
                  <a:txBody>
                    <a:bodyPr/>
                    <a:lstStyle/>
                    <a:p>
                      <a:pPr algn="ctr"/>
                      <a:r>
                        <a:rPr lang="en-US" altLang="zh-CN">
                          <a:solidFill>
                            <a:srgbClr val="3366FF"/>
                          </a:solidFill>
                        </a:rPr>
                        <a:t>1</a:t>
                      </a:r>
                      <a:endParaRPr lang="zh-CN" altLang="en-US">
                        <a:solidFill>
                          <a:srgbClr val="3366FF"/>
                        </a:solidFill>
                      </a:endParaRPr>
                    </a:p>
                  </a:txBody>
                  <a:tcPr>
                    <a:solidFill>
                      <a:schemeClr val="accent2">
                        <a:lumMod val="40000"/>
                        <a:lumOff val="60000"/>
                      </a:schemeClr>
                    </a:solidFill>
                  </a:tcPr>
                </a:tc>
                <a:extLst>
                  <a:ext uri="{0D108BD9-81ED-4DB2-BD59-A6C34878D82A}">
                    <a16:rowId xmlns:a16="http://schemas.microsoft.com/office/drawing/2014/main" val="3348034336"/>
                  </a:ext>
                </a:extLst>
              </a:tr>
            </a:tbl>
          </a:graphicData>
        </a:graphic>
      </p:graphicFrame>
      <p:sp>
        <p:nvSpPr>
          <p:cNvPr id="41" name="文本框 40">
            <a:extLst>
              <a:ext uri="{FF2B5EF4-FFF2-40B4-BE49-F238E27FC236}">
                <a16:creationId xmlns:a16="http://schemas.microsoft.com/office/drawing/2014/main" id="{E8C0D771-499B-E0CF-97D7-2747D071B853}"/>
              </a:ext>
            </a:extLst>
          </p:cNvPr>
          <p:cNvSpPr txBox="1"/>
          <p:nvPr/>
        </p:nvSpPr>
        <p:spPr>
          <a:xfrm>
            <a:off x="3927701" y="5246362"/>
            <a:ext cx="1629757" cy="338554"/>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下降沿跳变检测</a:t>
            </a:r>
          </a:p>
        </p:txBody>
      </p:sp>
      <p:sp>
        <p:nvSpPr>
          <p:cNvPr id="43" name="文本框 42">
            <a:extLst>
              <a:ext uri="{FF2B5EF4-FFF2-40B4-BE49-F238E27FC236}">
                <a16:creationId xmlns:a16="http://schemas.microsoft.com/office/drawing/2014/main" id="{6E83986F-0D56-E652-C374-A68301612370}"/>
              </a:ext>
            </a:extLst>
          </p:cNvPr>
          <p:cNvSpPr txBox="1"/>
          <p:nvPr/>
        </p:nvSpPr>
        <p:spPr>
          <a:xfrm>
            <a:off x="5349074" y="5701226"/>
            <a:ext cx="942109" cy="369332"/>
          </a:xfrm>
          <a:prstGeom prst="rect">
            <a:avLst/>
          </a:prstGeom>
          <a:noFill/>
        </p:spPr>
        <p:txBody>
          <a:bodyPr wrap="square" rtlCol="0">
            <a:spAutoFit/>
          </a:bodyPr>
          <a:lstStyle/>
          <a:p>
            <a:r>
              <a:rPr lang="en-US" altLang="zh-CN">
                <a:solidFill>
                  <a:srgbClr val="3366FF"/>
                </a:solidFill>
              </a:rPr>
              <a:t>15 bit</a:t>
            </a:r>
            <a:endParaRPr lang="zh-CN" altLang="en-US">
              <a:solidFill>
                <a:srgbClr val="3366FF"/>
              </a:solidFill>
            </a:endParaRPr>
          </a:p>
        </p:txBody>
      </p:sp>
      <p:sp>
        <p:nvSpPr>
          <p:cNvPr id="44" name="文本框 43">
            <a:extLst>
              <a:ext uri="{FF2B5EF4-FFF2-40B4-BE49-F238E27FC236}">
                <a16:creationId xmlns:a16="http://schemas.microsoft.com/office/drawing/2014/main" id="{C733448E-5507-406D-CD9A-10A7C822D056}"/>
              </a:ext>
            </a:extLst>
          </p:cNvPr>
          <p:cNvSpPr txBox="1"/>
          <p:nvPr/>
        </p:nvSpPr>
        <p:spPr>
          <a:xfrm>
            <a:off x="11349297" y="5694605"/>
            <a:ext cx="662727" cy="369332"/>
          </a:xfrm>
          <a:prstGeom prst="rect">
            <a:avLst/>
          </a:prstGeom>
          <a:noFill/>
        </p:spPr>
        <p:txBody>
          <a:bodyPr wrap="square" rtlCol="0">
            <a:spAutoFit/>
          </a:bodyPr>
          <a:lstStyle/>
          <a:p>
            <a:r>
              <a:rPr lang="en-US" altLang="zh-CN">
                <a:solidFill>
                  <a:srgbClr val="3366FF"/>
                </a:solidFill>
              </a:rPr>
              <a:t>0 bit</a:t>
            </a:r>
            <a:endParaRPr lang="zh-CN" altLang="en-US">
              <a:solidFill>
                <a:srgbClr val="3366FF"/>
              </a:solidFill>
            </a:endParaRPr>
          </a:p>
        </p:txBody>
      </p:sp>
      <p:sp>
        <p:nvSpPr>
          <p:cNvPr id="45" name="文本框 44">
            <a:extLst>
              <a:ext uri="{FF2B5EF4-FFF2-40B4-BE49-F238E27FC236}">
                <a16:creationId xmlns:a16="http://schemas.microsoft.com/office/drawing/2014/main" id="{D12943B3-4476-021C-57C6-F40D5B8BA741}"/>
              </a:ext>
            </a:extLst>
          </p:cNvPr>
          <p:cNvSpPr txBox="1"/>
          <p:nvPr/>
        </p:nvSpPr>
        <p:spPr>
          <a:xfrm>
            <a:off x="8583593" y="5694605"/>
            <a:ext cx="662727" cy="369332"/>
          </a:xfrm>
          <a:prstGeom prst="rect">
            <a:avLst/>
          </a:prstGeom>
          <a:noFill/>
        </p:spPr>
        <p:txBody>
          <a:bodyPr wrap="square" rtlCol="0">
            <a:spAutoFit/>
          </a:bodyPr>
          <a:lstStyle/>
          <a:p>
            <a:r>
              <a:rPr lang="en-US" altLang="zh-CN">
                <a:solidFill>
                  <a:srgbClr val="3366FF"/>
                </a:solidFill>
              </a:rPr>
              <a:t>7 bit</a:t>
            </a:r>
            <a:endParaRPr lang="zh-CN" altLang="en-US">
              <a:solidFill>
                <a:srgbClr val="3366FF"/>
              </a:solidFill>
            </a:endParaRPr>
          </a:p>
        </p:txBody>
      </p:sp>
    </p:spTree>
    <p:custDataLst>
      <p:tags r:id="rId1"/>
    </p:custDataLst>
    <p:extLst>
      <p:ext uri="{BB962C8B-B14F-4D97-AF65-F5344CB8AC3E}">
        <p14:creationId xmlns:p14="http://schemas.microsoft.com/office/powerpoint/2010/main" val="1943132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heel(1)">
                                      <p:cBhvr>
                                        <p:cTn id="7"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8" name="图片 27" descr="图示&#10;&#10;描述已自动生成">
            <a:extLst>
              <a:ext uri="{FF2B5EF4-FFF2-40B4-BE49-F238E27FC236}">
                <a16:creationId xmlns:a16="http://schemas.microsoft.com/office/drawing/2014/main" id="{FA1CD4AC-6780-C22C-8C5F-0E57CB2B7C4C}"/>
              </a:ext>
            </a:extLst>
          </p:cNvPr>
          <p:cNvPicPr/>
          <p:nvPr/>
        </p:nvPicPr>
        <p:blipFill rotWithShape="1">
          <a:blip r:embed="rId5"/>
          <a:srcRect l="40597" t="-5420" r="29805" b="65231"/>
          <a:stretch/>
        </p:blipFill>
        <p:spPr>
          <a:xfrm>
            <a:off x="160444" y="577167"/>
            <a:ext cx="3055091" cy="1614674"/>
          </a:xfrm>
          <a:prstGeom prst="rect">
            <a:avLst/>
          </a:prstGeom>
        </p:spPr>
      </p:pic>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6"/>
          <a:srcRect l="54121" t="66420" r="9540" b="5020"/>
          <a:stretch/>
        </p:blipFill>
        <p:spPr>
          <a:xfrm>
            <a:off x="878592" y="2084229"/>
            <a:ext cx="2715198" cy="1310325"/>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619192"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50000"/>
                  </a:schemeClr>
                </a:solidFill>
              </a:rPr>
              <a:t>纹理分类中</a:t>
            </a:r>
            <a:r>
              <a:rPr lang="zh-CN" altLang="en-US" b="1">
                <a:solidFill>
                  <a:schemeClr val="bg2">
                    <a:lumMod val="10000"/>
                  </a:schemeClr>
                </a:solidFill>
              </a:rPr>
              <a:t>分类器的实现</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3" name="图片 2" descr="图形用户界面, 文本, 应用程序, 聊天或短信&#10;&#10;描述已自动生成">
            <a:extLst>
              <a:ext uri="{FF2B5EF4-FFF2-40B4-BE49-F238E27FC236}">
                <a16:creationId xmlns:a16="http://schemas.microsoft.com/office/drawing/2014/main" id="{5B46AC9E-DEAF-5337-516A-3EFF71B5C418}"/>
              </a:ext>
            </a:extLst>
          </p:cNvPr>
          <p:cNvPicPr>
            <a:picLocks noChangeAspect="1"/>
          </p:cNvPicPr>
          <p:nvPr/>
        </p:nvPicPr>
        <p:blipFill>
          <a:blip r:embed="rId7"/>
          <a:stretch>
            <a:fillRect/>
          </a:stretch>
        </p:blipFill>
        <p:spPr>
          <a:xfrm>
            <a:off x="4216589" y="957854"/>
            <a:ext cx="7519509" cy="2438760"/>
          </a:xfrm>
          <a:prstGeom prst="rect">
            <a:avLst/>
          </a:prstGeom>
        </p:spPr>
      </p:pic>
      <p:sp>
        <p:nvSpPr>
          <p:cNvPr id="54" name="文本框 53">
            <a:extLst>
              <a:ext uri="{FF2B5EF4-FFF2-40B4-BE49-F238E27FC236}">
                <a16:creationId xmlns:a16="http://schemas.microsoft.com/office/drawing/2014/main" id="{6A301336-71E3-0AAA-26DE-108113B0FA10}"/>
              </a:ext>
            </a:extLst>
          </p:cNvPr>
          <p:cNvSpPr txBox="1"/>
          <p:nvPr/>
        </p:nvSpPr>
        <p:spPr>
          <a:xfrm>
            <a:off x="590306" y="4065622"/>
            <a:ext cx="3291770" cy="400110"/>
          </a:xfrm>
          <a:prstGeom prst="rect">
            <a:avLst/>
          </a:prstGeom>
          <a:noFill/>
        </p:spPr>
        <p:txBody>
          <a:bodyPr wrap="square" rtlCol="0">
            <a:spAutoFit/>
          </a:bodyPr>
          <a:lstStyle/>
          <a:p>
            <a:r>
              <a:rPr lang="en-US" altLang="zh-CN" sz="2000" b="1"/>
              <a:t>Address Code </a:t>
            </a:r>
            <a:r>
              <a:rPr lang="zh-CN" altLang="en-US" sz="2000" b="1"/>
              <a:t>地址编码模块</a:t>
            </a:r>
          </a:p>
        </p:txBody>
      </p:sp>
      <p:sp>
        <p:nvSpPr>
          <p:cNvPr id="55" name="文本框 54">
            <a:extLst>
              <a:ext uri="{FF2B5EF4-FFF2-40B4-BE49-F238E27FC236}">
                <a16:creationId xmlns:a16="http://schemas.microsoft.com/office/drawing/2014/main" id="{744E9B0F-EF56-6E83-F5A6-003E47A30FEE}"/>
              </a:ext>
            </a:extLst>
          </p:cNvPr>
          <p:cNvSpPr txBox="1"/>
          <p:nvPr/>
        </p:nvSpPr>
        <p:spPr>
          <a:xfrm>
            <a:off x="379917" y="4497226"/>
            <a:ext cx="3992057" cy="1477328"/>
          </a:xfrm>
          <a:prstGeom prst="rect">
            <a:avLst/>
          </a:prstGeom>
          <a:noFill/>
        </p:spPr>
        <p:txBody>
          <a:bodyPr wrap="square">
            <a:spAutoFit/>
          </a:bodyPr>
          <a:lstStyle/>
          <a:p>
            <a:r>
              <a:rPr lang="en-US" altLang="zh-CN" sz="1800" b="0" i="0">
                <a:solidFill>
                  <a:srgbClr val="000000"/>
                </a:solidFill>
                <a:effectLst/>
                <a:latin typeface="SimSun" panose="02010600030101010101" pitchFamily="2" charset="-122"/>
                <a:ea typeface="SimSun" panose="02010600030101010101" pitchFamily="2" charset="-122"/>
              </a:rPr>
              <a:t>	</a:t>
            </a:r>
            <a:r>
              <a:rPr lang="zh-CN" altLang="en-US" sz="1800" b="0" i="0">
                <a:solidFill>
                  <a:srgbClr val="000000"/>
                </a:solidFill>
                <a:effectLst/>
                <a:latin typeface="SimSun" panose="02010600030101010101" pitchFamily="2" charset="-122"/>
                <a:ea typeface="SimSun" panose="02010600030101010101" pitchFamily="2" charset="-122"/>
              </a:rPr>
              <a:t>地址编码模块通过接收来自统一编码模块、角度编码模块与二值像素块中心像素的信息，进行</a:t>
            </a:r>
            <a:r>
              <a:rPr lang="zh-CN" altLang="en-US" sz="1800" b="1" i="0">
                <a:solidFill>
                  <a:srgbClr val="FF0000"/>
                </a:solidFill>
                <a:effectLst/>
                <a:latin typeface="SimSun" panose="02010600030101010101" pitchFamily="2" charset="-122"/>
                <a:ea typeface="SimSun" panose="02010600030101010101" pitchFamily="2" charset="-122"/>
              </a:rPr>
              <a:t>地址编码</a:t>
            </a:r>
            <a:r>
              <a:rPr lang="zh-CN" altLang="en-US" sz="1800" b="0" i="0">
                <a:solidFill>
                  <a:srgbClr val="000000"/>
                </a:solidFill>
                <a:effectLst/>
                <a:latin typeface="SimSun" panose="02010600030101010101" pitchFamily="2" charset="-122"/>
                <a:ea typeface="SimSun" panose="02010600030101010101" pitchFamily="2" charset="-122"/>
              </a:rPr>
              <a:t>，用于查找该像素块纹理特征类别的</a:t>
            </a:r>
            <a:r>
              <a:rPr lang="zh-CN" altLang="en-US" sz="1800" b="1" i="0">
                <a:solidFill>
                  <a:srgbClr val="FF0000"/>
                </a:solidFill>
                <a:effectLst/>
                <a:latin typeface="SimSun" panose="02010600030101010101" pitchFamily="2" charset="-122"/>
                <a:ea typeface="SimSun" panose="02010600030101010101" pitchFamily="2" charset="-122"/>
              </a:rPr>
              <a:t>滤波器地址</a:t>
            </a:r>
            <a:r>
              <a:rPr lang="zh-CN" altLang="en-US" b="1">
                <a:solidFill>
                  <a:srgbClr val="FF0000"/>
                </a:solidFill>
              </a:rPr>
              <a:t> 。</a:t>
            </a:r>
          </a:p>
        </p:txBody>
      </p:sp>
      <p:sp>
        <p:nvSpPr>
          <p:cNvPr id="35" name="矩形 34">
            <a:extLst>
              <a:ext uri="{FF2B5EF4-FFF2-40B4-BE49-F238E27FC236}">
                <a16:creationId xmlns:a16="http://schemas.microsoft.com/office/drawing/2014/main" id="{3723B052-0F90-AB78-E510-707A4C004BBE}"/>
              </a:ext>
            </a:extLst>
          </p:cNvPr>
          <p:cNvSpPr/>
          <p:nvPr/>
        </p:nvSpPr>
        <p:spPr>
          <a:xfrm>
            <a:off x="9038338" y="998875"/>
            <a:ext cx="1620819" cy="2287249"/>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9801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heel(1)">
                                      <p:cBhvr>
                                        <p:cTn id="7"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6E11C3F3-1E66-448B-898D-F551085B08D7}"/>
              </a:ext>
            </a:extLst>
          </p:cNvPr>
          <p:cNvGrpSpPr/>
          <p:nvPr/>
        </p:nvGrpSpPr>
        <p:grpSpPr>
          <a:xfrm>
            <a:off x="7331670" y="1808484"/>
            <a:ext cx="3650177" cy="530369"/>
            <a:chOff x="5721594" y="289567"/>
            <a:chExt cx="4866902" cy="707159"/>
          </a:xfrm>
          <a:solidFill>
            <a:srgbClr val="5A538C"/>
          </a:solidFill>
        </p:grpSpPr>
        <p:sp>
          <p:nvSpPr>
            <p:cNvPr id="2" name="矩形 1"/>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3" name="TextBox 64"/>
            <p:cNvSpPr txBox="1"/>
            <p:nvPr/>
          </p:nvSpPr>
          <p:spPr>
            <a:xfrm>
              <a:off x="5796882" y="366596"/>
              <a:ext cx="4170150"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一、算法介绍</a:t>
              </a:r>
              <a:r>
                <a:rPr lang="en-US" altLang="zh-CN" sz="2100">
                  <a:solidFill>
                    <a:schemeClr val="bg1"/>
                  </a:solidFill>
                  <a:latin typeface="黑体" panose="02010609060101010101" pitchFamily="49" charset="-122"/>
                  <a:ea typeface="黑体" panose="02010609060101010101" pitchFamily="49" charset="-122"/>
                </a:rPr>
                <a:t> </a:t>
              </a:r>
              <a:endParaRPr lang="zh-CN" altLang="en-US" sz="2700" b="1" dirty="0">
                <a:solidFill>
                  <a:schemeClr val="bg1"/>
                </a:solidFill>
                <a:latin typeface="黑体" panose="02010609060101010101" pitchFamily="49" charset="-122"/>
                <a:ea typeface="黑体" panose="02010609060101010101" pitchFamily="49" charset="-122"/>
              </a:endParaRPr>
            </a:p>
          </p:txBody>
        </p:sp>
      </p:grpSp>
      <p:sp>
        <p:nvSpPr>
          <p:cNvPr id="4" name="TextBox 59"/>
          <p:cNvSpPr txBox="1">
            <a:spLocks noChangeArrowheads="1"/>
          </p:cNvSpPr>
          <p:nvPr/>
        </p:nvSpPr>
        <p:spPr bwMode="auto">
          <a:xfrm flipH="1">
            <a:off x="1603735" y="2710221"/>
            <a:ext cx="2390927" cy="1107996"/>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defTabSz="514337">
              <a:defRPr/>
            </a:pPr>
            <a:r>
              <a:rPr lang="zh-CN" altLang="en-US" sz="4500" b="1" kern="0" dirty="0">
                <a:solidFill>
                  <a:schemeClr val="tx1">
                    <a:lumMod val="75000"/>
                    <a:lumOff val="25000"/>
                  </a:schemeClr>
                </a:solidFill>
                <a:latin typeface="微软雅黑" pitchFamily="34" charset="-122"/>
                <a:ea typeface="微软雅黑" pitchFamily="34" charset="-122"/>
              </a:rPr>
              <a:t>目录</a:t>
            </a:r>
            <a:endParaRPr lang="en-US" altLang="zh-CN" sz="4500" b="1" kern="0" dirty="0">
              <a:solidFill>
                <a:schemeClr val="tx1">
                  <a:lumMod val="75000"/>
                  <a:lumOff val="25000"/>
                </a:schemeClr>
              </a:solidFill>
              <a:latin typeface="微软雅黑" pitchFamily="34" charset="-122"/>
              <a:ea typeface="微软雅黑" pitchFamily="34" charset="-122"/>
            </a:endParaRPr>
          </a:p>
          <a:p>
            <a:pPr algn="r" defTabSz="514337">
              <a:defRPr/>
            </a:pPr>
            <a:r>
              <a:rPr lang="en-US" altLang="ko-KR" sz="2100" b="1" kern="0" dirty="0">
                <a:solidFill>
                  <a:schemeClr val="tx1">
                    <a:lumMod val="75000"/>
                    <a:lumOff val="25000"/>
                  </a:schemeClr>
                </a:solidFill>
                <a:latin typeface="微软雅黑" pitchFamily="34" charset="-122"/>
                <a:ea typeface="微软雅黑" pitchFamily="34" charset="-122"/>
              </a:rPr>
              <a:t>CONTENTS</a:t>
            </a:r>
            <a:endParaRPr lang="en-US" altLang="ko-KR" sz="1500" kern="0" dirty="0">
              <a:solidFill>
                <a:schemeClr val="tx1">
                  <a:lumMod val="75000"/>
                  <a:lumOff val="25000"/>
                </a:schemeClr>
              </a:solidFill>
              <a:latin typeface="微软雅黑" pitchFamily="34" charset="-122"/>
              <a:ea typeface="微软雅黑" pitchFamily="34" charset="-122"/>
            </a:endParaRPr>
          </a:p>
        </p:txBody>
      </p:sp>
      <p:sp>
        <p:nvSpPr>
          <p:cNvPr id="5" name="任意多边形 26"/>
          <p:cNvSpPr/>
          <p:nvPr/>
        </p:nvSpPr>
        <p:spPr>
          <a:xfrm>
            <a:off x="2678783" y="2681439"/>
            <a:ext cx="1383839" cy="400532"/>
          </a:xfrm>
          <a:custGeom>
            <a:avLst/>
            <a:gdLst>
              <a:gd name="connsiteX0" fmla="*/ 0 w 1682088"/>
              <a:gd name="connsiteY0" fmla="*/ 0 h 519125"/>
              <a:gd name="connsiteX1" fmla="*/ 1682088 w 1682088"/>
              <a:gd name="connsiteY1" fmla="*/ 0 h 519125"/>
              <a:gd name="connsiteX2" fmla="*/ 1682088 w 1682088"/>
              <a:gd name="connsiteY2" fmla="*/ 519125 h 519125"/>
              <a:gd name="connsiteX3" fmla="*/ 0 w 1682088"/>
              <a:gd name="connsiteY3" fmla="*/ 519125 h 519125"/>
              <a:gd name="connsiteX4" fmla="*/ 0 w 1682088"/>
              <a:gd name="connsiteY4" fmla="*/ 0 h 519125"/>
              <a:gd name="connsiteX0" fmla="*/ 0 w 1682088"/>
              <a:gd name="connsiteY0" fmla="*/ 519125 h 610565"/>
              <a:gd name="connsiteX1" fmla="*/ 0 w 1682088"/>
              <a:gd name="connsiteY1" fmla="*/ 0 h 610565"/>
              <a:gd name="connsiteX2" fmla="*/ 1682088 w 1682088"/>
              <a:gd name="connsiteY2" fmla="*/ 0 h 610565"/>
              <a:gd name="connsiteX3" fmla="*/ 1682088 w 1682088"/>
              <a:gd name="connsiteY3" fmla="*/ 519125 h 610565"/>
              <a:gd name="connsiteX4" fmla="*/ 91440 w 1682088"/>
              <a:gd name="connsiteY4" fmla="*/ 610565 h 610565"/>
              <a:gd name="connsiteX0" fmla="*/ 0 w 1682088"/>
              <a:gd name="connsiteY0" fmla="*/ 519125 h 519125"/>
              <a:gd name="connsiteX1" fmla="*/ 0 w 1682088"/>
              <a:gd name="connsiteY1" fmla="*/ 0 h 519125"/>
              <a:gd name="connsiteX2" fmla="*/ 1682088 w 1682088"/>
              <a:gd name="connsiteY2" fmla="*/ 0 h 519125"/>
              <a:gd name="connsiteX3" fmla="*/ 1682088 w 1682088"/>
              <a:gd name="connsiteY3" fmla="*/ 519125 h 519125"/>
            </a:gdLst>
            <a:ahLst/>
            <a:cxnLst>
              <a:cxn ang="0">
                <a:pos x="connsiteX0" y="connsiteY0"/>
              </a:cxn>
              <a:cxn ang="0">
                <a:pos x="connsiteX1" y="connsiteY1"/>
              </a:cxn>
              <a:cxn ang="0">
                <a:pos x="connsiteX2" y="connsiteY2"/>
              </a:cxn>
              <a:cxn ang="0">
                <a:pos x="connsiteX3" y="connsiteY3"/>
              </a:cxn>
            </a:cxnLst>
            <a:rect l="l" t="t" r="r" b="b"/>
            <a:pathLst>
              <a:path w="1682088" h="519125">
                <a:moveTo>
                  <a:pt x="0" y="519125"/>
                </a:moveTo>
                <a:lnTo>
                  <a:pt x="0" y="0"/>
                </a:lnTo>
                <a:lnTo>
                  <a:pt x="1682088" y="0"/>
                </a:lnTo>
                <a:lnTo>
                  <a:pt x="1682088" y="519125"/>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tx1">
                  <a:lumMod val="75000"/>
                  <a:lumOff val="25000"/>
                </a:schemeClr>
              </a:solidFill>
            </a:endParaRPr>
          </a:p>
        </p:txBody>
      </p:sp>
      <p:sp>
        <p:nvSpPr>
          <p:cNvPr id="6" name="任意多边形 34"/>
          <p:cNvSpPr/>
          <p:nvPr/>
        </p:nvSpPr>
        <p:spPr>
          <a:xfrm>
            <a:off x="2161134" y="2929242"/>
            <a:ext cx="1726362" cy="1108984"/>
          </a:xfrm>
          <a:custGeom>
            <a:avLst/>
            <a:gdLst>
              <a:gd name="connsiteX0" fmla="*/ 0 w 2463662"/>
              <a:gd name="connsiteY0" fmla="*/ 0 h 1478645"/>
              <a:gd name="connsiteX1" fmla="*/ 877819 w 2463662"/>
              <a:gd name="connsiteY1" fmla="*/ 0 h 1478645"/>
              <a:gd name="connsiteX2" fmla="*/ 877819 w 2463662"/>
              <a:gd name="connsiteY2" fmla="*/ 1105159 h 1478645"/>
              <a:gd name="connsiteX3" fmla="*/ 2463662 w 2463662"/>
              <a:gd name="connsiteY3" fmla="*/ 1105159 h 1478645"/>
              <a:gd name="connsiteX4" fmla="*/ 2463662 w 2463662"/>
              <a:gd name="connsiteY4" fmla="*/ 1478645 h 1478645"/>
              <a:gd name="connsiteX5" fmla="*/ 0 w 2463662"/>
              <a:gd name="connsiteY5" fmla="*/ 1478645 h 1478645"/>
              <a:gd name="connsiteX6" fmla="*/ 0 w 2463662"/>
              <a:gd name="connsiteY6" fmla="*/ 0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6" fmla="*/ 969259 w 2463662"/>
              <a:gd name="connsiteY6" fmla="*/ 1196599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0" fmla="*/ 2463662 w 2463662"/>
              <a:gd name="connsiteY0" fmla="*/ 1105159 h 1478645"/>
              <a:gd name="connsiteX1" fmla="*/ 2463662 w 2463662"/>
              <a:gd name="connsiteY1" fmla="*/ 1478645 h 1478645"/>
              <a:gd name="connsiteX2" fmla="*/ 0 w 2463662"/>
              <a:gd name="connsiteY2" fmla="*/ 1478645 h 1478645"/>
              <a:gd name="connsiteX3" fmla="*/ 0 w 2463662"/>
              <a:gd name="connsiteY3" fmla="*/ 0 h 1478645"/>
              <a:gd name="connsiteX4" fmla="*/ 877819 w 2463662"/>
              <a:gd name="connsiteY4" fmla="*/ 0 h 1478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3662" h="1478645">
                <a:moveTo>
                  <a:pt x="2463662" y="1105159"/>
                </a:moveTo>
                <a:lnTo>
                  <a:pt x="2463662" y="1478645"/>
                </a:lnTo>
                <a:lnTo>
                  <a:pt x="0" y="1478645"/>
                </a:lnTo>
                <a:lnTo>
                  <a:pt x="0" y="0"/>
                </a:lnTo>
                <a:lnTo>
                  <a:pt x="877819"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tx1">
                  <a:lumMod val="75000"/>
                  <a:lumOff val="25000"/>
                </a:schemeClr>
              </a:solidFill>
            </a:endParaRPr>
          </a:p>
        </p:txBody>
      </p:sp>
      <p:grpSp>
        <p:nvGrpSpPr>
          <p:cNvPr id="14" name="组合 13">
            <a:extLst>
              <a:ext uri="{FF2B5EF4-FFF2-40B4-BE49-F238E27FC236}">
                <a16:creationId xmlns:a16="http://schemas.microsoft.com/office/drawing/2014/main" id="{DCE31BD3-7C8F-43C0-8520-AA8453E27153}"/>
              </a:ext>
            </a:extLst>
          </p:cNvPr>
          <p:cNvGrpSpPr/>
          <p:nvPr/>
        </p:nvGrpSpPr>
        <p:grpSpPr>
          <a:xfrm>
            <a:off x="7331668" y="4281332"/>
            <a:ext cx="3650400" cy="529201"/>
            <a:chOff x="5750632" y="2729179"/>
            <a:chExt cx="4867200" cy="705600"/>
          </a:xfrm>
        </p:grpSpPr>
        <p:sp>
          <p:nvSpPr>
            <p:cNvPr id="11" name="矩形 10"/>
            <p:cNvSpPr/>
            <p:nvPr/>
          </p:nvSpPr>
          <p:spPr>
            <a:xfrm>
              <a:off x="5750632" y="2729179"/>
              <a:ext cx="4867200" cy="705600"/>
            </a:xfrm>
            <a:prstGeom prst="rect">
              <a:avLst/>
            </a:prstGeom>
            <a:solidFill>
              <a:srgbClr val="4A9C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12" name="TextBox 64"/>
            <p:cNvSpPr txBox="1"/>
            <p:nvPr/>
          </p:nvSpPr>
          <p:spPr>
            <a:xfrm>
              <a:off x="5796883" y="2836089"/>
              <a:ext cx="3578847" cy="553996"/>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三、</a:t>
              </a:r>
              <a:r>
                <a:rPr lang="en-US" altLang="zh-CN" sz="2100">
                  <a:solidFill>
                    <a:schemeClr val="bg1"/>
                  </a:solidFill>
                  <a:latin typeface="黑体" panose="02010609060101010101" pitchFamily="49" charset="-122"/>
                  <a:ea typeface="黑体" panose="02010609060101010101" pitchFamily="49" charset="-122"/>
                </a:rPr>
                <a:t>FPGA</a:t>
              </a:r>
              <a:r>
                <a:rPr lang="zh-CN" altLang="en-US" sz="2100">
                  <a:solidFill>
                    <a:schemeClr val="bg1"/>
                  </a:solidFill>
                  <a:latin typeface="黑体" panose="02010609060101010101" pitchFamily="49" charset="-122"/>
                  <a:ea typeface="黑体" panose="02010609060101010101" pitchFamily="49" charset="-122"/>
                </a:rPr>
                <a:t>系统介绍</a:t>
              </a:r>
              <a:endParaRPr lang="zh-CN" altLang="en-US" sz="2100" dirty="0">
                <a:solidFill>
                  <a:schemeClr val="bg1"/>
                </a:solidFill>
                <a:latin typeface="黑体" panose="02010609060101010101" pitchFamily="49" charset="-122"/>
                <a:ea typeface="黑体" panose="02010609060101010101" pitchFamily="49" charset="-122"/>
              </a:endParaRPr>
            </a:p>
          </p:txBody>
        </p:sp>
      </p:grpSp>
      <p:grpSp>
        <p:nvGrpSpPr>
          <p:cNvPr id="10" name="组合 9">
            <a:extLst>
              <a:ext uri="{FF2B5EF4-FFF2-40B4-BE49-F238E27FC236}">
                <a16:creationId xmlns:a16="http://schemas.microsoft.com/office/drawing/2014/main" id="{03D55D57-CE32-467D-B777-49BA1921B2F8}"/>
              </a:ext>
            </a:extLst>
          </p:cNvPr>
          <p:cNvGrpSpPr/>
          <p:nvPr/>
        </p:nvGrpSpPr>
        <p:grpSpPr>
          <a:xfrm>
            <a:off x="7331668" y="3045492"/>
            <a:ext cx="3650400" cy="529201"/>
            <a:chOff x="5750632" y="1470993"/>
            <a:chExt cx="4867200" cy="705600"/>
          </a:xfrm>
        </p:grpSpPr>
        <p:sp>
          <p:nvSpPr>
            <p:cNvPr id="8" name="矩形 7"/>
            <p:cNvSpPr/>
            <p:nvPr/>
          </p:nvSpPr>
          <p:spPr>
            <a:xfrm>
              <a:off x="5750632" y="1470993"/>
              <a:ext cx="4867200" cy="705600"/>
            </a:xfrm>
            <a:prstGeom prst="rect">
              <a:avLst/>
            </a:prstGeom>
            <a:solidFill>
              <a:srgbClr val="4A9C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9" name="TextBox 64"/>
            <p:cNvSpPr txBox="1"/>
            <p:nvPr/>
          </p:nvSpPr>
          <p:spPr>
            <a:xfrm>
              <a:off x="5796883" y="1548738"/>
              <a:ext cx="4295879" cy="553996"/>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22" name="图片 21" descr="徽标&#10;&#10;描述已自动生成">
            <a:extLst>
              <a:ext uri="{FF2B5EF4-FFF2-40B4-BE49-F238E27FC236}">
                <a16:creationId xmlns:a16="http://schemas.microsoft.com/office/drawing/2014/main" id="{1E41B5D8-9055-BB1D-DD5A-8CF42DBEA7C4}"/>
              </a:ext>
            </a:extLst>
          </p:cNvPr>
          <p:cNvPicPr>
            <a:picLocks noChangeAspect="1"/>
          </p:cNvPicPr>
          <p:nvPr/>
        </p:nvPicPr>
        <p:blipFill>
          <a:blip r:embed="rId3"/>
          <a:stretch>
            <a:fillRect/>
          </a:stretch>
        </p:blipFill>
        <p:spPr>
          <a:xfrm>
            <a:off x="10373272" y="0"/>
            <a:ext cx="1732085" cy="832397"/>
          </a:xfrm>
          <a:prstGeom prst="rect">
            <a:avLst/>
          </a:prstGeom>
        </p:spPr>
      </p:pic>
      <p:sp>
        <p:nvSpPr>
          <p:cNvPr id="23" name="矩形 22">
            <a:extLst>
              <a:ext uri="{FF2B5EF4-FFF2-40B4-BE49-F238E27FC236}">
                <a16:creationId xmlns:a16="http://schemas.microsoft.com/office/drawing/2014/main" id="{7A791112-4B01-0AB3-D9F1-BC1989E1091E}"/>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10398897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4">
        <p159:morph option="byObject"/>
      </p:transition>
    </mc:Choice>
    <mc:Fallback xmlns="">
      <p:transition spd="slow" advTm="34">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17" name="图片 16" descr="图示&#10;&#10;描述已自动生成">
            <a:extLst>
              <a:ext uri="{FF2B5EF4-FFF2-40B4-BE49-F238E27FC236}">
                <a16:creationId xmlns:a16="http://schemas.microsoft.com/office/drawing/2014/main" id="{9C973194-3DB9-173E-FB41-C859A52045C3}"/>
              </a:ext>
            </a:extLst>
          </p:cNvPr>
          <p:cNvPicPr>
            <a:picLocks noChangeAspect="1"/>
          </p:cNvPicPr>
          <p:nvPr/>
        </p:nvPicPr>
        <p:blipFill rotWithShape="1">
          <a:blip r:embed="rId5"/>
          <a:srcRect l="-2145" t="-1234" r="-3279" b="-2428"/>
          <a:stretch/>
        </p:blipFill>
        <p:spPr>
          <a:xfrm>
            <a:off x="3456813" y="1712477"/>
            <a:ext cx="6930405" cy="4184339"/>
          </a:xfrm>
          <a:prstGeom prst="rect">
            <a:avLst/>
          </a:prstGeom>
        </p:spPr>
      </p:pic>
      <p:pic>
        <p:nvPicPr>
          <p:cNvPr id="19" name="图片 18" descr="图示&#10;&#10;描述已自动生成">
            <a:extLst>
              <a:ext uri="{FF2B5EF4-FFF2-40B4-BE49-F238E27FC236}">
                <a16:creationId xmlns:a16="http://schemas.microsoft.com/office/drawing/2014/main" id="{B62FBBA4-ABA0-3E5B-CD06-D4EA53F45690}"/>
              </a:ext>
            </a:extLst>
          </p:cNvPr>
          <p:cNvPicPr/>
          <p:nvPr/>
        </p:nvPicPr>
        <p:blipFill rotWithShape="1">
          <a:blip r:embed="rId6"/>
          <a:srcRect l="40597" t="-5420" r="29805" b="65231"/>
          <a:stretch/>
        </p:blipFill>
        <p:spPr>
          <a:xfrm>
            <a:off x="721654" y="590854"/>
            <a:ext cx="3055091" cy="1614674"/>
          </a:xfrm>
          <a:prstGeom prst="rect">
            <a:avLst/>
          </a:prstGeom>
        </p:spPr>
      </p:pic>
      <p:sp>
        <p:nvSpPr>
          <p:cNvPr id="2" name="文本框 1">
            <a:extLst>
              <a:ext uri="{FF2B5EF4-FFF2-40B4-BE49-F238E27FC236}">
                <a16:creationId xmlns:a16="http://schemas.microsoft.com/office/drawing/2014/main" id="{6EF5C9C8-17C9-2ED4-0FED-0CE4C343751A}"/>
              </a:ext>
            </a:extLst>
          </p:cNvPr>
          <p:cNvSpPr txBox="1"/>
          <p:nvPr/>
        </p:nvSpPr>
        <p:spPr>
          <a:xfrm>
            <a:off x="2449421" y="3690972"/>
            <a:ext cx="1133475" cy="369332"/>
          </a:xfrm>
          <a:prstGeom prst="rect">
            <a:avLst/>
          </a:prstGeom>
          <a:noFill/>
        </p:spPr>
        <p:txBody>
          <a:bodyPr wrap="square" rtlCol="0">
            <a:spAutoFit/>
          </a:bodyPr>
          <a:lstStyle/>
          <a:p>
            <a:r>
              <a:rPr lang="zh-CN" altLang="en-US"/>
              <a:t>图像数据</a:t>
            </a:r>
          </a:p>
        </p:txBody>
      </p:sp>
      <p:sp>
        <p:nvSpPr>
          <p:cNvPr id="23" name="文本框 22">
            <a:extLst>
              <a:ext uri="{FF2B5EF4-FFF2-40B4-BE49-F238E27FC236}">
                <a16:creationId xmlns:a16="http://schemas.microsoft.com/office/drawing/2014/main" id="{83F60A4E-3385-ABA8-862E-AF8FC44B0252}"/>
              </a:ext>
            </a:extLst>
          </p:cNvPr>
          <p:cNvSpPr txBox="1"/>
          <p:nvPr/>
        </p:nvSpPr>
        <p:spPr>
          <a:xfrm>
            <a:off x="10142965" y="3552472"/>
            <a:ext cx="1262712" cy="646331"/>
          </a:xfrm>
          <a:prstGeom prst="rect">
            <a:avLst/>
          </a:prstGeom>
          <a:noFill/>
        </p:spPr>
        <p:txBody>
          <a:bodyPr wrap="square" rtlCol="0">
            <a:spAutoFit/>
          </a:bodyPr>
          <a:lstStyle/>
          <a:p>
            <a:pPr algn="ctr"/>
            <a:r>
              <a:rPr lang="zh-CN" altLang="en-US">
                <a:solidFill>
                  <a:srgbClr val="000000"/>
                </a:solidFill>
                <a:latin typeface="SimSun" panose="02010600030101010101" pitchFamily="2" charset="-122"/>
                <a:ea typeface="SimSun" panose="02010600030101010101" pitchFamily="2" charset="-122"/>
              </a:rPr>
              <a:t>对应滤波器地址</a:t>
            </a:r>
            <a:endParaRPr lang="zh-CN" altLang="en-US"/>
          </a:p>
        </p:txBody>
      </p:sp>
    </p:spTree>
    <p:custDataLst>
      <p:tags r:id="rId1"/>
    </p:custDataLst>
    <p:extLst>
      <p:ext uri="{BB962C8B-B14F-4D97-AF65-F5344CB8AC3E}">
        <p14:creationId xmlns:p14="http://schemas.microsoft.com/office/powerpoint/2010/main" val="2428157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15" name="图片 14" descr="图示&#10;&#10;描述已自动生成">
            <a:extLst>
              <a:ext uri="{FF2B5EF4-FFF2-40B4-BE49-F238E27FC236}">
                <a16:creationId xmlns:a16="http://schemas.microsoft.com/office/drawing/2014/main" id="{A94F211B-267A-9435-53EF-B06959E769BC}"/>
              </a:ext>
            </a:extLst>
          </p:cNvPr>
          <p:cNvPicPr/>
          <p:nvPr/>
        </p:nvPicPr>
        <p:blipFill rotWithShape="1">
          <a:blip r:embed="rId5"/>
          <a:srcRect l="38302" t="-3847" r="17072" b="-2390"/>
          <a:stretch/>
        </p:blipFill>
        <p:spPr>
          <a:xfrm>
            <a:off x="219258" y="825465"/>
            <a:ext cx="6196614" cy="5742236"/>
          </a:xfrm>
          <a:prstGeom prst="rect">
            <a:avLst/>
          </a:prstGeom>
        </p:spPr>
      </p:pic>
      <p:sp>
        <p:nvSpPr>
          <p:cNvPr id="17" name="矩形 16">
            <a:extLst>
              <a:ext uri="{FF2B5EF4-FFF2-40B4-BE49-F238E27FC236}">
                <a16:creationId xmlns:a16="http://schemas.microsoft.com/office/drawing/2014/main" id="{EAD8DAC8-8DD0-5A7E-FC9D-777D3482C729}"/>
              </a:ext>
            </a:extLst>
          </p:cNvPr>
          <p:cNvSpPr/>
          <p:nvPr/>
        </p:nvSpPr>
        <p:spPr>
          <a:xfrm>
            <a:off x="4776003" y="1876425"/>
            <a:ext cx="1434297" cy="3175963"/>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781DD45D-87EB-C78E-75B6-68E9CBB73468}"/>
              </a:ext>
            </a:extLst>
          </p:cNvPr>
          <p:cNvSpPr txBox="1"/>
          <p:nvPr/>
        </p:nvSpPr>
        <p:spPr>
          <a:xfrm>
            <a:off x="7575382" y="2355775"/>
            <a:ext cx="3790950" cy="1754326"/>
          </a:xfrm>
          <a:prstGeom prst="rect">
            <a:avLst/>
          </a:prstGeom>
          <a:noFill/>
        </p:spPr>
        <p:txBody>
          <a:bodyPr wrap="square" rtlCol="0">
            <a:spAutoFit/>
          </a:bodyPr>
          <a:lstStyle/>
          <a:p>
            <a:r>
              <a:rPr lang="en-US" altLang="zh-CN" sz="1800" b="0" i="0">
                <a:solidFill>
                  <a:srgbClr val="000000"/>
                </a:solidFill>
                <a:effectLst/>
                <a:latin typeface="SimSun" panose="02010600030101010101" pitchFamily="2" charset="-122"/>
                <a:ea typeface="SimSun" panose="02010600030101010101" pitchFamily="2" charset="-122"/>
              </a:rPr>
              <a:t>	</a:t>
            </a:r>
            <a:r>
              <a:rPr lang="zh-CN" altLang="en-US" sz="1800" b="0" i="0">
                <a:solidFill>
                  <a:srgbClr val="000000"/>
                </a:solidFill>
                <a:effectLst/>
                <a:latin typeface="SimSun" panose="02010600030101010101" pitchFamily="2" charset="-122"/>
                <a:ea typeface="SimSun" panose="02010600030101010101" pitchFamily="2" charset="-122"/>
              </a:rPr>
              <a:t>自适应锐化模块可进行对于不同 </a:t>
            </a:r>
            <a:r>
              <a:rPr lang="en-US" altLang="zh-CN" sz="1800" b="0" i="0">
                <a:solidFill>
                  <a:srgbClr val="000000"/>
                </a:solidFill>
                <a:effectLst/>
                <a:latin typeface="CMR12"/>
              </a:rPr>
              <a:t>5 </a:t>
            </a:r>
            <a:r>
              <a:rPr lang="en-US" altLang="zh-CN" sz="1800" b="0" i="1">
                <a:solidFill>
                  <a:srgbClr val="000000"/>
                </a:solidFill>
                <a:effectLst/>
                <a:latin typeface="CMSY10"/>
              </a:rPr>
              <a:t>× </a:t>
            </a:r>
            <a:r>
              <a:rPr lang="en-US" altLang="zh-CN" sz="1800" b="0" i="0">
                <a:solidFill>
                  <a:srgbClr val="000000"/>
                </a:solidFill>
                <a:effectLst/>
                <a:latin typeface="CMR12"/>
              </a:rPr>
              <a:t>5 </a:t>
            </a:r>
            <a:r>
              <a:rPr lang="zh-CN" altLang="en-US" sz="1800" b="0" i="0">
                <a:solidFill>
                  <a:srgbClr val="000000"/>
                </a:solidFill>
                <a:effectLst/>
                <a:latin typeface="SimSun" panose="02010600030101010101" pitchFamily="2" charset="-122"/>
                <a:ea typeface="SimSun" panose="02010600030101010101" pitchFamily="2" charset="-122"/>
              </a:rPr>
              <a:t>的图像块根据其纹理特征进行实时锐化。</a:t>
            </a:r>
            <a:endParaRPr lang="en-US" altLang="zh-CN" sz="1800" b="0" i="0">
              <a:solidFill>
                <a:srgbClr val="000000"/>
              </a:solidFill>
              <a:effectLst/>
              <a:latin typeface="SimSun" panose="02010600030101010101" pitchFamily="2" charset="-122"/>
              <a:ea typeface="SimSun" panose="02010600030101010101" pitchFamily="2" charset="-122"/>
            </a:endParaRPr>
          </a:p>
          <a:p>
            <a:r>
              <a:rPr lang="zh-CN" altLang="en-US"/>
              <a:t> </a:t>
            </a:r>
            <a:br>
              <a:rPr lang="zh-CN" altLang="en-US"/>
            </a:br>
            <a:r>
              <a:rPr lang="en-US" altLang="zh-CN"/>
              <a:t>	</a:t>
            </a:r>
            <a:r>
              <a:rPr lang="zh-CN" altLang="en-US">
                <a:solidFill>
                  <a:srgbClr val="000000"/>
                </a:solidFill>
                <a:latin typeface="SimSun" panose="02010600030101010101" pitchFamily="2" charset="-122"/>
                <a:ea typeface="SimSun" panose="02010600030101010101" pitchFamily="2" charset="-122"/>
              </a:rPr>
              <a:t>该自适应锐化模块每个时钟周期可处理 </a:t>
            </a:r>
            <a:r>
              <a:rPr lang="en-US" altLang="zh-CN">
                <a:solidFill>
                  <a:srgbClr val="000000"/>
                </a:solidFill>
                <a:latin typeface="SimSun" panose="02010600030101010101" pitchFamily="2" charset="-122"/>
                <a:ea typeface="SimSun" panose="02010600030101010101" pitchFamily="2" charset="-122"/>
              </a:rPr>
              <a:t>4 </a:t>
            </a:r>
            <a:r>
              <a:rPr lang="zh-CN" altLang="en-US">
                <a:solidFill>
                  <a:srgbClr val="000000"/>
                </a:solidFill>
                <a:latin typeface="SimSun" panose="02010600030101010101" pitchFamily="2" charset="-122"/>
                <a:ea typeface="SimSun" panose="02010600030101010101" pitchFamily="2" charset="-122"/>
              </a:rPr>
              <a:t>个像素。</a:t>
            </a:r>
          </a:p>
        </p:txBody>
      </p:sp>
    </p:spTree>
    <p:custDataLst>
      <p:tags r:id="rId1"/>
    </p:custDataLst>
    <p:extLst>
      <p:ext uri="{BB962C8B-B14F-4D97-AF65-F5344CB8AC3E}">
        <p14:creationId xmlns:p14="http://schemas.microsoft.com/office/powerpoint/2010/main" val="2685273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heel(1)">
                                      <p:cBhvr>
                                        <p:cTn id="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28" name="图片 27" descr="图示&#10;&#10;描述已自动生成">
            <a:extLst>
              <a:ext uri="{FF2B5EF4-FFF2-40B4-BE49-F238E27FC236}">
                <a16:creationId xmlns:a16="http://schemas.microsoft.com/office/drawing/2014/main" id="{FA1CD4AC-6780-C22C-8C5F-0E57CB2B7C4C}"/>
              </a:ext>
            </a:extLst>
          </p:cNvPr>
          <p:cNvPicPr/>
          <p:nvPr/>
        </p:nvPicPr>
        <p:blipFill rotWithShape="1">
          <a:blip r:embed="rId5"/>
          <a:srcRect l="69371" t="16835" r="15287" b="25219"/>
          <a:stretch/>
        </p:blipFill>
        <p:spPr>
          <a:xfrm>
            <a:off x="1272447" y="1410033"/>
            <a:ext cx="1885361" cy="2771481"/>
          </a:xfrm>
          <a:prstGeom prst="rect">
            <a:avLst/>
          </a:prstGeom>
        </p:spPr>
      </p:pic>
      <p:sp>
        <p:nvSpPr>
          <p:cNvPr id="2" name="矩形 1">
            <a:extLst>
              <a:ext uri="{FF2B5EF4-FFF2-40B4-BE49-F238E27FC236}">
                <a16:creationId xmlns:a16="http://schemas.microsoft.com/office/drawing/2014/main" id="{4E672822-56C6-827C-A098-D34DE42E8E47}"/>
              </a:ext>
            </a:extLst>
          </p:cNvPr>
          <p:cNvSpPr/>
          <p:nvPr/>
        </p:nvSpPr>
        <p:spPr>
          <a:xfrm>
            <a:off x="1022636" y="3941130"/>
            <a:ext cx="499621" cy="4807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0CFF1E65-634B-113C-B37D-79E559FC58BF}"/>
              </a:ext>
            </a:extLst>
          </p:cNvPr>
          <p:cNvSpPr txBox="1"/>
          <p:nvPr/>
        </p:nvSpPr>
        <p:spPr>
          <a:xfrm>
            <a:off x="1022636" y="1040701"/>
            <a:ext cx="2419350" cy="369332"/>
          </a:xfrm>
          <a:prstGeom prst="rect">
            <a:avLst/>
          </a:prstGeom>
          <a:noFill/>
        </p:spPr>
        <p:txBody>
          <a:bodyPr wrap="square" rtlCol="0">
            <a:spAutoFit/>
          </a:bodyPr>
          <a:lstStyle/>
          <a:p>
            <a:r>
              <a:rPr lang="en-US" altLang="zh-CN"/>
              <a:t>Filter type </a:t>
            </a:r>
            <a:r>
              <a:rPr lang="zh-CN" altLang="en-US"/>
              <a:t>滤波器类型</a:t>
            </a:r>
          </a:p>
        </p:txBody>
      </p:sp>
      <p:sp>
        <p:nvSpPr>
          <p:cNvPr id="18" name="文本框 17">
            <a:extLst>
              <a:ext uri="{FF2B5EF4-FFF2-40B4-BE49-F238E27FC236}">
                <a16:creationId xmlns:a16="http://schemas.microsoft.com/office/drawing/2014/main" id="{2CF5455B-9FF4-8AE2-7DBB-8A9EC7ACF792}"/>
              </a:ext>
            </a:extLst>
          </p:cNvPr>
          <p:cNvSpPr txBox="1"/>
          <p:nvPr/>
        </p:nvSpPr>
        <p:spPr>
          <a:xfrm>
            <a:off x="196449" y="2646875"/>
            <a:ext cx="1123061" cy="369332"/>
          </a:xfrm>
          <a:prstGeom prst="rect">
            <a:avLst/>
          </a:prstGeom>
          <a:noFill/>
        </p:spPr>
        <p:txBody>
          <a:bodyPr wrap="square" rtlCol="0">
            <a:spAutoFit/>
          </a:bodyPr>
          <a:lstStyle/>
          <a:p>
            <a:pPr algn="ctr"/>
            <a:r>
              <a:rPr lang="en-US" altLang="zh-CN"/>
              <a:t>Pre-SR</a:t>
            </a:r>
            <a:endParaRPr lang="zh-CN" altLang="en-US"/>
          </a:p>
        </p:txBody>
      </p:sp>
      <p:sp>
        <p:nvSpPr>
          <p:cNvPr id="32" name="矩形: 圆角 31">
            <a:extLst>
              <a:ext uri="{FF2B5EF4-FFF2-40B4-BE49-F238E27FC236}">
                <a16:creationId xmlns:a16="http://schemas.microsoft.com/office/drawing/2014/main" id="{7A85AA2F-4407-8582-B38F-3A50F03DDAAE}"/>
              </a:ext>
            </a:extLst>
          </p:cNvPr>
          <p:cNvSpPr/>
          <p:nvPr/>
        </p:nvSpPr>
        <p:spPr>
          <a:xfrm>
            <a:off x="2870348" y="4936469"/>
            <a:ext cx="1913107" cy="1029726"/>
          </a:xfrm>
          <a:prstGeom prst="roundRect">
            <a:avLst/>
          </a:prstGeom>
          <a:solidFill>
            <a:srgbClr val="FFF2CC"/>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tx1"/>
                </a:solidFill>
              </a:rPr>
              <a:t>Bicubic</a:t>
            </a:r>
          </a:p>
          <a:p>
            <a:pPr algn="ctr"/>
            <a:r>
              <a:rPr lang="zh-CN" altLang="en-US" sz="2000">
                <a:solidFill>
                  <a:schemeClr val="tx1"/>
                </a:solidFill>
              </a:rPr>
              <a:t>双三次插值</a:t>
            </a:r>
          </a:p>
        </p:txBody>
      </p:sp>
      <p:sp>
        <p:nvSpPr>
          <p:cNvPr id="33" name="矩形: 圆角 32">
            <a:extLst>
              <a:ext uri="{FF2B5EF4-FFF2-40B4-BE49-F238E27FC236}">
                <a16:creationId xmlns:a16="http://schemas.microsoft.com/office/drawing/2014/main" id="{3CFA0E17-8E39-0C61-C415-FFF3733A2CE8}"/>
              </a:ext>
            </a:extLst>
          </p:cNvPr>
          <p:cNvSpPr/>
          <p:nvPr/>
        </p:nvSpPr>
        <p:spPr>
          <a:xfrm>
            <a:off x="6705543" y="4878692"/>
            <a:ext cx="2175137" cy="1145283"/>
          </a:xfrm>
          <a:prstGeom prst="roundRect">
            <a:avLst/>
          </a:prstGeom>
          <a:solidFill>
            <a:srgbClr val="FFF2CC"/>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rPr>
              <a:t>基于纹理分类的锐化增强</a:t>
            </a:r>
          </a:p>
        </p:txBody>
      </p:sp>
      <p:cxnSp>
        <p:nvCxnSpPr>
          <p:cNvPr id="34" name="直接箭头连接符 33">
            <a:extLst>
              <a:ext uri="{FF2B5EF4-FFF2-40B4-BE49-F238E27FC236}">
                <a16:creationId xmlns:a16="http://schemas.microsoft.com/office/drawing/2014/main" id="{EE64C11F-F372-02ED-79F4-3BFCA6157748}"/>
              </a:ext>
            </a:extLst>
          </p:cNvPr>
          <p:cNvCxnSpPr>
            <a:cxnSpLocks/>
            <a:stCxn id="35" idx="3"/>
            <a:endCxn id="32" idx="1"/>
          </p:cNvCxnSpPr>
          <p:nvPr/>
        </p:nvCxnSpPr>
        <p:spPr>
          <a:xfrm flipV="1">
            <a:off x="2245314" y="5451332"/>
            <a:ext cx="625034"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51060BB6-2595-AA96-598F-CA2356D70956}"/>
              </a:ext>
            </a:extLst>
          </p:cNvPr>
          <p:cNvSpPr txBox="1"/>
          <p:nvPr/>
        </p:nvSpPr>
        <p:spPr>
          <a:xfrm>
            <a:off x="1734748" y="5220500"/>
            <a:ext cx="510566" cy="461665"/>
          </a:xfrm>
          <a:prstGeom prst="rect">
            <a:avLst/>
          </a:prstGeom>
          <a:noFill/>
        </p:spPr>
        <p:txBody>
          <a:bodyPr wrap="square" rtlCol="0">
            <a:spAutoFit/>
          </a:bodyPr>
          <a:lstStyle/>
          <a:p>
            <a:r>
              <a:rPr lang="en-US" altLang="zh-CN" sz="2400">
                <a:solidFill>
                  <a:schemeClr val="bg2">
                    <a:lumMod val="25000"/>
                  </a:schemeClr>
                </a:solidFill>
              </a:rPr>
              <a:t>LR</a:t>
            </a:r>
            <a:endParaRPr lang="zh-CN" altLang="en-US" sz="2400">
              <a:solidFill>
                <a:schemeClr val="bg2">
                  <a:lumMod val="25000"/>
                </a:schemeClr>
              </a:solidFill>
            </a:endParaRPr>
          </a:p>
        </p:txBody>
      </p:sp>
      <p:sp>
        <p:nvSpPr>
          <p:cNvPr id="36" name="文本框 35">
            <a:extLst>
              <a:ext uri="{FF2B5EF4-FFF2-40B4-BE49-F238E27FC236}">
                <a16:creationId xmlns:a16="http://schemas.microsoft.com/office/drawing/2014/main" id="{350C5BB4-1771-009B-2C0C-852442D99B2D}"/>
              </a:ext>
            </a:extLst>
          </p:cNvPr>
          <p:cNvSpPr txBox="1"/>
          <p:nvPr/>
        </p:nvSpPr>
        <p:spPr>
          <a:xfrm>
            <a:off x="5248574" y="5221226"/>
            <a:ext cx="1123061" cy="461665"/>
          </a:xfrm>
          <a:prstGeom prst="rect">
            <a:avLst/>
          </a:prstGeom>
          <a:noFill/>
        </p:spPr>
        <p:txBody>
          <a:bodyPr wrap="square" rtlCol="0">
            <a:spAutoFit/>
          </a:bodyPr>
          <a:lstStyle/>
          <a:p>
            <a:r>
              <a:rPr lang="en-US" altLang="zh-CN" sz="2400" b="1"/>
              <a:t>Pre-SR</a:t>
            </a:r>
            <a:endParaRPr lang="zh-CN" altLang="en-US" sz="2400" b="1"/>
          </a:p>
        </p:txBody>
      </p:sp>
      <p:cxnSp>
        <p:nvCxnSpPr>
          <p:cNvPr id="37" name="直接箭头连接符 36">
            <a:extLst>
              <a:ext uri="{FF2B5EF4-FFF2-40B4-BE49-F238E27FC236}">
                <a16:creationId xmlns:a16="http://schemas.microsoft.com/office/drawing/2014/main" id="{C5A58357-3E4F-07E5-D9E1-92F984227C8E}"/>
              </a:ext>
            </a:extLst>
          </p:cNvPr>
          <p:cNvCxnSpPr>
            <a:cxnSpLocks/>
            <a:stCxn id="32" idx="3"/>
            <a:endCxn id="36" idx="1"/>
          </p:cNvCxnSpPr>
          <p:nvPr/>
        </p:nvCxnSpPr>
        <p:spPr>
          <a:xfrm>
            <a:off x="4783455" y="5451332"/>
            <a:ext cx="465119" cy="72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F6CAA837-5C51-6E3F-ECC7-3CCB4390A85E}"/>
              </a:ext>
            </a:extLst>
          </p:cNvPr>
          <p:cNvCxnSpPr>
            <a:cxnSpLocks/>
            <a:stCxn id="36" idx="3"/>
            <a:endCxn id="33" idx="1"/>
          </p:cNvCxnSpPr>
          <p:nvPr/>
        </p:nvCxnSpPr>
        <p:spPr>
          <a:xfrm flipV="1">
            <a:off x="6371635" y="5451334"/>
            <a:ext cx="333908" cy="72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495C86B6-AC9D-81B2-F2A5-89EE664ADCA0}"/>
              </a:ext>
            </a:extLst>
          </p:cNvPr>
          <p:cNvSpPr txBox="1"/>
          <p:nvPr/>
        </p:nvSpPr>
        <p:spPr>
          <a:xfrm>
            <a:off x="9377748" y="5220500"/>
            <a:ext cx="580785" cy="461665"/>
          </a:xfrm>
          <a:prstGeom prst="rect">
            <a:avLst/>
          </a:prstGeom>
          <a:noFill/>
        </p:spPr>
        <p:txBody>
          <a:bodyPr wrap="square" rtlCol="0">
            <a:spAutoFit/>
          </a:bodyPr>
          <a:lstStyle/>
          <a:p>
            <a:r>
              <a:rPr lang="en-US" altLang="zh-CN" sz="2400">
                <a:solidFill>
                  <a:srgbClr val="FF0000"/>
                </a:solidFill>
              </a:rPr>
              <a:t>SR</a:t>
            </a:r>
            <a:endParaRPr lang="zh-CN" altLang="en-US" sz="2400">
              <a:solidFill>
                <a:srgbClr val="FF0000"/>
              </a:solidFill>
            </a:endParaRPr>
          </a:p>
        </p:txBody>
      </p:sp>
      <p:cxnSp>
        <p:nvCxnSpPr>
          <p:cNvPr id="40" name="直接箭头连接符 39">
            <a:extLst>
              <a:ext uri="{FF2B5EF4-FFF2-40B4-BE49-F238E27FC236}">
                <a16:creationId xmlns:a16="http://schemas.microsoft.com/office/drawing/2014/main" id="{E78D1E68-397E-2739-B9FE-C12BA97CA781}"/>
              </a:ext>
            </a:extLst>
          </p:cNvPr>
          <p:cNvCxnSpPr>
            <a:cxnSpLocks/>
            <a:stCxn id="33" idx="3"/>
            <a:endCxn id="39" idx="1"/>
          </p:cNvCxnSpPr>
          <p:nvPr/>
        </p:nvCxnSpPr>
        <p:spPr>
          <a:xfrm flipV="1">
            <a:off x="8880680" y="5451333"/>
            <a:ext cx="497068"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B7F0C496-006B-0470-B6A9-99EF3A625107}"/>
              </a:ext>
            </a:extLst>
          </p:cNvPr>
          <p:cNvSpPr txBox="1"/>
          <p:nvPr/>
        </p:nvSpPr>
        <p:spPr>
          <a:xfrm>
            <a:off x="3683518" y="6160133"/>
            <a:ext cx="3920561" cy="369332"/>
          </a:xfrm>
          <a:prstGeom prst="rect">
            <a:avLst/>
          </a:prstGeom>
          <a:noFill/>
        </p:spPr>
        <p:txBody>
          <a:bodyPr wrap="square">
            <a:spAutoFit/>
          </a:bodyPr>
          <a:lstStyle/>
          <a:p>
            <a:pPr algn="ctr"/>
            <a:r>
              <a:rPr lang="en-US" altLang="zh-CN" sz="1800" b="1" i="0">
                <a:solidFill>
                  <a:srgbClr val="000000"/>
                </a:solidFill>
                <a:effectLst/>
                <a:latin typeface="CMBX12"/>
              </a:rPr>
              <a:t>LBP-RAISR </a:t>
            </a:r>
            <a:r>
              <a:rPr lang="zh-CN" altLang="en-US" sz="1800" b="1" i="0">
                <a:solidFill>
                  <a:srgbClr val="000000"/>
                </a:solidFill>
                <a:effectLst/>
                <a:latin typeface="CMBX12"/>
              </a:rPr>
              <a:t>算法基本架构</a:t>
            </a:r>
            <a:r>
              <a:rPr lang="en-US" altLang="zh-CN" sz="1800" b="1" i="0">
                <a:solidFill>
                  <a:srgbClr val="000000"/>
                </a:solidFill>
                <a:effectLst/>
                <a:latin typeface="CMBX12"/>
              </a:rPr>
              <a:t> </a:t>
            </a:r>
            <a:endParaRPr lang="zh-CN" altLang="en-US"/>
          </a:p>
        </p:txBody>
      </p:sp>
      <p:sp>
        <p:nvSpPr>
          <p:cNvPr id="42" name="文本框 41">
            <a:extLst>
              <a:ext uri="{FF2B5EF4-FFF2-40B4-BE49-F238E27FC236}">
                <a16:creationId xmlns:a16="http://schemas.microsoft.com/office/drawing/2014/main" id="{E9800B12-1D46-B426-A9F9-A5D823B03505}"/>
              </a:ext>
            </a:extLst>
          </p:cNvPr>
          <p:cNvSpPr txBox="1"/>
          <p:nvPr/>
        </p:nvSpPr>
        <p:spPr>
          <a:xfrm>
            <a:off x="2959095" y="2646875"/>
            <a:ext cx="867806" cy="369332"/>
          </a:xfrm>
          <a:prstGeom prst="rect">
            <a:avLst/>
          </a:prstGeom>
          <a:noFill/>
        </p:spPr>
        <p:txBody>
          <a:bodyPr wrap="square" rtlCol="0">
            <a:spAutoFit/>
          </a:bodyPr>
          <a:lstStyle/>
          <a:p>
            <a:pPr algn="ctr"/>
            <a:r>
              <a:rPr lang="en-US" altLang="zh-CN"/>
              <a:t>SR</a:t>
            </a:r>
            <a:endParaRPr lang="zh-CN" altLang="en-US"/>
          </a:p>
        </p:txBody>
      </p:sp>
      <p:pic>
        <p:nvPicPr>
          <p:cNvPr id="5" name="图片 4">
            <a:extLst>
              <a:ext uri="{FF2B5EF4-FFF2-40B4-BE49-F238E27FC236}">
                <a16:creationId xmlns:a16="http://schemas.microsoft.com/office/drawing/2014/main" id="{4694C9AD-33A3-1CF7-CD10-4426050ED39D}"/>
              </a:ext>
            </a:extLst>
          </p:cNvPr>
          <p:cNvPicPr>
            <a:picLocks noChangeAspect="1"/>
          </p:cNvPicPr>
          <p:nvPr/>
        </p:nvPicPr>
        <p:blipFill>
          <a:blip r:embed="rId6"/>
          <a:stretch>
            <a:fillRect/>
          </a:stretch>
        </p:blipFill>
        <p:spPr>
          <a:xfrm>
            <a:off x="3833984" y="1054439"/>
            <a:ext cx="7085569" cy="2984142"/>
          </a:xfrm>
          <a:prstGeom prst="rect">
            <a:avLst/>
          </a:prstGeom>
        </p:spPr>
      </p:pic>
    </p:spTree>
    <p:custDataLst>
      <p:tags r:id="rId1"/>
    </p:custDataLst>
    <p:extLst>
      <p:ext uri="{BB962C8B-B14F-4D97-AF65-F5344CB8AC3E}">
        <p14:creationId xmlns:p14="http://schemas.microsoft.com/office/powerpoint/2010/main" val="33607045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矩形 32">
            <a:extLst>
              <a:ext uri="{FF2B5EF4-FFF2-40B4-BE49-F238E27FC236}">
                <a16:creationId xmlns:a16="http://schemas.microsoft.com/office/drawing/2014/main" id="{604E00DF-8D89-1CA6-9FFD-D0F57F3837C8}"/>
              </a:ext>
            </a:extLst>
          </p:cNvPr>
          <p:cNvSpPr/>
          <p:nvPr/>
        </p:nvSpPr>
        <p:spPr>
          <a:xfrm>
            <a:off x="9214336" y="1606294"/>
            <a:ext cx="1494513" cy="4648701"/>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a:extLst>
              <a:ext uri="{FF2B5EF4-FFF2-40B4-BE49-F238E27FC236}">
                <a16:creationId xmlns:a16="http://schemas.microsoft.com/office/drawing/2014/main" id="{7D8A7F52-1D0C-C548-C69F-CCF9C58465BE}"/>
              </a:ext>
            </a:extLst>
          </p:cNvPr>
          <p:cNvGrpSpPr/>
          <p:nvPr/>
        </p:nvGrpSpPr>
        <p:grpSpPr>
          <a:xfrm>
            <a:off x="38392" y="169639"/>
            <a:ext cx="3025320" cy="530369"/>
            <a:chOff x="5721594" y="289567"/>
            <a:chExt cx="4866902" cy="707159"/>
          </a:xfrm>
          <a:solidFill>
            <a:srgbClr val="5A538C"/>
          </a:solidFill>
        </p:grpSpPr>
        <p:sp>
          <p:nvSpPr>
            <p:cNvPr id="20" name="矩形 19">
              <a:extLst>
                <a:ext uri="{FF2B5EF4-FFF2-40B4-BE49-F238E27FC236}">
                  <a16:creationId xmlns:a16="http://schemas.microsoft.com/office/drawing/2014/main" id="{853C7632-2E89-5FF7-7CBF-E4058062FC3B}"/>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1" name="TextBox 64">
              <a:extLst>
                <a:ext uri="{FF2B5EF4-FFF2-40B4-BE49-F238E27FC236}">
                  <a16:creationId xmlns:a16="http://schemas.microsoft.com/office/drawing/2014/main" id="{089CC2A4-ED41-7520-3E0A-E5C03FB2E04E}"/>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27" name="图片 26" descr="图示&#10;&#10;描述已自动生成">
            <a:extLst>
              <a:ext uri="{FF2B5EF4-FFF2-40B4-BE49-F238E27FC236}">
                <a16:creationId xmlns:a16="http://schemas.microsoft.com/office/drawing/2014/main" id="{01889AB2-E0C4-9D3C-5456-FCDE94F2A689}"/>
              </a:ext>
            </a:extLst>
          </p:cNvPr>
          <p:cNvPicPr/>
          <p:nvPr/>
        </p:nvPicPr>
        <p:blipFill rotWithShape="1">
          <a:blip r:embed="rId5"/>
          <a:srcRect l="22878" t="-3847" r="-1048" b="-2390"/>
          <a:stretch/>
        </p:blipFill>
        <p:spPr>
          <a:xfrm>
            <a:off x="881173" y="408668"/>
            <a:ext cx="10854505" cy="5742236"/>
          </a:xfrm>
          <a:prstGeom prst="rect">
            <a:avLst/>
          </a:prstGeom>
        </p:spPr>
      </p:pic>
    </p:spTree>
    <p:custDataLst>
      <p:tags r:id="rId1"/>
    </p:custDataLst>
    <p:extLst>
      <p:ext uri="{BB962C8B-B14F-4D97-AF65-F5344CB8AC3E}">
        <p14:creationId xmlns:p14="http://schemas.microsoft.com/office/powerpoint/2010/main" val="4223490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heel(1)">
                                      <p:cBhvr>
                                        <p:cTn id="7"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 name="文本框 2">
            <a:extLst>
              <a:ext uri="{FF2B5EF4-FFF2-40B4-BE49-F238E27FC236}">
                <a16:creationId xmlns:a16="http://schemas.microsoft.com/office/drawing/2014/main" id="{BB6BF9E1-D7AE-020A-AB87-29C635077A83}"/>
              </a:ext>
            </a:extLst>
          </p:cNvPr>
          <p:cNvSpPr txBox="1"/>
          <p:nvPr/>
        </p:nvSpPr>
        <p:spPr>
          <a:xfrm>
            <a:off x="436879" y="2227757"/>
            <a:ext cx="7167201" cy="1323439"/>
          </a:xfrm>
          <a:prstGeom prst="rect">
            <a:avLst/>
          </a:prstGeom>
          <a:noFill/>
        </p:spPr>
        <p:txBody>
          <a:bodyPr wrap="square" rtlCol="0">
            <a:spAutoFit/>
          </a:bodyPr>
          <a:lstStyle/>
          <a:p>
            <a:r>
              <a:rPr lang="zh-CN" altLang="en-US" sz="4000" dirty="0">
                <a:latin typeface="+mj-lt"/>
              </a:rPr>
              <a:t>全流水线</a:t>
            </a:r>
            <a:r>
              <a:rPr lang="en-US" altLang="zh-CN" sz="4000" dirty="0">
                <a:latin typeface="+mj-lt"/>
              </a:rPr>
              <a:t>Bicubic</a:t>
            </a:r>
          </a:p>
          <a:p>
            <a:r>
              <a:rPr lang="zh-CN" altLang="en-US" sz="4000" dirty="0">
                <a:latin typeface="+mj-lt"/>
              </a:rPr>
              <a:t>图像超分辨率</a:t>
            </a:r>
            <a:r>
              <a:rPr lang="en-US" altLang="zh-CN" sz="4000" dirty="0">
                <a:latin typeface="+mj-lt"/>
              </a:rPr>
              <a:t>IP</a:t>
            </a:r>
            <a:endParaRPr lang="zh-CN" altLang="en-US" sz="4000" dirty="0">
              <a:latin typeface="+mj-lt"/>
            </a:endParaRPr>
          </a:p>
        </p:txBody>
      </p:sp>
      <p:sp>
        <p:nvSpPr>
          <p:cNvPr id="2" name="文本框 1">
            <a:extLst>
              <a:ext uri="{FF2B5EF4-FFF2-40B4-BE49-F238E27FC236}">
                <a16:creationId xmlns:a16="http://schemas.microsoft.com/office/drawing/2014/main" id="{643B12BA-D5D3-84F3-615D-8598B7C418F2}"/>
              </a:ext>
            </a:extLst>
          </p:cNvPr>
          <p:cNvSpPr txBox="1"/>
          <p:nvPr/>
        </p:nvSpPr>
        <p:spPr>
          <a:xfrm>
            <a:off x="520700" y="3551196"/>
            <a:ext cx="6477000" cy="659925"/>
          </a:xfrm>
          <a:prstGeom prst="rect">
            <a:avLst/>
          </a:prstGeom>
          <a:noFill/>
        </p:spPr>
        <p:txBody>
          <a:bodyPr wrap="square" rtlCol="0">
            <a:spAutoFit/>
          </a:bodyPr>
          <a:lstStyle/>
          <a:p>
            <a:r>
              <a:rPr lang="en-US" altLang="zh-CN" dirty="0">
                <a:latin typeface="+mj-lt"/>
              </a:rPr>
              <a:t>APV21B - Real-time Video 16X Bicubic Super-resolution IP, </a:t>
            </a:r>
          </a:p>
          <a:p>
            <a:r>
              <a:rPr lang="en-US" altLang="zh-CN" dirty="0">
                <a:latin typeface="+mj-lt"/>
              </a:rPr>
              <a:t>AXI4-Stream Video Interface Compatible, 4K 60FPS</a:t>
            </a:r>
            <a:endParaRPr lang="zh-CN" altLang="en-US" dirty="0">
              <a:latin typeface="+mj-lt"/>
            </a:endParaRPr>
          </a:p>
        </p:txBody>
      </p:sp>
      <p:pic>
        <p:nvPicPr>
          <p:cNvPr id="6" name="图片 5" descr="图示&#10;&#10;描述已自动生成">
            <a:extLst>
              <a:ext uri="{FF2B5EF4-FFF2-40B4-BE49-F238E27FC236}">
                <a16:creationId xmlns:a16="http://schemas.microsoft.com/office/drawing/2014/main" id="{AEFC2AB1-D854-45EB-36B8-7C214FC8685C}"/>
              </a:ext>
            </a:extLst>
          </p:cNvPr>
          <p:cNvPicPr/>
          <p:nvPr/>
        </p:nvPicPr>
        <p:blipFill rotWithShape="1">
          <a:blip r:embed="rId5"/>
          <a:srcRect l="-1257" t="24385" r="70435" b="2400"/>
          <a:stretch/>
        </p:blipFill>
        <p:spPr>
          <a:xfrm>
            <a:off x="7687901" y="1221834"/>
            <a:ext cx="3730888" cy="3730120"/>
          </a:xfrm>
          <a:prstGeom prst="rect">
            <a:avLst/>
          </a:prstGeom>
        </p:spPr>
      </p:pic>
      <p:grpSp>
        <p:nvGrpSpPr>
          <p:cNvPr id="7" name="组合 6">
            <a:extLst>
              <a:ext uri="{FF2B5EF4-FFF2-40B4-BE49-F238E27FC236}">
                <a16:creationId xmlns:a16="http://schemas.microsoft.com/office/drawing/2014/main" id="{EFBA8E77-96FB-5BC7-5F99-C1DB8EC05415}"/>
              </a:ext>
            </a:extLst>
          </p:cNvPr>
          <p:cNvGrpSpPr/>
          <p:nvPr/>
        </p:nvGrpSpPr>
        <p:grpSpPr>
          <a:xfrm>
            <a:off x="38392" y="169639"/>
            <a:ext cx="3025320" cy="530369"/>
            <a:chOff x="5721594" y="289567"/>
            <a:chExt cx="4866902" cy="707159"/>
          </a:xfrm>
          <a:solidFill>
            <a:srgbClr val="5A538C"/>
          </a:solidFill>
        </p:grpSpPr>
        <p:sp>
          <p:nvSpPr>
            <p:cNvPr id="8" name="矩形 7">
              <a:extLst>
                <a:ext uri="{FF2B5EF4-FFF2-40B4-BE49-F238E27FC236}">
                  <a16:creationId xmlns:a16="http://schemas.microsoft.com/office/drawing/2014/main" id="{C46282CF-9B5E-DC4F-A5D5-AD89B06C078C}"/>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9" name="TextBox 64">
              <a:extLst>
                <a:ext uri="{FF2B5EF4-FFF2-40B4-BE49-F238E27FC236}">
                  <a16:creationId xmlns:a16="http://schemas.microsoft.com/office/drawing/2014/main" id="{04D86FD0-58CF-B43C-291E-914D2FC0F18E}"/>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Tree>
    <p:custDataLst>
      <p:tags r:id="rId1"/>
    </p:custDataLst>
    <p:extLst>
      <p:ext uri="{BB962C8B-B14F-4D97-AF65-F5344CB8AC3E}">
        <p14:creationId xmlns:p14="http://schemas.microsoft.com/office/powerpoint/2010/main" val="2519811607"/>
      </p:ext>
    </p:extLst>
  </p:cSld>
  <p:clrMapOvr>
    <a:masterClrMapping/>
  </p:clrMapOvr>
  <mc:AlternateContent xmlns:mc="http://schemas.openxmlformats.org/markup-compatibility/2006" xmlns:p159="http://schemas.microsoft.com/office/powerpoint/2015/09/main">
    <mc:Choice Requires="p159">
      <p:transition spd="slow" advTm="744">
        <p159:morph option="byObject"/>
      </p:transition>
    </mc:Choice>
    <mc:Fallback xmlns="">
      <p:transition spd="slow" advTm="744">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2">
                    <a:lumMod val="10000"/>
                  </a:schemeClr>
                </a:solidFill>
              </a:rPr>
              <a:t>基本框图</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4" name="图片 3">
            <a:extLst>
              <a:ext uri="{FF2B5EF4-FFF2-40B4-BE49-F238E27FC236}">
                <a16:creationId xmlns:a16="http://schemas.microsoft.com/office/drawing/2014/main" id="{6767794C-9083-C310-31B0-B5AA70185F12}"/>
              </a:ext>
            </a:extLst>
          </p:cNvPr>
          <p:cNvPicPr>
            <a:picLocks noChangeAspect="1"/>
          </p:cNvPicPr>
          <p:nvPr/>
        </p:nvPicPr>
        <p:blipFill>
          <a:blip r:embed="rId5"/>
          <a:stretch>
            <a:fillRect/>
          </a:stretch>
        </p:blipFill>
        <p:spPr>
          <a:xfrm>
            <a:off x="686508" y="2154129"/>
            <a:ext cx="10958052" cy="2970350"/>
          </a:xfrm>
          <a:prstGeom prst="rect">
            <a:avLst/>
          </a:prstGeom>
        </p:spPr>
      </p:pic>
    </p:spTree>
    <p:custDataLst>
      <p:tags r:id="rId1"/>
    </p:custDataLst>
    <p:extLst>
      <p:ext uri="{BB962C8B-B14F-4D97-AF65-F5344CB8AC3E}">
        <p14:creationId xmlns:p14="http://schemas.microsoft.com/office/powerpoint/2010/main" val="18084717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2">
                    <a:lumMod val="10000"/>
                  </a:schemeClr>
                </a:solidFill>
              </a:rPr>
              <a:t>Bicubic</a:t>
            </a:r>
            <a:r>
              <a:rPr lang="zh-CN" altLang="en-US" b="1" dirty="0">
                <a:solidFill>
                  <a:schemeClr val="bg2">
                    <a:lumMod val="10000"/>
                  </a:schemeClr>
                </a:solidFill>
              </a:rPr>
              <a:t>计算流水线</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3" name="图片 2">
            <a:extLst>
              <a:ext uri="{FF2B5EF4-FFF2-40B4-BE49-F238E27FC236}">
                <a16:creationId xmlns:a16="http://schemas.microsoft.com/office/drawing/2014/main" id="{5F290EF2-0336-A822-8EF4-5784C35962E5}"/>
              </a:ext>
            </a:extLst>
          </p:cNvPr>
          <p:cNvPicPr>
            <a:picLocks noChangeAspect="1"/>
          </p:cNvPicPr>
          <p:nvPr/>
        </p:nvPicPr>
        <p:blipFill>
          <a:blip r:embed="rId5"/>
          <a:stretch>
            <a:fillRect/>
          </a:stretch>
        </p:blipFill>
        <p:spPr>
          <a:xfrm>
            <a:off x="914133" y="2610551"/>
            <a:ext cx="10363733" cy="2057506"/>
          </a:xfrm>
          <a:prstGeom prst="rect">
            <a:avLst/>
          </a:prstGeom>
        </p:spPr>
      </p:pic>
    </p:spTree>
    <p:custDataLst>
      <p:tags r:id="rId1"/>
    </p:custDataLst>
    <p:extLst>
      <p:ext uri="{BB962C8B-B14F-4D97-AF65-F5344CB8AC3E}">
        <p14:creationId xmlns:p14="http://schemas.microsoft.com/office/powerpoint/2010/main" val="2537124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2">
                    <a:lumMod val="10000"/>
                  </a:schemeClr>
                </a:solidFill>
              </a:rPr>
              <a:t>乘法器</a:t>
            </a:r>
            <a:r>
              <a:rPr lang="en-US" altLang="zh-CN" b="1" dirty="0">
                <a:solidFill>
                  <a:schemeClr val="bg2">
                    <a:lumMod val="10000"/>
                  </a:schemeClr>
                </a:solidFill>
              </a:rPr>
              <a:t>1:2</a:t>
            </a:r>
            <a:r>
              <a:rPr lang="zh-CN" altLang="en-US" b="1" dirty="0">
                <a:solidFill>
                  <a:schemeClr val="bg2">
                    <a:lumMod val="10000"/>
                  </a:schemeClr>
                </a:solidFill>
              </a:rPr>
              <a:t>复用</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1026" name="Picture 2">
            <a:extLst>
              <a:ext uri="{FF2B5EF4-FFF2-40B4-BE49-F238E27FC236}">
                <a16:creationId xmlns:a16="http://schemas.microsoft.com/office/drawing/2014/main" id="{EA98DCA7-8D68-5EEC-4452-9DE1B681F9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099" y="1787650"/>
            <a:ext cx="5629207" cy="3504039"/>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6F610529-F3E0-5C2D-3B87-1AF176C284F8}"/>
              </a:ext>
            </a:extLst>
          </p:cNvPr>
          <p:cNvPicPr>
            <a:picLocks noChangeAspect="1"/>
          </p:cNvPicPr>
          <p:nvPr/>
        </p:nvPicPr>
        <p:blipFill>
          <a:blip r:embed="rId6"/>
          <a:stretch>
            <a:fillRect/>
          </a:stretch>
        </p:blipFill>
        <p:spPr>
          <a:xfrm>
            <a:off x="5276850" y="1025703"/>
            <a:ext cx="6508750" cy="2461421"/>
          </a:xfrm>
          <a:prstGeom prst="rect">
            <a:avLst/>
          </a:prstGeom>
        </p:spPr>
      </p:pic>
      <p:pic>
        <p:nvPicPr>
          <p:cNvPr id="6" name="图片 5">
            <a:extLst>
              <a:ext uri="{FF2B5EF4-FFF2-40B4-BE49-F238E27FC236}">
                <a16:creationId xmlns:a16="http://schemas.microsoft.com/office/drawing/2014/main" id="{369C0D13-62A1-14D0-6882-7951E7F44BF3}"/>
              </a:ext>
            </a:extLst>
          </p:cNvPr>
          <p:cNvPicPr>
            <a:picLocks noChangeAspect="1"/>
          </p:cNvPicPr>
          <p:nvPr/>
        </p:nvPicPr>
        <p:blipFill>
          <a:blip r:embed="rId7"/>
          <a:stretch>
            <a:fillRect/>
          </a:stretch>
        </p:blipFill>
        <p:spPr>
          <a:xfrm>
            <a:off x="5625927" y="3592214"/>
            <a:ext cx="6195346" cy="2771967"/>
          </a:xfrm>
          <a:prstGeom prst="rect">
            <a:avLst/>
          </a:prstGeom>
        </p:spPr>
      </p:pic>
    </p:spTree>
    <p:custDataLst>
      <p:tags r:id="rId1"/>
    </p:custDataLst>
    <p:extLst>
      <p:ext uri="{BB962C8B-B14F-4D97-AF65-F5344CB8AC3E}">
        <p14:creationId xmlns:p14="http://schemas.microsoft.com/office/powerpoint/2010/main" val="39997548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2">
                    <a:lumMod val="10000"/>
                  </a:schemeClr>
                </a:solidFill>
              </a:rPr>
              <a:t>运算单元</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4" name="图片 3">
            <a:extLst>
              <a:ext uri="{FF2B5EF4-FFF2-40B4-BE49-F238E27FC236}">
                <a16:creationId xmlns:a16="http://schemas.microsoft.com/office/drawing/2014/main" id="{8AE57C6D-C3DF-E814-4061-1F3AE3A0C212}"/>
              </a:ext>
            </a:extLst>
          </p:cNvPr>
          <p:cNvPicPr>
            <a:picLocks noChangeAspect="1"/>
          </p:cNvPicPr>
          <p:nvPr/>
        </p:nvPicPr>
        <p:blipFill>
          <a:blip r:embed="rId5"/>
          <a:stretch>
            <a:fillRect/>
          </a:stretch>
        </p:blipFill>
        <p:spPr>
          <a:xfrm>
            <a:off x="190358" y="1579690"/>
            <a:ext cx="4595689" cy="3054968"/>
          </a:xfrm>
          <a:prstGeom prst="rect">
            <a:avLst/>
          </a:prstGeom>
        </p:spPr>
      </p:pic>
      <p:sp>
        <p:nvSpPr>
          <p:cNvPr id="5" name="文本框 4">
            <a:extLst>
              <a:ext uri="{FF2B5EF4-FFF2-40B4-BE49-F238E27FC236}">
                <a16:creationId xmlns:a16="http://schemas.microsoft.com/office/drawing/2014/main" id="{EFBFB865-A8F1-6860-4314-BAF2F33E84FC}"/>
              </a:ext>
            </a:extLst>
          </p:cNvPr>
          <p:cNvSpPr txBox="1"/>
          <p:nvPr/>
        </p:nvSpPr>
        <p:spPr>
          <a:xfrm>
            <a:off x="1403350" y="4575449"/>
            <a:ext cx="2374900" cy="369332"/>
          </a:xfrm>
          <a:prstGeom prst="rect">
            <a:avLst/>
          </a:prstGeom>
          <a:noFill/>
        </p:spPr>
        <p:txBody>
          <a:bodyPr wrap="square" rtlCol="0">
            <a:spAutoFit/>
          </a:bodyPr>
          <a:lstStyle/>
          <a:p>
            <a:r>
              <a:rPr lang="en-US" altLang="zh-CN" dirty="0"/>
              <a:t>MA Unit </a:t>
            </a:r>
            <a:r>
              <a:rPr lang="zh-CN" altLang="en-US" dirty="0"/>
              <a:t>（乘加单元）</a:t>
            </a:r>
          </a:p>
        </p:txBody>
      </p:sp>
      <p:pic>
        <p:nvPicPr>
          <p:cNvPr id="7" name="图片 6">
            <a:extLst>
              <a:ext uri="{FF2B5EF4-FFF2-40B4-BE49-F238E27FC236}">
                <a16:creationId xmlns:a16="http://schemas.microsoft.com/office/drawing/2014/main" id="{C85FE783-A41B-F9FE-F411-3555753B8A80}"/>
              </a:ext>
            </a:extLst>
          </p:cNvPr>
          <p:cNvPicPr>
            <a:picLocks noChangeAspect="1"/>
          </p:cNvPicPr>
          <p:nvPr/>
        </p:nvPicPr>
        <p:blipFill>
          <a:blip r:embed="rId6"/>
          <a:stretch>
            <a:fillRect/>
          </a:stretch>
        </p:blipFill>
        <p:spPr>
          <a:xfrm>
            <a:off x="5468886" y="227411"/>
            <a:ext cx="4532347" cy="2484039"/>
          </a:xfrm>
          <a:prstGeom prst="rect">
            <a:avLst/>
          </a:prstGeom>
        </p:spPr>
      </p:pic>
      <p:pic>
        <p:nvPicPr>
          <p:cNvPr id="9" name="图片 8">
            <a:extLst>
              <a:ext uri="{FF2B5EF4-FFF2-40B4-BE49-F238E27FC236}">
                <a16:creationId xmlns:a16="http://schemas.microsoft.com/office/drawing/2014/main" id="{D953781D-9EB7-7F76-3730-869521460709}"/>
              </a:ext>
            </a:extLst>
          </p:cNvPr>
          <p:cNvPicPr>
            <a:picLocks noChangeAspect="1"/>
          </p:cNvPicPr>
          <p:nvPr/>
        </p:nvPicPr>
        <p:blipFill>
          <a:blip r:embed="rId7"/>
          <a:stretch>
            <a:fillRect/>
          </a:stretch>
        </p:blipFill>
        <p:spPr>
          <a:xfrm>
            <a:off x="5983118" y="2857321"/>
            <a:ext cx="4189581" cy="3635586"/>
          </a:xfrm>
          <a:prstGeom prst="rect">
            <a:avLst/>
          </a:prstGeom>
        </p:spPr>
      </p:pic>
    </p:spTree>
    <p:custDataLst>
      <p:tags r:id="rId1"/>
    </p:custDataLst>
    <p:extLst>
      <p:ext uri="{BB962C8B-B14F-4D97-AF65-F5344CB8AC3E}">
        <p14:creationId xmlns:p14="http://schemas.microsoft.com/office/powerpoint/2010/main" val="1443105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6E11C3F3-1E66-448B-898D-F551085B08D7}"/>
              </a:ext>
            </a:extLst>
          </p:cNvPr>
          <p:cNvGrpSpPr/>
          <p:nvPr/>
        </p:nvGrpSpPr>
        <p:grpSpPr>
          <a:xfrm>
            <a:off x="7296498" y="1778890"/>
            <a:ext cx="3650177" cy="530369"/>
            <a:chOff x="5721594" y="289567"/>
            <a:chExt cx="4866902" cy="707159"/>
          </a:xfrm>
          <a:solidFill>
            <a:srgbClr val="4A9CCB"/>
          </a:solidFill>
        </p:grpSpPr>
        <p:sp>
          <p:nvSpPr>
            <p:cNvPr id="2" name="矩形 1"/>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3" name="TextBox 64"/>
            <p:cNvSpPr txBox="1"/>
            <p:nvPr/>
          </p:nvSpPr>
          <p:spPr>
            <a:xfrm>
              <a:off x="5796882" y="366596"/>
              <a:ext cx="4170150"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一、算法介绍</a:t>
              </a:r>
              <a:r>
                <a:rPr lang="en-US" altLang="zh-CN" sz="2100">
                  <a:solidFill>
                    <a:schemeClr val="bg1"/>
                  </a:solidFill>
                  <a:latin typeface="黑体" panose="02010609060101010101" pitchFamily="49" charset="-122"/>
                  <a:ea typeface="黑体" panose="02010609060101010101" pitchFamily="49" charset="-122"/>
                </a:rPr>
                <a:t> </a:t>
              </a:r>
              <a:endParaRPr lang="zh-CN" altLang="en-US" sz="2700" b="1" dirty="0">
                <a:solidFill>
                  <a:schemeClr val="bg1"/>
                </a:solidFill>
                <a:latin typeface="黑体" panose="02010609060101010101" pitchFamily="49" charset="-122"/>
                <a:ea typeface="黑体" panose="02010609060101010101" pitchFamily="49" charset="-122"/>
              </a:endParaRPr>
            </a:p>
          </p:txBody>
        </p:sp>
      </p:grpSp>
      <p:grpSp>
        <p:nvGrpSpPr>
          <p:cNvPr id="14" name="组合 13">
            <a:extLst>
              <a:ext uri="{FF2B5EF4-FFF2-40B4-BE49-F238E27FC236}">
                <a16:creationId xmlns:a16="http://schemas.microsoft.com/office/drawing/2014/main" id="{DCE31BD3-7C8F-43C0-8520-AA8453E27153}"/>
              </a:ext>
            </a:extLst>
          </p:cNvPr>
          <p:cNvGrpSpPr/>
          <p:nvPr/>
        </p:nvGrpSpPr>
        <p:grpSpPr>
          <a:xfrm>
            <a:off x="7296496" y="4420949"/>
            <a:ext cx="3650400" cy="529201"/>
            <a:chOff x="5750632" y="2729179"/>
            <a:chExt cx="4867200" cy="705600"/>
          </a:xfrm>
          <a:solidFill>
            <a:srgbClr val="5A538C"/>
          </a:solidFill>
        </p:grpSpPr>
        <p:sp>
          <p:nvSpPr>
            <p:cNvPr id="11" name="矩形 10"/>
            <p:cNvSpPr/>
            <p:nvPr/>
          </p:nvSpPr>
          <p:spPr>
            <a:xfrm>
              <a:off x="5750632" y="2729179"/>
              <a:ext cx="4867200" cy="705600"/>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12" name="TextBox 64"/>
            <p:cNvSpPr txBox="1"/>
            <p:nvPr/>
          </p:nvSpPr>
          <p:spPr>
            <a:xfrm>
              <a:off x="5796883" y="2836090"/>
              <a:ext cx="3578847" cy="553996"/>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三、</a:t>
              </a:r>
              <a:r>
                <a:rPr lang="en-US" altLang="zh-CN" sz="2100">
                  <a:solidFill>
                    <a:schemeClr val="bg1"/>
                  </a:solidFill>
                  <a:latin typeface="黑体" panose="02010609060101010101" pitchFamily="49" charset="-122"/>
                  <a:ea typeface="黑体" panose="02010609060101010101" pitchFamily="49" charset="-122"/>
                </a:rPr>
                <a:t>FPGA</a:t>
              </a:r>
              <a:r>
                <a:rPr lang="zh-CN" altLang="en-US" sz="2100">
                  <a:solidFill>
                    <a:schemeClr val="bg1"/>
                  </a:solidFill>
                  <a:latin typeface="黑体" panose="02010609060101010101" pitchFamily="49" charset="-122"/>
                  <a:ea typeface="黑体" panose="02010609060101010101" pitchFamily="49" charset="-122"/>
                </a:rPr>
                <a:t>系统介绍</a:t>
              </a:r>
              <a:endParaRPr lang="zh-CN" altLang="en-US" sz="2100" dirty="0">
                <a:solidFill>
                  <a:schemeClr val="bg1"/>
                </a:solidFill>
                <a:latin typeface="黑体" panose="02010609060101010101" pitchFamily="49" charset="-122"/>
                <a:ea typeface="黑体" panose="02010609060101010101" pitchFamily="49" charset="-122"/>
              </a:endParaRPr>
            </a:p>
          </p:txBody>
        </p:sp>
      </p:grpSp>
      <p:grpSp>
        <p:nvGrpSpPr>
          <p:cNvPr id="10" name="组合 9">
            <a:extLst>
              <a:ext uri="{FF2B5EF4-FFF2-40B4-BE49-F238E27FC236}">
                <a16:creationId xmlns:a16="http://schemas.microsoft.com/office/drawing/2014/main" id="{03D55D57-CE32-467D-B777-49BA1921B2F8}"/>
              </a:ext>
            </a:extLst>
          </p:cNvPr>
          <p:cNvGrpSpPr/>
          <p:nvPr/>
        </p:nvGrpSpPr>
        <p:grpSpPr>
          <a:xfrm>
            <a:off x="7296496" y="3095878"/>
            <a:ext cx="3650400" cy="529200"/>
            <a:chOff x="5750632" y="1470993"/>
            <a:chExt cx="4867200" cy="705600"/>
          </a:xfrm>
        </p:grpSpPr>
        <p:sp>
          <p:nvSpPr>
            <p:cNvPr id="8" name="矩形 7"/>
            <p:cNvSpPr/>
            <p:nvPr/>
          </p:nvSpPr>
          <p:spPr>
            <a:xfrm>
              <a:off x="5750632" y="1470993"/>
              <a:ext cx="4867200" cy="705600"/>
            </a:xfrm>
            <a:prstGeom prst="rect">
              <a:avLst/>
            </a:prstGeom>
            <a:solidFill>
              <a:srgbClr val="4A9C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9" name="TextBox 64"/>
            <p:cNvSpPr txBox="1"/>
            <p:nvPr/>
          </p:nvSpPr>
          <p:spPr>
            <a:xfrm>
              <a:off x="5796883" y="1548738"/>
              <a:ext cx="4199191" cy="553997"/>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
        <p:nvSpPr>
          <p:cNvPr id="21" name="TextBox 59">
            <a:extLst>
              <a:ext uri="{FF2B5EF4-FFF2-40B4-BE49-F238E27FC236}">
                <a16:creationId xmlns:a16="http://schemas.microsoft.com/office/drawing/2014/main" id="{C7B7F3AB-B198-9E14-E108-B0F1387EABE2}"/>
              </a:ext>
            </a:extLst>
          </p:cNvPr>
          <p:cNvSpPr txBox="1">
            <a:spLocks noChangeArrowheads="1"/>
          </p:cNvSpPr>
          <p:nvPr/>
        </p:nvSpPr>
        <p:spPr bwMode="auto">
          <a:xfrm flipH="1">
            <a:off x="1603735" y="2710221"/>
            <a:ext cx="2390927" cy="1107996"/>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defTabSz="514337">
              <a:defRPr/>
            </a:pPr>
            <a:r>
              <a:rPr lang="zh-CN" altLang="en-US" sz="4500" b="1" kern="0" dirty="0">
                <a:solidFill>
                  <a:schemeClr val="tx1">
                    <a:lumMod val="75000"/>
                    <a:lumOff val="25000"/>
                  </a:schemeClr>
                </a:solidFill>
                <a:latin typeface="微软雅黑" pitchFamily="34" charset="-122"/>
                <a:ea typeface="微软雅黑" pitchFamily="34" charset="-122"/>
              </a:rPr>
              <a:t>目录</a:t>
            </a:r>
            <a:endParaRPr lang="en-US" altLang="zh-CN" sz="4500" b="1" kern="0" dirty="0">
              <a:solidFill>
                <a:schemeClr val="tx1">
                  <a:lumMod val="75000"/>
                  <a:lumOff val="25000"/>
                </a:schemeClr>
              </a:solidFill>
              <a:latin typeface="微软雅黑" pitchFamily="34" charset="-122"/>
              <a:ea typeface="微软雅黑" pitchFamily="34" charset="-122"/>
            </a:endParaRPr>
          </a:p>
          <a:p>
            <a:pPr algn="r" defTabSz="514337">
              <a:defRPr/>
            </a:pPr>
            <a:r>
              <a:rPr lang="en-US" altLang="ko-KR" sz="2100" b="1" kern="0" dirty="0">
                <a:solidFill>
                  <a:schemeClr val="tx1">
                    <a:lumMod val="75000"/>
                    <a:lumOff val="25000"/>
                  </a:schemeClr>
                </a:solidFill>
                <a:latin typeface="微软雅黑" pitchFamily="34" charset="-122"/>
                <a:ea typeface="微软雅黑" pitchFamily="34" charset="-122"/>
              </a:rPr>
              <a:t>CONTENTS</a:t>
            </a:r>
            <a:endParaRPr lang="en-US" altLang="ko-KR" sz="1500" kern="0" dirty="0">
              <a:solidFill>
                <a:schemeClr val="tx1">
                  <a:lumMod val="75000"/>
                  <a:lumOff val="25000"/>
                </a:schemeClr>
              </a:solidFill>
              <a:latin typeface="微软雅黑" pitchFamily="34" charset="-122"/>
              <a:ea typeface="微软雅黑" pitchFamily="34" charset="-122"/>
            </a:endParaRPr>
          </a:p>
        </p:txBody>
      </p:sp>
      <p:sp>
        <p:nvSpPr>
          <p:cNvPr id="22" name="任意多边形 26">
            <a:extLst>
              <a:ext uri="{FF2B5EF4-FFF2-40B4-BE49-F238E27FC236}">
                <a16:creationId xmlns:a16="http://schemas.microsoft.com/office/drawing/2014/main" id="{C7111CAE-57EE-766D-A759-DE63FFDD41AE}"/>
              </a:ext>
            </a:extLst>
          </p:cNvPr>
          <p:cNvSpPr/>
          <p:nvPr/>
        </p:nvSpPr>
        <p:spPr>
          <a:xfrm>
            <a:off x="2678783" y="2681439"/>
            <a:ext cx="1383839" cy="400532"/>
          </a:xfrm>
          <a:custGeom>
            <a:avLst/>
            <a:gdLst>
              <a:gd name="connsiteX0" fmla="*/ 0 w 1682088"/>
              <a:gd name="connsiteY0" fmla="*/ 0 h 519125"/>
              <a:gd name="connsiteX1" fmla="*/ 1682088 w 1682088"/>
              <a:gd name="connsiteY1" fmla="*/ 0 h 519125"/>
              <a:gd name="connsiteX2" fmla="*/ 1682088 w 1682088"/>
              <a:gd name="connsiteY2" fmla="*/ 519125 h 519125"/>
              <a:gd name="connsiteX3" fmla="*/ 0 w 1682088"/>
              <a:gd name="connsiteY3" fmla="*/ 519125 h 519125"/>
              <a:gd name="connsiteX4" fmla="*/ 0 w 1682088"/>
              <a:gd name="connsiteY4" fmla="*/ 0 h 519125"/>
              <a:gd name="connsiteX0" fmla="*/ 0 w 1682088"/>
              <a:gd name="connsiteY0" fmla="*/ 519125 h 610565"/>
              <a:gd name="connsiteX1" fmla="*/ 0 w 1682088"/>
              <a:gd name="connsiteY1" fmla="*/ 0 h 610565"/>
              <a:gd name="connsiteX2" fmla="*/ 1682088 w 1682088"/>
              <a:gd name="connsiteY2" fmla="*/ 0 h 610565"/>
              <a:gd name="connsiteX3" fmla="*/ 1682088 w 1682088"/>
              <a:gd name="connsiteY3" fmla="*/ 519125 h 610565"/>
              <a:gd name="connsiteX4" fmla="*/ 91440 w 1682088"/>
              <a:gd name="connsiteY4" fmla="*/ 610565 h 610565"/>
              <a:gd name="connsiteX0" fmla="*/ 0 w 1682088"/>
              <a:gd name="connsiteY0" fmla="*/ 519125 h 519125"/>
              <a:gd name="connsiteX1" fmla="*/ 0 w 1682088"/>
              <a:gd name="connsiteY1" fmla="*/ 0 h 519125"/>
              <a:gd name="connsiteX2" fmla="*/ 1682088 w 1682088"/>
              <a:gd name="connsiteY2" fmla="*/ 0 h 519125"/>
              <a:gd name="connsiteX3" fmla="*/ 1682088 w 1682088"/>
              <a:gd name="connsiteY3" fmla="*/ 519125 h 519125"/>
            </a:gdLst>
            <a:ahLst/>
            <a:cxnLst>
              <a:cxn ang="0">
                <a:pos x="connsiteX0" y="connsiteY0"/>
              </a:cxn>
              <a:cxn ang="0">
                <a:pos x="connsiteX1" y="connsiteY1"/>
              </a:cxn>
              <a:cxn ang="0">
                <a:pos x="connsiteX2" y="connsiteY2"/>
              </a:cxn>
              <a:cxn ang="0">
                <a:pos x="connsiteX3" y="connsiteY3"/>
              </a:cxn>
            </a:cxnLst>
            <a:rect l="l" t="t" r="r" b="b"/>
            <a:pathLst>
              <a:path w="1682088" h="519125">
                <a:moveTo>
                  <a:pt x="0" y="519125"/>
                </a:moveTo>
                <a:lnTo>
                  <a:pt x="0" y="0"/>
                </a:lnTo>
                <a:lnTo>
                  <a:pt x="1682088" y="0"/>
                </a:lnTo>
                <a:lnTo>
                  <a:pt x="1682088" y="519125"/>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tx1">
                  <a:lumMod val="75000"/>
                  <a:lumOff val="25000"/>
                </a:schemeClr>
              </a:solidFill>
            </a:endParaRPr>
          </a:p>
        </p:txBody>
      </p:sp>
      <p:sp>
        <p:nvSpPr>
          <p:cNvPr id="23" name="任意多边形 34">
            <a:extLst>
              <a:ext uri="{FF2B5EF4-FFF2-40B4-BE49-F238E27FC236}">
                <a16:creationId xmlns:a16="http://schemas.microsoft.com/office/drawing/2014/main" id="{01F37CA8-585C-A6BD-2A91-8F3510FC82A1}"/>
              </a:ext>
            </a:extLst>
          </p:cNvPr>
          <p:cNvSpPr/>
          <p:nvPr/>
        </p:nvSpPr>
        <p:spPr>
          <a:xfrm>
            <a:off x="2161134" y="2929242"/>
            <a:ext cx="1726362" cy="1108984"/>
          </a:xfrm>
          <a:custGeom>
            <a:avLst/>
            <a:gdLst>
              <a:gd name="connsiteX0" fmla="*/ 0 w 2463662"/>
              <a:gd name="connsiteY0" fmla="*/ 0 h 1478645"/>
              <a:gd name="connsiteX1" fmla="*/ 877819 w 2463662"/>
              <a:gd name="connsiteY1" fmla="*/ 0 h 1478645"/>
              <a:gd name="connsiteX2" fmla="*/ 877819 w 2463662"/>
              <a:gd name="connsiteY2" fmla="*/ 1105159 h 1478645"/>
              <a:gd name="connsiteX3" fmla="*/ 2463662 w 2463662"/>
              <a:gd name="connsiteY3" fmla="*/ 1105159 h 1478645"/>
              <a:gd name="connsiteX4" fmla="*/ 2463662 w 2463662"/>
              <a:gd name="connsiteY4" fmla="*/ 1478645 h 1478645"/>
              <a:gd name="connsiteX5" fmla="*/ 0 w 2463662"/>
              <a:gd name="connsiteY5" fmla="*/ 1478645 h 1478645"/>
              <a:gd name="connsiteX6" fmla="*/ 0 w 2463662"/>
              <a:gd name="connsiteY6" fmla="*/ 0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6" fmla="*/ 969259 w 2463662"/>
              <a:gd name="connsiteY6" fmla="*/ 1196599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0" fmla="*/ 2463662 w 2463662"/>
              <a:gd name="connsiteY0" fmla="*/ 1105159 h 1478645"/>
              <a:gd name="connsiteX1" fmla="*/ 2463662 w 2463662"/>
              <a:gd name="connsiteY1" fmla="*/ 1478645 h 1478645"/>
              <a:gd name="connsiteX2" fmla="*/ 0 w 2463662"/>
              <a:gd name="connsiteY2" fmla="*/ 1478645 h 1478645"/>
              <a:gd name="connsiteX3" fmla="*/ 0 w 2463662"/>
              <a:gd name="connsiteY3" fmla="*/ 0 h 1478645"/>
              <a:gd name="connsiteX4" fmla="*/ 877819 w 2463662"/>
              <a:gd name="connsiteY4" fmla="*/ 0 h 1478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3662" h="1478645">
                <a:moveTo>
                  <a:pt x="2463662" y="1105159"/>
                </a:moveTo>
                <a:lnTo>
                  <a:pt x="2463662" y="1478645"/>
                </a:lnTo>
                <a:lnTo>
                  <a:pt x="0" y="1478645"/>
                </a:lnTo>
                <a:lnTo>
                  <a:pt x="0" y="0"/>
                </a:lnTo>
                <a:lnTo>
                  <a:pt x="877819"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tx1">
                  <a:lumMod val="75000"/>
                  <a:lumOff val="25000"/>
                </a:schemeClr>
              </a:solidFill>
            </a:endParaRPr>
          </a:p>
        </p:txBody>
      </p:sp>
      <p:pic>
        <p:nvPicPr>
          <p:cNvPr id="24" name="图片 23" descr="徽标&#10;&#10;描述已自动生成">
            <a:extLst>
              <a:ext uri="{FF2B5EF4-FFF2-40B4-BE49-F238E27FC236}">
                <a16:creationId xmlns:a16="http://schemas.microsoft.com/office/drawing/2014/main" id="{304B2AF4-70F5-3B4A-A0D8-99E18FE6C5AD}"/>
              </a:ext>
            </a:extLst>
          </p:cNvPr>
          <p:cNvPicPr>
            <a:picLocks noChangeAspect="1"/>
          </p:cNvPicPr>
          <p:nvPr/>
        </p:nvPicPr>
        <p:blipFill>
          <a:blip r:embed="rId3"/>
          <a:stretch>
            <a:fillRect/>
          </a:stretch>
        </p:blipFill>
        <p:spPr>
          <a:xfrm>
            <a:off x="10373272" y="0"/>
            <a:ext cx="1732085" cy="832397"/>
          </a:xfrm>
          <a:prstGeom prst="rect">
            <a:avLst/>
          </a:prstGeom>
        </p:spPr>
      </p:pic>
      <p:sp>
        <p:nvSpPr>
          <p:cNvPr id="25" name="矩形 24">
            <a:extLst>
              <a:ext uri="{FF2B5EF4-FFF2-40B4-BE49-F238E27FC236}">
                <a16:creationId xmlns:a16="http://schemas.microsoft.com/office/drawing/2014/main" id="{49E73DA0-CF09-3371-3CFC-F8518F4A7FEC}"/>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3208359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4">
        <p159:morph option="byObject"/>
      </p:transition>
    </mc:Choice>
    <mc:Fallback xmlns="">
      <p:transition spd="slow" advTm="34">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TextBox 64">
            <a:extLst>
              <a:ext uri="{FF2B5EF4-FFF2-40B4-BE49-F238E27FC236}">
                <a16:creationId xmlns:a16="http://schemas.microsoft.com/office/drawing/2014/main" id="{4A276B46-B15E-8D9E-5511-6C4E46C3CA60}"/>
              </a:ext>
            </a:extLst>
          </p:cNvPr>
          <p:cNvSpPr txBox="1"/>
          <p:nvPr/>
        </p:nvSpPr>
        <p:spPr>
          <a:xfrm>
            <a:off x="308148" y="1486997"/>
            <a:ext cx="2684135" cy="415498"/>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二、系统架构</a:t>
            </a:r>
            <a:endParaRPr lang="zh-CN" altLang="en-US" sz="2100" dirty="0">
              <a:solidFill>
                <a:schemeClr val="bg1"/>
              </a:solidFill>
              <a:latin typeface="黑体" panose="02010609060101010101" pitchFamily="49" charset="-122"/>
              <a:ea typeface="黑体" panose="02010609060101010101" pitchFamily="49" charset="-122"/>
            </a:endParaRPr>
          </a:p>
        </p:txBody>
      </p:sp>
      <p:sp>
        <p:nvSpPr>
          <p:cNvPr id="43" name="矩形 42">
            <a:extLst>
              <a:ext uri="{FF2B5EF4-FFF2-40B4-BE49-F238E27FC236}">
                <a16:creationId xmlns:a16="http://schemas.microsoft.com/office/drawing/2014/main" id="{B960EF77-3B5F-CA88-820E-D85E2B22C986}"/>
              </a:ext>
            </a:extLst>
          </p:cNvPr>
          <p:cNvSpPr/>
          <p:nvPr/>
        </p:nvSpPr>
        <p:spPr>
          <a:xfrm>
            <a:off x="2240819" y="215553"/>
            <a:ext cx="3578956"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2">
                    <a:lumMod val="10000"/>
                  </a:schemeClr>
                </a:solidFill>
              </a:rPr>
              <a:t>上采样算法： </a:t>
            </a:r>
            <a:r>
              <a:rPr lang="en-US" altLang="zh-CN" b="1" dirty="0">
                <a:solidFill>
                  <a:schemeClr val="bg2">
                    <a:lumMod val="10000"/>
                  </a:schemeClr>
                </a:solidFill>
              </a:rPr>
              <a:t>Bicubic </a:t>
            </a:r>
            <a:r>
              <a:rPr lang="zh-CN" altLang="en-US" b="1" dirty="0">
                <a:solidFill>
                  <a:schemeClr val="bg2">
                    <a:lumMod val="10000"/>
                  </a:schemeClr>
                </a:solidFill>
              </a:rPr>
              <a:t>和 </a:t>
            </a:r>
            <a:r>
              <a:rPr lang="en-US" altLang="zh-CN" b="1" dirty="0">
                <a:solidFill>
                  <a:schemeClr val="bg2">
                    <a:lumMod val="10000"/>
                  </a:schemeClr>
                </a:solidFill>
              </a:rPr>
              <a:t>RAISR</a:t>
            </a:r>
            <a:endParaRPr lang="zh-CN" altLang="en-US" b="1" dirty="0">
              <a:solidFill>
                <a:schemeClr val="bg2">
                  <a:lumMod val="10000"/>
                </a:schemeClr>
              </a:solidFill>
            </a:endParaRPr>
          </a:p>
        </p:txBody>
      </p:sp>
      <p:sp>
        <p:nvSpPr>
          <p:cNvPr id="9" name="文本框 8">
            <a:extLst>
              <a:ext uri="{FF2B5EF4-FFF2-40B4-BE49-F238E27FC236}">
                <a16:creationId xmlns:a16="http://schemas.microsoft.com/office/drawing/2014/main" id="{51C32D7A-E5F8-F81E-A8AA-ACE578747ED0}"/>
              </a:ext>
            </a:extLst>
          </p:cNvPr>
          <p:cNvSpPr txBox="1"/>
          <p:nvPr/>
        </p:nvSpPr>
        <p:spPr>
          <a:xfrm>
            <a:off x="181645" y="1323779"/>
            <a:ext cx="7377270" cy="784830"/>
          </a:xfrm>
          <a:prstGeom prst="rect">
            <a:avLst/>
          </a:prstGeom>
          <a:noFill/>
        </p:spPr>
        <p:txBody>
          <a:bodyPr wrap="square" rtlCol="0">
            <a:spAutoFit/>
          </a:bodyPr>
          <a:lstStyle/>
          <a:p>
            <a:pPr fontAlgn="ctr"/>
            <a:r>
              <a:rPr lang="en-US" altLang="zh-CN" sz="2400" dirty="0">
                <a:solidFill>
                  <a:srgbClr val="FF0000"/>
                </a:solidFill>
                <a:latin typeface="微软雅黑" panose="020B0503020204020204" pitchFamily="34" charset="-122"/>
                <a:ea typeface="微软雅黑" panose="020B0503020204020204" pitchFamily="34" charset="-122"/>
              </a:rPr>
              <a:t>Bicubic</a:t>
            </a:r>
            <a:r>
              <a:rPr lang="zh-CN" altLang="en-US" sz="2100" dirty="0">
                <a:latin typeface="黑体" panose="02010609060101010101" pitchFamily="49" charset="-122"/>
                <a:ea typeface="黑体" panose="02010609060101010101" pitchFamily="49" charset="-122"/>
              </a:rPr>
              <a:t> </a:t>
            </a:r>
            <a:endParaRPr lang="en-US" altLang="zh-CN" sz="2100" dirty="0">
              <a:latin typeface="黑体" panose="02010609060101010101" pitchFamily="49" charset="-122"/>
              <a:ea typeface="黑体" panose="02010609060101010101" pitchFamily="49" charset="-122"/>
            </a:endParaRPr>
          </a:p>
          <a:p>
            <a:pPr marL="342900" indent="-342900" fontAlgn="ctr">
              <a:buFont typeface="Arial" panose="020B0604020202020204" pitchFamily="34" charset="0"/>
              <a:buChar char="•"/>
            </a:pPr>
            <a:r>
              <a:rPr lang="zh-CN" altLang="en-US" sz="2100" dirty="0">
                <a:latin typeface="黑体" panose="02010609060101010101" pitchFamily="49" charset="-122"/>
                <a:ea typeface="黑体" panose="02010609060101010101" pitchFamily="49" charset="-122"/>
              </a:rPr>
              <a:t>参考周围 </a:t>
            </a:r>
            <a:r>
              <a:rPr lang="en-US" altLang="zh-CN" sz="2100" dirty="0">
                <a:latin typeface="黑体" panose="02010609060101010101" pitchFamily="49" charset="-122"/>
                <a:ea typeface="黑体" panose="02010609060101010101" pitchFamily="49" charset="-122"/>
              </a:rPr>
              <a:t>16 </a:t>
            </a:r>
            <a:r>
              <a:rPr lang="zh-CN" altLang="en-US" sz="2100" dirty="0">
                <a:latin typeface="黑体" panose="02010609060101010101" pitchFamily="49" charset="-122"/>
                <a:ea typeface="黑体" panose="02010609060101010101" pitchFamily="49" charset="-122"/>
              </a:rPr>
              <a:t>个像素</a:t>
            </a:r>
            <a:r>
              <a:rPr lang="en-US" altLang="zh-CN" sz="2100" dirty="0">
                <a:latin typeface="黑体" panose="02010609060101010101" pitchFamily="49" charset="-122"/>
                <a:ea typeface="黑体" panose="02010609060101010101" pitchFamily="49" charset="-122"/>
              </a:rPr>
              <a:t>(4 × 4)</a:t>
            </a:r>
            <a:r>
              <a:rPr lang="zh-CN" altLang="en-US" sz="2100" dirty="0">
                <a:latin typeface="黑体" panose="02010609060101010101" pitchFamily="49" charset="-122"/>
                <a:ea typeface="黑体" panose="02010609060101010101" pitchFamily="49" charset="-122"/>
              </a:rPr>
              <a:t>进行上采样</a:t>
            </a:r>
            <a:endParaRPr lang="en-US" altLang="zh-CN" sz="2100" dirty="0">
              <a:latin typeface="黑体" panose="02010609060101010101" pitchFamily="49" charset="-122"/>
              <a:ea typeface="黑体" panose="02010609060101010101" pitchFamily="49" charset="-122"/>
            </a:endParaRPr>
          </a:p>
        </p:txBody>
      </p:sp>
      <p:sp>
        <p:nvSpPr>
          <p:cNvPr id="28" name="文本框 27">
            <a:extLst>
              <a:ext uri="{FF2B5EF4-FFF2-40B4-BE49-F238E27FC236}">
                <a16:creationId xmlns:a16="http://schemas.microsoft.com/office/drawing/2014/main" id="{46B67BC5-4F25-5677-EFFF-DEBFA55BC8A9}"/>
              </a:ext>
            </a:extLst>
          </p:cNvPr>
          <p:cNvSpPr txBox="1"/>
          <p:nvPr/>
        </p:nvSpPr>
        <p:spPr>
          <a:xfrm>
            <a:off x="181645" y="2687634"/>
            <a:ext cx="6971630" cy="2954655"/>
          </a:xfrm>
          <a:prstGeom prst="rect">
            <a:avLst/>
          </a:prstGeom>
          <a:noFill/>
        </p:spPr>
        <p:txBody>
          <a:bodyPr wrap="square" rtlCol="0">
            <a:spAutoFit/>
          </a:bodyPr>
          <a:lstStyle/>
          <a:p>
            <a:pPr fontAlgn="ctr"/>
            <a:r>
              <a:rPr lang="en-US" altLang="zh-CN" sz="2400" dirty="0">
                <a:solidFill>
                  <a:srgbClr val="FF0000"/>
                </a:solidFill>
                <a:latin typeface="微软雅黑" panose="020B0503020204020204" pitchFamily="34" charset="-122"/>
                <a:ea typeface="微软雅黑" panose="020B0503020204020204" pitchFamily="34" charset="-122"/>
              </a:rPr>
              <a:t>RAISR</a:t>
            </a:r>
          </a:p>
          <a:p>
            <a:pPr marL="342900" indent="-342900" fontAlgn="ctr">
              <a:lnSpc>
                <a:spcPct val="150000"/>
              </a:lnSpc>
              <a:buFont typeface="Arial" panose="020B0604020202020204" pitchFamily="34" charset="0"/>
              <a:buChar char="•"/>
            </a:pPr>
            <a:r>
              <a:rPr lang="zh-CN" altLang="en-US" sz="2100" dirty="0">
                <a:latin typeface="黑体" panose="02010609060101010101" pitchFamily="49" charset="-122"/>
                <a:ea typeface="黑体" panose="02010609060101010101" pitchFamily="49" charset="-122"/>
              </a:rPr>
              <a:t>一种基于样本学习的超分辨率算法</a:t>
            </a:r>
            <a:endParaRPr lang="en-US" altLang="zh-CN" sz="2100" dirty="0">
              <a:latin typeface="黑体" panose="02010609060101010101" pitchFamily="49" charset="-122"/>
              <a:ea typeface="黑体" panose="02010609060101010101" pitchFamily="49" charset="-122"/>
            </a:endParaRPr>
          </a:p>
          <a:p>
            <a:pPr marL="342900" indent="-342900" fontAlgn="ctr">
              <a:lnSpc>
                <a:spcPct val="150000"/>
              </a:lnSpc>
              <a:buFont typeface="Arial" panose="020B0604020202020204" pitchFamily="34" charset="0"/>
              <a:buChar char="•"/>
            </a:pPr>
            <a:r>
              <a:rPr lang="zh-CN" altLang="en-US" sz="2100" dirty="0">
                <a:latin typeface="黑体" panose="02010609060101010101" pitchFamily="49" charset="-122"/>
                <a:ea typeface="黑体" panose="02010609060101010101" pitchFamily="49" charset="-122"/>
              </a:rPr>
              <a:t>简单的插值方式把 </a:t>
            </a:r>
            <a:r>
              <a:rPr lang="en-US" altLang="zh-CN" sz="2100" dirty="0">
                <a:latin typeface="黑体" panose="02010609060101010101" pitchFamily="49" charset="-122"/>
                <a:ea typeface="黑体" panose="02010609060101010101" pitchFamily="49" charset="-122"/>
              </a:rPr>
              <a:t>LR </a:t>
            </a:r>
            <a:r>
              <a:rPr lang="zh-CN" altLang="en-US" sz="2100" dirty="0">
                <a:latin typeface="黑体" panose="02010609060101010101" pitchFamily="49" charset="-122"/>
                <a:ea typeface="黑体" panose="02010609060101010101" pitchFamily="49" charset="-122"/>
              </a:rPr>
              <a:t>图像转化成 </a:t>
            </a:r>
            <a:r>
              <a:rPr lang="en-US" altLang="zh-CN" sz="2100" dirty="0">
                <a:latin typeface="黑体" panose="02010609060101010101" pitchFamily="49" charset="-122"/>
                <a:ea typeface="黑体" panose="02010609060101010101" pitchFamily="49" charset="-122"/>
              </a:rPr>
              <a:t>Pre-HR </a:t>
            </a:r>
            <a:r>
              <a:rPr lang="zh-CN" altLang="en-US" sz="2100" dirty="0">
                <a:latin typeface="黑体" panose="02010609060101010101" pitchFamily="49" charset="-122"/>
                <a:ea typeface="黑体" panose="02010609060101010101" pitchFamily="49" charset="-122"/>
              </a:rPr>
              <a:t>图像</a:t>
            </a:r>
            <a:endParaRPr lang="en-US" altLang="zh-CN" sz="2100" dirty="0">
              <a:latin typeface="黑体" panose="02010609060101010101" pitchFamily="49" charset="-122"/>
              <a:ea typeface="黑体" panose="02010609060101010101" pitchFamily="49" charset="-122"/>
            </a:endParaRPr>
          </a:p>
          <a:p>
            <a:pPr marL="342900" indent="-342900" fontAlgn="ctr">
              <a:lnSpc>
                <a:spcPct val="150000"/>
              </a:lnSpc>
              <a:buFont typeface="Arial" panose="020B0604020202020204" pitchFamily="34" charset="0"/>
              <a:buChar char="•"/>
            </a:pPr>
            <a:r>
              <a:rPr lang="zh-CN" altLang="en-US" sz="2100" dirty="0">
                <a:latin typeface="黑体" panose="02010609060101010101" pitchFamily="49" charset="-122"/>
                <a:ea typeface="黑体" panose="02010609060101010101" pitchFamily="49" charset="-122"/>
              </a:rPr>
              <a:t>根据 </a:t>
            </a:r>
            <a:r>
              <a:rPr lang="en-US" altLang="zh-CN" sz="2100" dirty="0">
                <a:latin typeface="黑体" panose="02010609060101010101" pitchFamily="49" charset="-122"/>
                <a:ea typeface="黑体" panose="02010609060101010101" pitchFamily="49" charset="-122"/>
              </a:rPr>
              <a:t>Pre-HR </a:t>
            </a:r>
            <a:r>
              <a:rPr lang="zh-CN" altLang="en-US" sz="2100" dirty="0">
                <a:latin typeface="黑体" panose="02010609060101010101" pitchFamily="49" charset="-122"/>
                <a:ea typeface="黑体" panose="02010609060101010101" pitchFamily="49" charset="-122"/>
              </a:rPr>
              <a:t>图像局部的梯度信息来对图像块进行分类</a:t>
            </a:r>
            <a:endParaRPr lang="en-US" altLang="zh-CN" sz="2100" dirty="0">
              <a:latin typeface="黑体" panose="02010609060101010101" pitchFamily="49" charset="-122"/>
              <a:ea typeface="黑体" panose="02010609060101010101" pitchFamily="49" charset="-122"/>
            </a:endParaRPr>
          </a:p>
          <a:p>
            <a:pPr marL="342900" indent="-342900" fontAlgn="ctr">
              <a:lnSpc>
                <a:spcPct val="150000"/>
              </a:lnSpc>
              <a:buFont typeface="Arial" panose="020B0604020202020204" pitchFamily="34" charset="0"/>
              <a:buChar char="•"/>
            </a:pPr>
            <a:r>
              <a:rPr lang="zh-CN" altLang="en-US" sz="2100" dirty="0">
                <a:latin typeface="黑体" panose="02010609060101010101" pitchFamily="49" charset="-122"/>
                <a:ea typeface="黑体" panose="02010609060101010101" pitchFamily="49" charset="-122"/>
              </a:rPr>
              <a:t>学习一组滤波器建立成对的 </a:t>
            </a:r>
            <a:r>
              <a:rPr lang="en-US" altLang="zh-CN" sz="2100" dirty="0">
                <a:latin typeface="黑体" panose="02010609060101010101" pitchFamily="49" charset="-122"/>
                <a:ea typeface="黑体" panose="02010609060101010101" pitchFamily="49" charset="-122"/>
              </a:rPr>
              <a:t>LR patch </a:t>
            </a:r>
            <a:r>
              <a:rPr lang="zh-CN" altLang="en-US" sz="2100" dirty="0">
                <a:latin typeface="黑体" panose="02010609060101010101" pitchFamily="49" charset="-122"/>
                <a:ea typeface="黑体" panose="02010609060101010101" pitchFamily="49" charset="-122"/>
              </a:rPr>
              <a:t>与 </a:t>
            </a:r>
            <a:r>
              <a:rPr lang="en-US" altLang="zh-CN" sz="2100" dirty="0">
                <a:latin typeface="黑体" panose="02010609060101010101" pitchFamily="49" charset="-122"/>
                <a:ea typeface="黑体" panose="02010609060101010101" pitchFamily="49" charset="-122"/>
              </a:rPr>
              <a:t>HR </a:t>
            </a:r>
            <a:r>
              <a:rPr lang="zh-CN" altLang="en-US" sz="2100" dirty="0">
                <a:latin typeface="黑体" panose="02010609060101010101" pitchFamily="49" charset="-122"/>
                <a:ea typeface="黑体" panose="02010609060101010101" pitchFamily="49" charset="-122"/>
              </a:rPr>
              <a:t>像素的映射关系</a:t>
            </a:r>
            <a:endParaRPr lang="zh-CN" altLang="en-US" sz="2400" dirty="0">
              <a:latin typeface="微软雅黑" panose="020B0503020204020204" pitchFamily="34" charset="-122"/>
              <a:ea typeface="微软雅黑" panose="020B0503020204020204" pitchFamily="34" charset="-122"/>
            </a:endParaRPr>
          </a:p>
        </p:txBody>
      </p:sp>
      <p:pic>
        <p:nvPicPr>
          <p:cNvPr id="23" name="图片 22" descr="图示&#10;&#10;描述已自动生成">
            <a:extLst>
              <a:ext uri="{FF2B5EF4-FFF2-40B4-BE49-F238E27FC236}">
                <a16:creationId xmlns:a16="http://schemas.microsoft.com/office/drawing/2014/main" id="{B1D2B952-E11F-CCCF-E136-D25D6A51C641}"/>
              </a:ext>
            </a:extLst>
          </p:cNvPr>
          <p:cNvPicPr>
            <a:picLocks noChangeAspect="1"/>
          </p:cNvPicPr>
          <p:nvPr/>
        </p:nvPicPr>
        <p:blipFill>
          <a:blip r:embed="rId4"/>
          <a:stretch>
            <a:fillRect/>
          </a:stretch>
        </p:blipFill>
        <p:spPr>
          <a:xfrm>
            <a:off x="7795372" y="625474"/>
            <a:ext cx="4073160" cy="2864718"/>
          </a:xfrm>
          <a:prstGeom prst="rect">
            <a:avLst/>
          </a:prstGeom>
        </p:spPr>
      </p:pic>
      <p:pic>
        <p:nvPicPr>
          <p:cNvPr id="29" name="图片 28">
            <a:extLst>
              <a:ext uri="{FF2B5EF4-FFF2-40B4-BE49-F238E27FC236}">
                <a16:creationId xmlns:a16="http://schemas.microsoft.com/office/drawing/2014/main" id="{A3ABD8EF-502E-6005-FE60-21E41D554AE3}"/>
              </a:ext>
            </a:extLst>
          </p:cNvPr>
          <p:cNvPicPr>
            <a:picLocks noChangeAspect="1"/>
          </p:cNvPicPr>
          <p:nvPr/>
        </p:nvPicPr>
        <p:blipFill>
          <a:blip r:embed="rId5"/>
          <a:stretch>
            <a:fillRect/>
          </a:stretch>
        </p:blipFill>
        <p:spPr>
          <a:xfrm>
            <a:off x="7866126" y="4182381"/>
            <a:ext cx="4154275" cy="1318352"/>
          </a:xfrm>
          <a:prstGeom prst="rect">
            <a:avLst/>
          </a:prstGeom>
          <a:noFill/>
          <a:effectLst>
            <a:softEdge rad="50800"/>
          </a:effectLst>
        </p:spPr>
      </p:pic>
      <p:grpSp>
        <p:nvGrpSpPr>
          <p:cNvPr id="13" name="组合 12">
            <a:extLst>
              <a:ext uri="{FF2B5EF4-FFF2-40B4-BE49-F238E27FC236}">
                <a16:creationId xmlns:a16="http://schemas.microsoft.com/office/drawing/2014/main" id="{272A78C8-2A53-F186-5C15-6551A2B1C33B}"/>
              </a:ext>
            </a:extLst>
          </p:cNvPr>
          <p:cNvGrpSpPr/>
          <p:nvPr/>
        </p:nvGrpSpPr>
        <p:grpSpPr>
          <a:xfrm>
            <a:off x="38391" y="169639"/>
            <a:ext cx="2455427" cy="530369"/>
            <a:chOff x="5721594" y="289567"/>
            <a:chExt cx="4866902" cy="707159"/>
          </a:xfrm>
          <a:solidFill>
            <a:srgbClr val="5A538C"/>
          </a:solidFill>
        </p:grpSpPr>
        <p:sp>
          <p:nvSpPr>
            <p:cNvPr id="14" name="矩形 13">
              <a:extLst>
                <a:ext uri="{FF2B5EF4-FFF2-40B4-BE49-F238E27FC236}">
                  <a16:creationId xmlns:a16="http://schemas.microsoft.com/office/drawing/2014/main" id="{4355D424-2EBA-62DE-9567-D1DF0FED9BF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15" name="TextBox 64">
              <a:extLst>
                <a:ext uri="{FF2B5EF4-FFF2-40B4-BE49-F238E27FC236}">
                  <a16:creationId xmlns:a16="http://schemas.microsoft.com/office/drawing/2014/main" id="{FBB5A920-A05F-80D5-2DDA-640437A3B21B}"/>
                </a:ext>
              </a:extLst>
            </p:cNvPr>
            <p:cNvSpPr txBox="1"/>
            <p:nvPr/>
          </p:nvSpPr>
          <p:spPr>
            <a:xfrm>
              <a:off x="5796882" y="366596"/>
              <a:ext cx="4170150"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一、算法介绍</a:t>
              </a:r>
              <a:r>
                <a:rPr lang="en-US" altLang="zh-CN" sz="2100">
                  <a:solidFill>
                    <a:schemeClr val="bg1"/>
                  </a:solidFill>
                  <a:latin typeface="黑体" panose="02010609060101010101" pitchFamily="49" charset="-122"/>
                  <a:ea typeface="黑体" panose="02010609060101010101" pitchFamily="49" charset="-122"/>
                </a:rPr>
                <a:t> </a:t>
              </a:r>
              <a:endParaRPr lang="zh-CN" altLang="en-US" sz="2700" b="1" dirty="0">
                <a:solidFill>
                  <a:schemeClr val="bg1"/>
                </a:solidFill>
                <a:latin typeface="黑体" panose="02010609060101010101" pitchFamily="49" charset="-122"/>
                <a:ea typeface="黑体" panose="02010609060101010101" pitchFamily="49" charset="-122"/>
              </a:endParaRPr>
            </a:p>
          </p:txBody>
        </p:sp>
      </p:grpSp>
      <p:pic>
        <p:nvPicPr>
          <p:cNvPr id="3" name="图片 2">
            <a:extLst>
              <a:ext uri="{FF2B5EF4-FFF2-40B4-BE49-F238E27FC236}">
                <a16:creationId xmlns:a16="http://schemas.microsoft.com/office/drawing/2014/main" id="{344913D5-E26B-4C4B-BCF6-CF2A1559F6A7}"/>
              </a:ext>
            </a:extLst>
          </p:cNvPr>
          <p:cNvPicPr>
            <a:picLocks noChangeAspect="1"/>
          </p:cNvPicPr>
          <p:nvPr/>
        </p:nvPicPr>
        <p:blipFill>
          <a:blip r:embed="rId6"/>
          <a:stretch>
            <a:fillRect/>
          </a:stretch>
        </p:blipFill>
        <p:spPr>
          <a:xfrm>
            <a:off x="4946234" y="2801452"/>
            <a:ext cx="2657846" cy="847843"/>
          </a:xfrm>
          <a:prstGeom prst="rect">
            <a:avLst/>
          </a:prstGeom>
        </p:spPr>
      </p:pic>
    </p:spTree>
    <p:custDataLst>
      <p:tags r:id="rId1"/>
    </p:custDataLst>
    <p:extLst>
      <p:ext uri="{BB962C8B-B14F-4D97-AF65-F5344CB8AC3E}">
        <p14:creationId xmlns:p14="http://schemas.microsoft.com/office/powerpoint/2010/main" val="28488271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744">
        <p159:morph option="byObject"/>
      </p:transition>
    </mc:Choice>
    <mc:Fallback xmlns="">
      <p:transition spd="slow" advTm="744">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2">
                    <a:lumMod val="10000"/>
                  </a:schemeClr>
                </a:solidFill>
              </a:rPr>
              <a:t>系统框图</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dirty="0">
                  <a:solidFill>
                    <a:schemeClr val="bg1"/>
                  </a:solidFill>
                  <a:latin typeface="黑体" panose="02010609060101010101" pitchFamily="49" charset="-122"/>
                  <a:ea typeface="黑体" panose="02010609060101010101" pitchFamily="49" charset="-122"/>
                </a:rPr>
                <a:t>三、</a:t>
              </a:r>
              <a:r>
                <a:rPr lang="en-US" altLang="zh-CN" sz="2100" dirty="0">
                  <a:solidFill>
                    <a:schemeClr val="bg1"/>
                  </a:solidFill>
                  <a:latin typeface="黑体" panose="02010609060101010101" pitchFamily="49" charset="-122"/>
                  <a:ea typeface="黑体" panose="02010609060101010101" pitchFamily="49" charset="-122"/>
                </a:rPr>
                <a:t>FPGA</a:t>
              </a:r>
              <a:r>
                <a:rPr lang="zh-CN" altLang="en-US" sz="2100" dirty="0">
                  <a:solidFill>
                    <a:schemeClr val="bg1"/>
                  </a:solidFill>
                  <a:latin typeface="黑体" panose="02010609060101010101" pitchFamily="49" charset="-122"/>
                  <a:ea typeface="黑体" panose="02010609060101010101" pitchFamily="49" charset="-122"/>
                </a:rPr>
                <a:t>系统介绍</a:t>
              </a:r>
            </a:p>
          </p:txBody>
        </p:sp>
      </p:grpSp>
      <p:pic>
        <p:nvPicPr>
          <p:cNvPr id="3" name="图片 2">
            <a:extLst>
              <a:ext uri="{FF2B5EF4-FFF2-40B4-BE49-F238E27FC236}">
                <a16:creationId xmlns:a16="http://schemas.microsoft.com/office/drawing/2014/main" id="{E94F348B-54A5-B52A-3CC9-B671FB9C2F4A}"/>
              </a:ext>
            </a:extLst>
          </p:cNvPr>
          <p:cNvPicPr>
            <a:picLocks noChangeAspect="1"/>
          </p:cNvPicPr>
          <p:nvPr/>
        </p:nvPicPr>
        <p:blipFill>
          <a:blip r:embed="rId5"/>
          <a:stretch>
            <a:fillRect/>
          </a:stretch>
        </p:blipFill>
        <p:spPr>
          <a:xfrm>
            <a:off x="1235075" y="825465"/>
            <a:ext cx="9721850" cy="5461000"/>
          </a:xfrm>
          <a:prstGeom prst="rect">
            <a:avLst/>
          </a:prstGeom>
        </p:spPr>
      </p:pic>
    </p:spTree>
    <p:custDataLst>
      <p:tags r:id="rId1"/>
    </p:custDataLst>
    <p:extLst>
      <p:ext uri="{BB962C8B-B14F-4D97-AF65-F5344CB8AC3E}">
        <p14:creationId xmlns:p14="http://schemas.microsoft.com/office/powerpoint/2010/main" val="33246532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2">
                    <a:lumMod val="10000"/>
                  </a:schemeClr>
                </a:solidFill>
              </a:rPr>
              <a:t>Web</a:t>
            </a:r>
            <a:r>
              <a:rPr lang="zh-CN" altLang="en-US" b="1" dirty="0">
                <a:solidFill>
                  <a:schemeClr val="bg2">
                    <a:lumMod val="10000"/>
                  </a:schemeClr>
                </a:solidFill>
              </a:rPr>
              <a:t>服务使用介绍</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dirty="0">
                  <a:solidFill>
                    <a:schemeClr val="bg1"/>
                  </a:solidFill>
                  <a:latin typeface="黑体" panose="02010609060101010101" pitchFamily="49" charset="-122"/>
                  <a:ea typeface="黑体" panose="02010609060101010101" pitchFamily="49" charset="-122"/>
                </a:rPr>
                <a:t>三、</a:t>
              </a:r>
              <a:r>
                <a:rPr lang="en-US" altLang="zh-CN" sz="2100" dirty="0">
                  <a:solidFill>
                    <a:schemeClr val="bg1"/>
                  </a:solidFill>
                  <a:latin typeface="黑体" panose="02010609060101010101" pitchFamily="49" charset="-122"/>
                  <a:ea typeface="黑体" panose="02010609060101010101" pitchFamily="49" charset="-122"/>
                </a:rPr>
                <a:t>FPGA</a:t>
              </a:r>
              <a:r>
                <a:rPr lang="zh-CN" altLang="en-US" sz="2100" dirty="0">
                  <a:solidFill>
                    <a:schemeClr val="bg1"/>
                  </a:solidFill>
                  <a:latin typeface="黑体" panose="02010609060101010101" pitchFamily="49" charset="-122"/>
                  <a:ea typeface="黑体" panose="02010609060101010101" pitchFamily="49" charset="-122"/>
                </a:rPr>
                <a:t>系统介绍</a:t>
              </a:r>
            </a:p>
          </p:txBody>
        </p:sp>
      </p:grpSp>
      <p:pic>
        <p:nvPicPr>
          <p:cNvPr id="4" name="图片 3" descr="图形用户界面, 应用程序&#10;&#10;描述已自动生成">
            <a:extLst>
              <a:ext uri="{FF2B5EF4-FFF2-40B4-BE49-F238E27FC236}">
                <a16:creationId xmlns:a16="http://schemas.microsoft.com/office/drawing/2014/main" id="{3342E2B6-9D5D-2A6B-AD9D-A3BB2FCE0887}"/>
              </a:ext>
            </a:extLst>
          </p:cNvPr>
          <p:cNvPicPr>
            <a:picLocks noChangeAspect="1"/>
          </p:cNvPicPr>
          <p:nvPr/>
        </p:nvPicPr>
        <p:blipFill>
          <a:blip r:embed="rId5"/>
          <a:stretch>
            <a:fillRect/>
          </a:stretch>
        </p:blipFill>
        <p:spPr>
          <a:xfrm>
            <a:off x="1401479" y="1034305"/>
            <a:ext cx="9521972" cy="5356109"/>
          </a:xfrm>
          <a:prstGeom prst="rect">
            <a:avLst/>
          </a:prstGeom>
        </p:spPr>
      </p:pic>
    </p:spTree>
    <p:custDataLst>
      <p:tags r:id="rId1"/>
    </p:custDataLst>
    <p:extLst>
      <p:ext uri="{BB962C8B-B14F-4D97-AF65-F5344CB8AC3E}">
        <p14:creationId xmlns:p14="http://schemas.microsoft.com/office/powerpoint/2010/main" val="1007203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2">
                    <a:lumMod val="10000"/>
                  </a:schemeClr>
                </a:solidFill>
              </a:rPr>
              <a:t>Web</a:t>
            </a:r>
            <a:r>
              <a:rPr lang="zh-CN" altLang="en-US" b="1" dirty="0">
                <a:solidFill>
                  <a:schemeClr val="bg2">
                    <a:lumMod val="10000"/>
                  </a:schemeClr>
                </a:solidFill>
              </a:rPr>
              <a:t>服务使用介绍</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dirty="0">
                  <a:solidFill>
                    <a:schemeClr val="bg1"/>
                  </a:solidFill>
                  <a:latin typeface="黑体" panose="02010609060101010101" pitchFamily="49" charset="-122"/>
                  <a:ea typeface="黑体" panose="02010609060101010101" pitchFamily="49" charset="-122"/>
                </a:rPr>
                <a:t>三、</a:t>
              </a:r>
              <a:r>
                <a:rPr lang="en-US" altLang="zh-CN" sz="2100" dirty="0">
                  <a:solidFill>
                    <a:schemeClr val="bg1"/>
                  </a:solidFill>
                  <a:latin typeface="黑体" panose="02010609060101010101" pitchFamily="49" charset="-122"/>
                  <a:ea typeface="黑体" panose="02010609060101010101" pitchFamily="49" charset="-122"/>
                </a:rPr>
                <a:t>FPGA</a:t>
              </a:r>
              <a:r>
                <a:rPr lang="zh-CN" altLang="en-US" sz="2100" dirty="0">
                  <a:solidFill>
                    <a:schemeClr val="bg1"/>
                  </a:solidFill>
                  <a:latin typeface="黑体" panose="02010609060101010101" pitchFamily="49" charset="-122"/>
                  <a:ea typeface="黑体" panose="02010609060101010101" pitchFamily="49" charset="-122"/>
                </a:rPr>
                <a:t>系统介绍</a:t>
              </a:r>
            </a:p>
          </p:txBody>
        </p:sp>
      </p:grpSp>
      <p:pic>
        <p:nvPicPr>
          <p:cNvPr id="3" name="图片 2" descr="电脑软件截图&#10;&#10;描述已自动生成">
            <a:extLst>
              <a:ext uri="{FF2B5EF4-FFF2-40B4-BE49-F238E27FC236}">
                <a16:creationId xmlns:a16="http://schemas.microsoft.com/office/drawing/2014/main" id="{2F98A9E1-5061-7927-D560-A236E194CD37}"/>
              </a:ext>
            </a:extLst>
          </p:cNvPr>
          <p:cNvPicPr>
            <a:picLocks noChangeAspect="1"/>
          </p:cNvPicPr>
          <p:nvPr/>
        </p:nvPicPr>
        <p:blipFill>
          <a:blip r:embed="rId5"/>
          <a:stretch>
            <a:fillRect/>
          </a:stretch>
        </p:blipFill>
        <p:spPr>
          <a:xfrm>
            <a:off x="1504950" y="954829"/>
            <a:ext cx="9493250" cy="5339953"/>
          </a:xfrm>
          <a:prstGeom prst="rect">
            <a:avLst/>
          </a:prstGeom>
        </p:spPr>
      </p:pic>
    </p:spTree>
    <p:custDataLst>
      <p:tags r:id="rId1"/>
    </p:custDataLst>
    <p:extLst>
      <p:ext uri="{BB962C8B-B14F-4D97-AF65-F5344CB8AC3E}">
        <p14:creationId xmlns:p14="http://schemas.microsoft.com/office/powerpoint/2010/main" val="452996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5193747" y="3700036"/>
            <a:ext cx="17896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1480361" y="4623912"/>
            <a:ext cx="565310" cy="550984"/>
            <a:chOff x="1032060" y="5022216"/>
            <a:chExt cx="753746" cy="734645"/>
          </a:xfrm>
        </p:grpSpPr>
        <p:sp>
          <p:nvSpPr>
            <p:cNvPr id="15" name="等腰三角形 14"/>
            <p:cNvSpPr/>
            <p:nvPr/>
          </p:nvSpPr>
          <p:spPr>
            <a:xfrm rot="20627212" flipH="1" flipV="1">
              <a:off x="1032060" y="5107080"/>
              <a:ext cx="753746" cy="649781"/>
            </a:xfrm>
            <a:prstGeom prst="triangle">
              <a:avLst/>
            </a:prstGeom>
            <a:noFill/>
            <a:ln w="12700">
              <a:solidFill>
                <a:srgbClr val="41CB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等腰三角形 15"/>
            <p:cNvSpPr/>
            <p:nvPr/>
          </p:nvSpPr>
          <p:spPr>
            <a:xfrm rot="6289781" flipH="1" flipV="1">
              <a:off x="1003006" y="5062727"/>
              <a:ext cx="587410" cy="506388"/>
            </a:xfrm>
            <a:prstGeom prst="triangle">
              <a:avLst/>
            </a:prstGeom>
            <a:solidFill>
              <a:srgbClr val="41CBC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7" name="等腰三角形 16"/>
          <p:cNvSpPr/>
          <p:nvPr/>
        </p:nvSpPr>
        <p:spPr>
          <a:xfrm rot="16200000" flipH="1" flipV="1">
            <a:off x="10640833" y="2424393"/>
            <a:ext cx="349645" cy="301418"/>
          </a:xfrm>
          <a:prstGeom prst="triangle">
            <a:avLst/>
          </a:prstGeom>
          <a:solidFill>
            <a:srgbClr val="2DCAE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4B73A8"/>
              </a:solidFill>
            </a:endParaRPr>
          </a:p>
        </p:txBody>
      </p:sp>
      <p:sp>
        <p:nvSpPr>
          <p:cNvPr id="18" name="等腰三角形 17"/>
          <p:cNvSpPr/>
          <p:nvPr/>
        </p:nvSpPr>
        <p:spPr>
          <a:xfrm rot="5400000" flipV="1">
            <a:off x="10846301" y="2985045"/>
            <a:ext cx="234152" cy="201855"/>
          </a:xfrm>
          <a:prstGeom prst="triangle">
            <a:avLst/>
          </a:prstGeom>
          <a:solidFill>
            <a:srgbClr val="41CBC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等腰三角形 18"/>
          <p:cNvSpPr/>
          <p:nvPr/>
        </p:nvSpPr>
        <p:spPr>
          <a:xfrm rot="20034423" flipH="1" flipV="1">
            <a:off x="10418969" y="3503569"/>
            <a:ext cx="349645" cy="301418"/>
          </a:xfrm>
          <a:prstGeom prst="triangle">
            <a:avLst/>
          </a:prstGeom>
          <a:noFill/>
          <a:ln w="12700">
            <a:solidFill>
              <a:srgbClr val="4B7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等腰三角形 19"/>
          <p:cNvSpPr/>
          <p:nvPr/>
        </p:nvSpPr>
        <p:spPr>
          <a:xfrm rot="3050067" flipH="1" flipV="1">
            <a:off x="1532800" y="3323560"/>
            <a:ext cx="349645" cy="301418"/>
          </a:xfrm>
          <a:prstGeom prst="triangle">
            <a:avLst/>
          </a:prstGeom>
          <a:solidFill>
            <a:srgbClr val="64BDE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 name="矩形 2"/>
          <p:cNvSpPr/>
          <p:nvPr/>
        </p:nvSpPr>
        <p:spPr>
          <a:xfrm>
            <a:off x="4152900" y="2897296"/>
            <a:ext cx="3886200" cy="715581"/>
          </a:xfrm>
          <a:prstGeom prst="rect">
            <a:avLst/>
          </a:prstGeom>
        </p:spPr>
        <p:txBody>
          <a:bodyPr wrap="square">
            <a:spAutoFit/>
          </a:bodyPr>
          <a:lstStyle/>
          <a:p>
            <a:pPr defTabSz="685783">
              <a:lnSpc>
                <a:spcPct val="90000"/>
              </a:lnSpc>
              <a:spcBef>
                <a:spcPts val="750"/>
              </a:spcBef>
            </a:pPr>
            <a:r>
              <a:rPr lang="zh-CN" altLang="en-US" sz="45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谢谢各位老师！</a:t>
            </a:r>
            <a:endParaRPr lang="en-US" altLang="zh-CN" sz="45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25" name="等腰三角形 24"/>
          <p:cNvSpPr/>
          <p:nvPr/>
        </p:nvSpPr>
        <p:spPr>
          <a:xfrm rot="15743475" flipH="1" flipV="1">
            <a:off x="1248747" y="3937825"/>
            <a:ext cx="349645" cy="301418"/>
          </a:xfrm>
          <a:prstGeom prst="triangle">
            <a:avLst/>
          </a:prstGeom>
          <a:noFill/>
          <a:ln w="12700">
            <a:solidFill>
              <a:srgbClr val="4B7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灯片编号占位符 1"/>
          <p:cNvSpPr>
            <a:spLocks noGrp="1"/>
          </p:cNvSpPr>
          <p:nvPr>
            <p:ph type="sldNum" sz="quarter" idx="12"/>
          </p:nvPr>
        </p:nvSpPr>
        <p:spPr/>
        <p:txBody>
          <a:bodyPr/>
          <a:lstStyle/>
          <a:p>
            <a:fld id="{7E3AF99F-76E7-41BC-BC3B-28E0C2273351}" type="slidenum">
              <a:rPr lang="zh-CN" altLang="en-US" smtClean="0"/>
              <a:pPr/>
              <a:t>33</a:t>
            </a:fld>
            <a:endParaRPr lang="zh-CN" altLang="en-US" dirty="0"/>
          </a:p>
        </p:txBody>
      </p:sp>
      <p:pic>
        <p:nvPicPr>
          <p:cNvPr id="22" name="图片 21" descr="徽标&#10;&#10;描述已自动生成">
            <a:extLst>
              <a:ext uri="{FF2B5EF4-FFF2-40B4-BE49-F238E27FC236}">
                <a16:creationId xmlns:a16="http://schemas.microsoft.com/office/drawing/2014/main" id="{943BEF0F-FA71-5BFB-8594-D77C54291E57}"/>
              </a:ext>
            </a:extLst>
          </p:cNvPr>
          <p:cNvPicPr>
            <a:picLocks noChangeAspect="1"/>
          </p:cNvPicPr>
          <p:nvPr/>
        </p:nvPicPr>
        <p:blipFill>
          <a:blip r:embed="rId3"/>
          <a:stretch>
            <a:fillRect/>
          </a:stretch>
        </p:blipFill>
        <p:spPr>
          <a:xfrm>
            <a:off x="10373272" y="0"/>
            <a:ext cx="1732085" cy="832397"/>
          </a:xfrm>
          <a:prstGeom prst="rect">
            <a:avLst/>
          </a:prstGeom>
        </p:spPr>
      </p:pic>
      <p:sp>
        <p:nvSpPr>
          <p:cNvPr id="23" name="矩形 22">
            <a:extLst>
              <a:ext uri="{FF2B5EF4-FFF2-40B4-BE49-F238E27FC236}">
                <a16:creationId xmlns:a16="http://schemas.microsoft.com/office/drawing/2014/main" id="{CF81AF26-3B33-A339-DB88-085CF123122F}"/>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1780495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TextBox 64">
            <a:extLst>
              <a:ext uri="{FF2B5EF4-FFF2-40B4-BE49-F238E27FC236}">
                <a16:creationId xmlns:a16="http://schemas.microsoft.com/office/drawing/2014/main" id="{4A276B46-B15E-8D9E-5511-6C4E46C3CA60}"/>
              </a:ext>
            </a:extLst>
          </p:cNvPr>
          <p:cNvSpPr txBox="1"/>
          <p:nvPr/>
        </p:nvSpPr>
        <p:spPr>
          <a:xfrm>
            <a:off x="291353" y="1886658"/>
            <a:ext cx="9914442" cy="2169825"/>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marL="285750" indent="-285750" fontAlgn="ctr">
              <a:lnSpc>
                <a:spcPct val="150000"/>
              </a:lnSpc>
              <a:buFont typeface="Arial" panose="020B0604020202020204" pitchFamily="34" charset="0"/>
              <a:buChar char="•"/>
            </a:pPr>
            <a:r>
              <a:rPr lang="zh-CN" altLang="en-US" sz="1800" b="0" i="0" dirty="0">
                <a:solidFill>
                  <a:srgbClr val="000000"/>
                </a:solidFill>
                <a:effectLst/>
                <a:latin typeface="SimSun" panose="02010600030101010101" pitchFamily="2" charset="-122"/>
                <a:ea typeface="SimSun" panose="02010600030101010101" pitchFamily="2" charset="-122"/>
              </a:rPr>
              <a:t>以 </a:t>
            </a:r>
            <a:r>
              <a:rPr lang="en-US" altLang="zh-CN" sz="1800" b="1" i="0" dirty="0">
                <a:solidFill>
                  <a:srgbClr val="000000"/>
                </a:solidFill>
                <a:effectLst/>
                <a:latin typeface="CMBX12"/>
              </a:rPr>
              <a:t>RAISR </a:t>
            </a:r>
            <a:r>
              <a:rPr lang="zh-CN" altLang="en-US" sz="1800" b="0" i="0" dirty="0">
                <a:solidFill>
                  <a:srgbClr val="000000"/>
                </a:solidFill>
                <a:effectLst/>
                <a:latin typeface="SimSun" panose="02010600030101010101" pitchFamily="2" charset="-122"/>
                <a:ea typeface="SimSun" panose="02010600030101010101" pitchFamily="2" charset="-122"/>
              </a:rPr>
              <a:t>为主体框架，整体上分为了三个阶段：</a:t>
            </a:r>
            <a:endParaRPr lang="en-US" altLang="zh-CN" sz="1800" b="0" i="0" dirty="0">
              <a:solidFill>
                <a:srgbClr val="000000"/>
              </a:solidFill>
              <a:effectLst/>
              <a:latin typeface="SimSun" panose="02010600030101010101" pitchFamily="2" charset="-122"/>
              <a:ea typeface="SimSun" panose="02010600030101010101" pitchFamily="2" charset="-122"/>
            </a:endParaRPr>
          </a:p>
          <a:p>
            <a:pPr marL="800100" lvl="1" indent="-342900" fontAlgn="ctr">
              <a:lnSpc>
                <a:spcPct val="150000"/>
              </a:lnSpc>
              <a:buFont typeface="+mj-lt"/>
              <a:buAutoNum type="arabicPeriod"/>
            </a:pPr>
            <a:r>
              <a:rPr lang="zh-CN" altLang="en-US" b="0" i="0" dirty="0">
                <a:solidFill>
                  <a:srgbClr val="000000"/>
                </a:solidFill>
                <a:effectLst/>
                <a:latin typeface="SimSun" panose="02010600030101010101" pitchFamily="2" charset="-122"/>
                <a:ea typeface="SimSun" panose="02010600030101010101" pitchFamily="2" charset="-122"/>
              </a:rPr>
              <a:t>使用 </a:t>
            </a:r>
            <a:r>
              <a:rPr lang="en-US" altLang="zh-CN" dirty="0">
                <a:solidFill>
                  <a:srgbClr val="000000"/>
                </a:solidFill>
                <a:latin typeface="CMR12"/>
              </a:rPr>
              <a:t>Bicubic</a:t>
            </a:r>
            <a:r>
              <a:rPr lang="en-US" altLang="zh-CN" b="0" i="0" dirty="0">
                <a:solidFill>
                  <a:srgbClr val="000000"/>
                </a:solidFill>
                <a:effectLst/>
                <a:latin typeface="SimSun" panose="02010600030101010101" pitchFamily="2" charset="-122"/>
                <a:ea typeface="SimSun" panose="02010600030101010101" pitchFamily="2" charset="-122"/>
              </a:rPr>
              <a:t> </a:t>
            </a:r>
            <a:r>
              <a:rPr lang="zh-CN" altLang="en-US" dirty="0">
                <a:solidFill>
                  <a:srgbClr val="000000"/>
                </a:solidFill>
                <a:latin typeface="SimSun" panose="02010600030101010101" pitchFamily="2" charset="-122"/>
                <a:ea typeface="SimSun" panose="02010600030101010101" pitchFamily="2" charset="-122"/>
              </a:rPr>
              <a:t>上采样得到 </a:t>
            </a:r>
            <a:r>
              <a:rPr lang="en-US" altLang="zh-CN" b="0" i="0" dirty="0">
                <a:solidFill>
                  <a:srgbClr val="000000"/>
                </a:solidFill>
                <a:effectLst/>
                <a:latin typeface="CMR12"/>
              </a:rPr>
              <a:t>Pre-SR</a:t>
            </a:r>
            <a:r>
              <a:rPr lang="zh-CN" altLang="en-US" b="0" i="0" dirty="0">
                <a:solidFill>
                  <a:srgbClr val="000000"/>
                </a:solidFill>
                <a:effectLst/>
                <a:latin typeface="SimSun" panose="02010600030101010101" pitchFamily="2" charset="-122"/>
                <a:ea typeface="SimSun" panose="02010600030101010101" pitchFamily="2" charset="-122"/>
              </a:rPr>
              <a:t>；</a:t>
            </a:r>
            <a:endParaRPr lang="en-US" altLang="zh-CN" dirty="0">
              <a:solidFill>
                <a:srgbClr val="000000"/>
              </a:solidFill>
              <a:latin typeface="SimSun" panose="02010600030101010101" pitchFamily="2" charset="-122"/>
              <a:ea typeface="SimSun" panose="02010600030101010101" pitchFamily="2" charset="-122"/>
            </a:endParaRPr>
          </a:p>
          <a:p>
            <a:pPr marL="800100" lvl="1" indent="-342900" fontAlgn="ctr">
              <a:lnSpc>
                <a:spcPct val="150000"/>
              </a:lnSpc>
              <a:buFont typeface="+mj-lt"/>
              <a:buAutoNum type="arabicPeriod"/>
            </a:pPr>
            <a:r>
              <a:rPr lang="zh-CN" altLang="en-US" sz="1800" b="0" dirty="0">
                <a:solidFill>
                  <a:srgbClr val="000000"/>
                </a:solidFill>
                <a:effectLst/>
                <a:latin typeface="SimSun" panose="02010600030101010101" pitchFamily="2" charset="-122"/>
                <a:ea typeface="SimSun" panose="02010600030101010101" pitchFamily="2" charset="-122"/>
              </a:rPr>
              <a:t>对图像以每个像素为中心进行 </a:t>
            </a:r>
            <a:r>
              <a:rPr lang="en-US" altLang="zh-CN" sz="1800" b="0" dirty="0">
                <a:solidFill>
                  <a:srgbClr val="000000"/>
                </a:solidFill>
                <a:effectLst/>
                <a:latin typeface="CMR12"/>
              </a:rPr>
              <a:t>5</a:t>
            </a:r>
            <a:r>
              <a:rPr lang="en-US" altLang="zh-CN" dirty="0">
                <a:solidFill>
                  <a:srgbClr val="000000"/>
                </a:solidFill>
                <a:latin typeface="CMSY10"/>
              </a:rPr>
              <a:t>×</a:t>
            </a:r>
            <a:r>
              <a:rPr lang="en-US" altLang="zh-CN" sz="1800" b="0" dirty="0">
                <a:solidFill>
                  <a:srgbClr val="000000"/>
                </a:solidFill>
                <a:effectLst/>
                <a:latin typeface="CMR12"/>
              </a:rPr>
              <a:t>5 </a:t>
            </a:r>
            <a:r>
              <a:rPr lang="zh-CN" altLang="en-US" sz="1800" b="0" dirty="0">
                <a:solidFill>
                  <a:srgbClr val="000000"/>
                </a:solidFill>
                <a:effectLst/>
                <a:latin typeface="SimSun" panose="02010600030101010101" pitchFamily="2" charset="-122"/>
                <a:ea typeface="SimSun" panose="02010600030101010101" pitchFamily="2" charset="-122"/>
              </a:rPr>
              <a:t>分块，进行 高斯</a:t>
            </a:r>
            <a:r>
              <a:rPr lang="en-US" altLang="zh-CN" sz="1800" b="0" dirty="0">
                <a:solidFill>
                  <a:srgbClr val="000000"/>
                </a:solidFill>
                <a:effectLst/>
                <a:latin typeface="CMR12"/>
              </a:rPr>
              <a:t>-</a:t>
            </a:r>
            <a:r>
              <a:rPr lang="zh-CN" altLang="en-US" sz="1800" b="0" dirty="0">
                <a:solidFill>
                  <a:srgbClr val="000000"/>
                </a:solidFill>
                <a:effectLst/>
                <a:latin typeface="SimSun" panose="02010600030101010101" pitchFamily="2" charset="-122"/>
                <a:ea typeface="SimSun" panose="02010600030101010101" pitchFamily="2" charset="-122"/>
              </a:rPr>
              <a:t>拉普拉斯</a:t>
            </a:r>
            <a:r>
              <a:rPr lang="en-US" altLang="zh-CN" sz="1800" b="0" dirty="0">
                <a:solidFill>
                  <a:srgbClr val="000000"/>
                </a:solidFill>
                <a:effectLst/>
                <a:latin typeface="CMR12"/>
              </a:rPr>
              <a:t>(</a:t>
            </a:r>
            <a:r>
              <a:rPr lang="en-US" altLang="zh-CN" sz="1800" b="0" dirty="0" err="1">
                <a:solidFill>
                  <a:srgbClr val="000000"/>
                </a:solidFill>
                <a:effectLst/>
                <a:latin typeface="CMR12"/>
              </a:rPr>
              <a:t>LoG</a:t>
            </a:r>
            <a:r>
              <a:rPr lang="en-US" altLang="zh-CN" sz="1800" b="0" dirty="0">
                <a:solidFill>
                  <a:srgbClr val="000000"/>
                </a:solidFill>
                <a:effectLst/>
                <a:latin typeface="CMR12"/>
              </a:rPr>
              <a:t>) </a:t>
            </a:r>
            <a:r>
              <a:rPr lang="zh-CN" altLang="en-US" dirty="0">
                <a:solidFill>
                  <a:srgbClr val="000000"/>
                </a:solidFill>
                <a:latin typeface="SimSun" panose="02010600030101010101" pitchFamily="2" charset="-122"/>
                <a:ea typeface="SimSun" panose="02010600030101010101" pitchFamily="2" charset="-122"/>
              </a:rPr>
              <a:t>卷积纹理检</a:t>
            </a:r>
            <a:r>
              <a:rPr lang="zh-CN" altLang="en-US" sz="1800" b="0" dirty="0">
                <a:solidFill>
                  <a:srgbClr val="000000"/>
                </a:solidFill>
                <a:effectLst/>
                <a:latin typeface="SimSun" panose="02010600030101010101" pitchFamily="2" charset="-122"/>
                <a:ea typeface="SimSun" panose="02010600030101010101" pitchFamily="2" charset="-122"/>
              </a:rPr>
              <a:t>测后使用 </a:t>
            </a:r>
            <a:r>
              <a:rPr lang="en-US" altLang="zh-CN" sz="1800" b="0" dirty="0">
                <a:solidFill>
                  <a:srgbClr val="000000"/>
                </a:solidFill>
                <a:effectLst/>
                <a:latin typeface="CMR12"/>
              </a:rPr>
              <a:t>CLBP + </a:t>
            </a:r>
            <a:r>
              <a:rPr lang="zh-CN" altLang="en-US" sz="1800" b="0" dirty="0">
                <a:solidFill>
                  <a:srgbClr val="000000"/>
                </a:solidFill>
                <a:effectLst/>
                <a:latin typeface="SimSun" panose="02010600030101010101" pitchFamily="2" charset="-122"/>
                <a:ea typeface="SimSun" panose="02010600030101010101" pitchFamily="2" charset="-122"/>
              </a:rPr>
              <a:t>角度信息求解进行纹理分类</a:t>
            </a:r>
            <a:r>
              <a:rPr lang="zh-CN" altLang="en-US" dirty="0">
                <a:solidFill>
                  <a:srgbClr val="000000"/>
                </a:solidFill>
                <a:latin typeface="SimSun" panose="02010600030101010101" pitchFamily="2" charset="-122"/>
                <a:ea typeface="SimSun" panose="02010600030101010101" pitchFamily="2" charset="-122"/>
              </a:rPr>
              <a:t>；</a:t>
            </a:r>
            <a:endParaRPr lang="en-US" altLang="zh-CN" sz="1800" b="0" dirty="0">
              <a:solidFill>
                <a:srgbClr val="000000"/>
              </a:solidFill>
              <a:effectLst/>
              <a:latin typeface="SimSun" panose="02010600030101010101" pitchFamily="2" charset="-122"/>
              <a:ea typeface="SimSun" panose="02010600030101010101" pitchFamily="2" charset="-122"/>
            </a:endParaRPr>
          </a:p>
          <a:p>
            <a:pPr marL="800100" lvl="1" indent="-342900" fontAlgn="ctr">
              <a:lnSpc>
                <a:spcPct val="150000"/>
              </a:lnSpc>
              <a:buFont typeface="+mj-lt"/>
              <a:buAutoNum type="arabicPeriod"/>
            </a:pPr>
            <a:r>
              <a:rPr lang="zh-CN" altLang="en-US" sz="1800" b="0" i="0" dirty="0">
                <a:solidFill>
                  <a:srgbClr val="000000"/>
                </a:solidFill>
                <a:effectLst/>
                <a:latin typeface="SimSun" panose="02010600030101010101" pitchFamily="2" charset="-122"/>
                <a:ea typeface="SimSun" panose="02010600030101010101" pitchFamily="2" charset="-122"/>
              </a:rPr>
              <a:t>利用步骤</a:t>
            </a:r>
            <a:r>
              <a:rPr lang="en-US" altLang="zh-CN" sz="1800" b="0" i="0" dirty="0">
                <a:solidFill>
                  <a:srgbClr val="000000"/>
                </a:solidFill>
                <a:effectLst/>
                <a:latin typeface="SimSun" panose="02010600030101010101" pitchFamily="2" charset="-122"/>
                <a:ea typeface="SimSun" panose="02010600030101010101" pitchFamily="2" charset="-122"/>
              </a:rPr>
              <a:t> 2 </a:t>
            </a:r>
            <a:r>
              <a:rPr lang="zh-CN" altLang="en-US" sz="1800" b="0" i="0" dirty="0">
                <a:solidFill>
                  <a:srgbClr val="000000"/>
                </a:solidFill>
                <a:effectLst/>
                <a:latin typeface="SimSun" panose="02010600030101010101" pitchFamily="2" charset="-122"/>
                <a:ea typeface="SimSun" panose="02010600030101010101" pitchFamily="2" charset="-122"/>
              </a:rPr>
              <a:t>得到图像块的类型找到对应的滤波器，作用于图像块进行卷积</a:t>
            </a:r>
            <a:endParaRPr lang="zh-CN" altLang="en-US" sz="2100" dirty="0">
              <a:solidFill>
                <a:schemeClr val="bg1"/>
              </a:solidFill>
              <a:latin typeface="黑体" panose="02010609060101010101" pitchFamily="49" charset="-122"/>
              <a:ea typeface="黑体" panose="02010609060101010101" pitchFamily="49" charset="-122"/>
            </a:endParaRPr>
          </a:p>
        </p:txBody>
      </p:sp>
      <p:sp>
        <p:nvSpPr>
          <p:cNvPr id="2" name="矩形: 圆角 1">
            <a:extLst>
              <a:ext uri="{FF2B5EF4-FFF2-40B4-BE49-F238E27FC236}">
                <a16:creationId xmlns:a16="http://schemas.microsoft.com/office/drawing/2014/main" id="{E0225689-6780-FE3F-8433-0518FC347E1A}"/>
              </a:ext>
            </a:extLst>
          </p:cNvPr>
          <p:cNvSpPr/>
          <p:nvPr/>
        </p:nvSpPr>
        <p:spPr>
          <a:xfrm>
            <a:off x="2870348" y="4936469"/>
            <a:ext cx="1913107" cy="1029726"/>
          </a:xfrm>
          <a:prstGeom prst="roundRect">
            <a:avLst/>
          </a:prstGeom>
          <a:solidFill>
            <a:srgbClr val="FFF2CC"/>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tx1"/>
                </a:solidFill>
              </a:rPr>
              <a:t>Bicubic</a:t>
            </a:r>
          </a:p>
          <a:p>
            <a:pPr algn="ctr"/>
            <a:r>
              <a:rPr lang="zh-CN" altLang="en-US" sz="2000">
                <a:solidFill>
                  <a:schemeClr val="tx1"/>
                </a:solidFill>
              </a:rPr>
              <a:t>双三次插值</a:t>
            </a:r>
          </a:p>
        </p:txBody>
      </p:sp>
      <p:sp>
        <p:nvSpPr>
          <p:cNvPr id="20" name="矩形: 圆角 19">
            <a:extLst>
              <a:ext uri="{FF2B5EF4-FFF2-40B4-BE49-F238E27FC236}">
                <a16:creationId xmlns:a16="http://schemas.microsoft.com/office/drawing/2014/main" id="{C528A4BF-ED68-78CB-CD64-7E448A2B0B4F}"/>
              </a:ext>
            </a:extLst>
          </p:cNvPr>
          <p:cNvSpPr/>
          <p:nvPr/>
        </p:nvSpPr>
        <p:spPr>
          <a:xfrm>
            <a:off x="6705543" y="4878692"/>
            <a:ext cx="2175137" cy="1145283"/>
          </a:xfrm>
          <a:prstGeom prst="roundRect">
            <a:avLst/>
          </a:prstGeom>
          <a:solidFill>
            <a:srgbClr val="FFF2CC"/>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机器学习</a:t>
            </a:r>
            <a:endParaRPr lang="en-US" altLang="zh-CN" sz="2000" dirty="0">
              <a:solidFill>
                <a:schemeClr val="tx1"/>
              </a:solidFill>
            </a:endParaRPr>
          </a:p>
          <a:p>
            <a:pPr algn="ctr"/>
            <a:r>
              <a:rPr lang="zh-CN" altLang="en-US" sz="2000" dirty="0">
                <a:solidFill>
                  <a:schemeClr val="tx1"/>
                </a:solidFill>
              </a:rPr>
              <a:t>图像增强</a:t>
            </a:r>
          </a:p>
        </p:txBody>
      </p:sp>
      <p:cxnSp>
        <p:nvCxnSpPr>
          <p:cNvPr id="18" name="直接箭头连接符 17">
            <a:extLst>
              <a:ext uri="{FF2B5EF4-FFF2-40B4-BE49-F238E27FC236}">
                <a16:creationId xmlns:a16="http://schemas.microsoft.com/office/drawing/2014/main" id="{1AB0D91F-2452-58A1-E028-E708CF11A214}"/>
              </a:ext>
            </a:extLst>
          </p:cNvPr>
          <p:cNvCxnSpPr>
            <a:cxnSpLocks/>
            <a:stCxn id="22" idx="3"/>
            <a:endCxn id="2" idx="1"/>
          </p:cNvCxnSpPr>
          <p:nvPr/>
        </p:nvCxnSpPr>
        <p:spPr>
          <a:xfrm flipV="1">
            <a:off x="2245314" y="5451332"/>
            <a:ext cx="625034"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581B95A4-5C37-4692-8301-CBFF5BBA2712}"/>
              </a:ext>
            </a:extLst>
          </p:cNvPr>
          <p:cNvSpPr txBox="1"/>
          <p:nvPr/>
        </p:nvSpPr>
        <p:spPr>
          <a:xfrm>
            <a:off x="1734748" y="5220500"/>
            <a:ext cx="510566" cy="461665"/>
          </a:xfrm>
          <a:prstGeom prst="rect">
            <a:avLst/>
          </a:prstGeom>
          <a:noFill/>
        </p:spPr>
        <p:txBody>
          <a:bodyPr wrap="square" rtlCol="0">
            <a:spAutoFit/>
          </a:bodyPr>
          <a:lstStyle/>
          <a:p>
            <a:r>
              <a:rPr lang="en-US" altLang="zh-CN" sz="2400">
                <a:solidFill>
                  <a:schemeClr val="bg2">
                    <a:lumMod val="25000"/>
                  </a:schemeClr>
                </a:solidFill>
              </a:rPr>
              <a:t>LR</a:t>
            </a:r>
            <a:endParaRPr lang="zh-CN" altLang="en-US" sz="2400">
              <a:solidFill>
                <a:schemeClr val="bg2">
                  <a:lumMod val="25000"/>
                </a:schemeClr>
              </a:solidFill>
            </a:endParaRPr>
          </a:p>
        </p:txBody>
      </p:sp>
      <p:sp>
        <p:nvSpPr>
          <p:cNvPr id="37" name="文本框 36">
            <a:extLst>
              <a:ext uri="{FF2B5EF4-FFF2-40B4-BE49-F238E27FC236}">
                <a16:creationId xmlns:a16="http://schemas.microsoft.com/office/drawing/2014/main" id="{ED1CEBB2-3503-C33B-2587-D55EF809FCC8}"/>
              </a:ext>
            </a:extLst>
          </p:cNvPr>
          <p:cNvSpPr txBox="1"/>
          <p:nvPr/>
        </p:nvSpPr>
        <p:spPr>
          <a:xfrm>
            <a:off x="5248574" y="5221226"/>
            <a:ext cx="1123061" cy="461665"/>
          </a:xfrm>
          <a:prstGeom prst="rect">
            <a:avLst/>
          </a:prstGeom>
          <a:noFill/>
        </p:spPr>
        <p:txBody>
          <a:bodyPr wrap="square" rtlCol="0">
            <a:spAutoFit/>
          </a:bodyPr>
          <a:lstStyle/>
          <a:p>
            <a:r>
              <a:rPr lang="en-US" altLang="zh-CN" sz="2400" b="1"/>
              <a:t>Pre-SR</a:t>
            </a:r>
            <a:endParaRPr lang="zh-CN" altLang="en-US" sz="2400" b="1"/>
          </a:p>
        </p:txBody>
      </p:sp>
      <p:cxnSp>
        <p:nvCxnSpPr>
          <p:cNvPr id="29" name="直接箭头连接符 28">
            <a:extLst>
              <a:ext uri="{FF2B5EF4-FFF2-40B4-BE49-F238E27FC236}">
                <a16:creationId xmlns:a16="http://schemas.microsoft.com/office/drawing/2014/main" id="{729EA7F9-7BAE-3149-789F-C5C62839CBC8}"/>
              </a:ext>
            </a:extLst>
          </p:cNvPr>
          <p:cNvCxnSpPr>
            <a:cxnSpLocks/>
            <a:stCxn id="2" idx="3"/>
            <a:endCxn id="37" idx="1"/>
          </p:cNvCxnSpPr>
          <p:nvPr/>
        </p:nvCxnSpPr>
        <p:spPr>
          <a:xfrm>
            <a:off x="4783455" y="5451332"/>
            <a:ext cx="465119" cy="72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218C98CE-FCC3-1CF8-BD50-006716350CF3}"/>
              </a:ext>
            </a:extLst>
          </p:cNvPr>
          <p:cNvCxnSpPr>
            <a:cxnSpLocks/>
            <a:stCxn id="37" idx="3"/>
            <a:endCxn id="20" idx="1"/>
          </p:cNvCxnSpPr>
          <p:nvPr/>
        </p:nvCxnSpPr>
        <p:spPr>
          <a:xfrm flipV="1">
            <a:off x="6371635" y="5451334"/>
            <a:ext cx="333908" cy="72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BFC0598B-7AE4-B26C-5BD1-001B50ADDF93}"/>
              </a:ext>
            </a:extLst>
          </p:cNvPr>
          <p:cNvSpPr txBox="1"/>
          <p:nvPr/>
        </p:nvSpPr>
        <p:spPr>
          <a:xfrm>
            <a:off x="9377748" y="5220500"/>
            <a:ext cx="580785" cy="461665"/>
          </a:xfrm>
          <a:prstGeom prst="rect">
            <a:avLst/>
          </a:prstGeom>
          <a:noFill/>
        </p:spPr>
        <p:txBody>
          <a:bodyPr wrap="square" rtlCol="0">
            <a:spAutoFit/>
          </a:bodyPr>
          <a:lstStyle/>
          <a:p>
            <a:r>
              <a:rPr lang="en-US" altLang="zh-CN" sz="2400">
                <a:solidFill>
                  <a:srgbClr val="FF0000"/>
                </a:solidFill>
              </a:rPr>
              <a:t>SR</a:t>
            </a:r>
            <a:endParaRPr lang="zh-CN" altLang="en-US" sz="2400">
              <a:solidFill>
                <a:srgbClr val="FF0000"/>
              </a:solidFill>
            </a:endParaRPr>
          </a:p>
        </p:txBody>
      </p:sp>
      <p:cxnSp>
        <p:nvCxnSpPr>
          <p:cNvPr id="39" name="直接箭头连接符 38">
            <a:extLst>
              <a:ext uri="{FF2B5EF4-FFF2-40B4-BE49-F238E27FC236}">
                <a16:creationId xmlns:a16="http://schemas.microsoft.com/office/drawing/2014/main" id="{EDE58852-D363-780D-9914-FFB0649FA3F5}"/>
              </a:ext>
            </a:extLst>
          </p:cNvPr>
          <p:cNvCxnSpPr>
            <a:cxnSpLocks/>
            <a:stCxn id="20" idx="3"/>
            <a:endCxn id="47" idx="1"/>
          </p:cNvCxnSpPr>
          <p:nvPr/>
        </p:nvCxnSpPr>
        <p:spPr>
          <a:xfrm flipV="1">
            <a:off x="8880680" y="5451333"/>
            <a:ext cx="497068"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a16="http://schemas.microsoft.com/office/drawing/2014/main" id="{FAF21506-C465-0938-B399-35D1FDB56E4E}"/>
              </a:ext>
            </a:extLst>
          </p:cNvPr>
          <p:cNvSpPr txBox="1"/>
          <p:nvPr/>
        </p:nvSpPr>
        <p:spPr>
          <a:xfrm>
            <a:off x="3683518" y="6160133"/>
            <a:ext cx="3920561" cy="369332"/>
          </a:xfrm>
          <a:prstGeom prst="rect">
            <a:avLst/>
          </a:prstGeom>
          <a:noFill/>
        </p:spPr>
        <p:txBody>
          <a:bodyPr wrap="square">
            <a:spAutoFit/>
          </a:bodyPr>
          <a:lstStyle/>
          <a:p>
            <a:pPr algn="ctr"/>
            <a:r>
              <a:rPr lang="en-US" altLang="zh-CN" sz="1800" b="1" i="0">
                <a:solidFill>
                  <a:srgbClr val="000000"/>
                </a:solidFill>
                <a:effectLst/>
                <a:latin typeface="CMBX12"/>
              </a:rPr>
              <a:t>LBP-RAISR </a:t>
            </a:r>
            <a:r>
              <a:rPr lang="zh-CN" altLang="en-US" sz="1800" b="1" i="0">
                <a:solidFill>
                  <a:srgbClr val="000000"/>
                </a:solidFill>
                <a:effectLst/>
                <a:latin typeface="CMBX12"/>
              </a:rPr>
              <a:t>算法基本架构</a:t>
            </a:r>
            <a:r>
              <a:rPr lang="en-US" altLang="zh-CN" sz="1800" b="1" i="0">
                <a:solidFill>
                  <a:srgbClr val="000000"/>
                </a:solidFill>
                <a:effectLst/>
                <a:latin typeface="CMBX12"/>
              </a:rPr>
              <a:t> </a:t>
            </a:r>
            <a:endParaRPr lang="zh-CN" altLang="en-US"/>
          </a:p>
        </p:txBody>
      </p:sp>
      <p:sp>
        <p:nvSpPr>
          <p:cNvPr id="88" name="矩形 87">
            <a:extLst>
              <a:ext uri="{FF2B5EF4-FFF2-40B4-BE49-F238E27FC236}">
                <a16:creationId xmlns:a16="http://schemas.microsoft.com/office/drawing/2014/main" id="{09CBFE69-81B2-787B-F6ED-E2D94A2B3B36}"/>
              </a:ext>
            </a:extLst>
          </p:cNvPr>
          <p:cNvSpPr/>
          <p:nvPr/>
        </p:nvSpPr>
        <p:spPr>
          <a:xfrm>
            <a:off x="2240819" y="250777"/>
            <a:ext cx="3578956"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算法创新：</a:t>
            </a:r>
            <a:r>
              <a:rPr lang="en-US" altLang="zh-CN" b="1">
                <a:solidFill>
                  <a:srgbClr val="FF0000"/>
                </a:solidFill>
              </a:rPr>
              <a:t>LBP-RAISR</a:t>
            </a:r>
            <a:r>
              <a:rPr lang="zh-CN" altLang="en-US" b="1">
                <a:solidFill>
                  <a:srgbClr val="FF0000"/>
                </a:solidFill>
              </a:rPr>
              <a:t>算法</a:t>
            </a:r>
          </a:p>
        </p:txBody>
      </p:sp>
      <p:grpSp>
        <p:nvGrpSpPr>
          <p:cNvPr id="13" name="组合 12">
            <a:extLst>
              <a:ext uri="{FF2B5EF4-FFF2-40B4-BE49-F238E27FC236}">
                <a16:creationId xmlns:a16="http://schemas.microsoft.com/office/drawing/2014/main" id="{272A78C8-2A53-F186-5C15-6551A2B1C33B}"/>
              </a:ext>
            </a:extLst>
          </p:cNvPr>
          <p:cNvGrpSpPr/>
          <p:nvPr/>
        </p:nvGrpSpPr>
        <p:grpSpPr>
          <a:xfrm>
            <a:off x="38391" y="169639"/>
            <a:ext cx="2455427" cy="530369"/>
            <a:chOff x="5721594" y="289567"/>
            <a:chExt cx="4866902" cy="707159"/>
          </a:xfrm>
          <a:solidFill>
            <a:srgbClr val="5A538C"/>
          </a:solidFill>
        </p:grpSpPr>
        <p:sp>
          <p:nvSpPr>
            <p:cNvPr id="14" name="矩形 13">
              <a:extLst>
                <a:ext uri="{FF2B5EF4-FFF2-40B4-BE49-F238E27FC236}">
                  <a16:creationId xmlns:a16="http://schemas.microsoft.com/office/drawing/2014/main" id="{4355D424-2EBA-62DE-9567-D1DF0FED9BF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15" name="TextBox 64">
              <a:extLst>
                <a:ext uri="{FF2B5EF4-FFF2-40B4-BE49-F238E27FC236}">
                  <a16:creationId xmlns:a16="http://schemas.microsoft.com/office/drawing/2014/main" id="{FBB5A920-A05F-80D5-2DDA-640437A3B21B}"/>
                </a:ext>
              </a:extLst>
            </p:cNvPr>
            <p:cNvSpPr txBox="1"/>
            <p:nvPr/>
          </p:nvSpPr>
          <p:spPr>
            <a:xfrm>
              <a:off x="5796882" y="366596"/>
              <a:ext cx="4170150"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一、算法介绍</a:t>
              </a:r>
              <a:r>
                <a:rPr lang="en-US" altLang="zh-CN" sz="2100">
                  <a:solidFill>
                    <a:schemeClr val="bg1"/>
                  </a:solidFill>
                  <a:latin typeface="黑体" panose="02010609060101010101" pitchFamily="49" charset="-122"/>
                  <a:ea typeface="黑体" panose="02010609060101010101" pitchFamily="49" charset="-122"/>
                </a:rPr>
                <a:t> </a:t>
              </a:r>
              <a:endParaRPr lang="zh-CN" altLang="en-US" sz="2700" b="1" dirty="0">
                <a:solidFill>
                  <a:schemeClr val="bg1"/>
                </a:solidFill>
                <a:latin typeface="黑体" panose="02010609060101010101" pitchFamily="49" charset="-122"/>
                <a:ea typeface="黑体" panose="02010609060101010101" pitchFamily="49" charset="-122"/>
              </a:endParaRPr>
            </a:p>
          </p:txBody>
        </p:sp>
      </p:grpSp>
    </p:spTree>
    <p:custDataLst>
      <p:tags r:id="rId1"/>
    </p:custDataLst>
    <p:extLst>
      <p:ext uri="{BB962C8B-B14F-4D97-AF65-F5344CB8AC3E}">
        <p14:creationId xmlns:p14="http://schemas.microsoft.com/office/powerpoint/2010/main" val="665045759"/>
      </p:ext>
    </p:extLst>
  </p:cSld>
  <p:clrMapOvr>
    <a:masterClrMapping/>
  </p:clrMapOvr>
  <mc:AlternateContent xmlns:mc="http://schemas.openxmlformats.org/markup-compatibility/2006" xmlns:p159="http://schemas.microsoft.com/office/powerpoint/2015/09/main">
    <mc:Choice Requires="p159">
      <p:transition spd="slow" advTm="744">
        <p159:morph option="byObject"/>
      </p:transition>
    </mc:Choice>
    <mc:Fallback xmlns="">
      <p:transition spd="slow" advTm="744">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6E11C3F3-1E66-448B-898D-F551085B08D7}"/>
              </a:ext>
            </a:extLst>
          </p:cNvPr>
          <p:cNvGrpSpPr/>
          <p:nvPr/>
        </p:nvGrpSpPr>
        <p:grpSpPr>
          <a:xfrm>
            <a:off x="7402004" y="1805488"/>
            <a:ext cx="3650177" cy="530369"/>
            <a:chOff x="5721594" y="289567"/>
            <a:chExt cx="4866902" cy="707159"/>
          </a:xfrm>
          <a:solidFill>
            <a:srgbClr val="4A9CCB"/>
          </a:solidFill>
        </p:grpSpPr>
        <p:sp>
          <p:nvSpPr>
            <p:cNvPr id="2" name="矩形 1"/>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3" name="TextBox 64"/>
            <p:cNvSpPr txBox="1"/>
            <p:nvPr/>
          </p:nvSpPr>
          <p:spPr>
            <a:xfrm>
              <a:off x="5796882" y="366596"/>
              <a:ext cx="4170150"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一、算法介绍</a:t>
              </a:r>
              <a:r>
                <a:rPr lang="en-US" altLang="zh-CN" sz="2100">
                  <a:solidFill>
                    <a:schemeClr val="bg1"/>
                  </a:solidFill>
                  <a:latin typeface="黑体" panose="02010609060101010101" pitchFamily="49" charset="-122"/>
                  <a:ea typeface="黑体" panose="02010609060101010101" pitchFamily="49" charset="-122"/>
                </a:rPr>
                <a:t> </a:t>
              </a:r>
              <a:endParaRPr lang="zh-CN" altLang="en-US" sz="2700" b="1" dirty="0">
                <a:solidFill>
                  <a:schemeClr val="bg1"/>
                </a:solidFill>
                <a:latin typeface="黑体" panose="02010609060101010101" pitchFamily="49" charset="-122"/>
                <a:ea typeface="黑体" panose="02010609060101010101" pitchFamily="49" charset="-122"/>
              </a:endParaRPr>
            </a:p>
          </p:txBody>
        </p:sp>
      </p:grpSp>
      <p:grpSp>
        <p:nvGrpSpPr>
          <p:cNvPr id="14" name="组合 13">
            <a:extLst>
              <a:ext uri="{FF2B5EF4-FFF2-40B4-BE49-F238E27FC236}">
                <a16:creationId xmlns:a16="http://schemas.microsoft.com/office/drawing/2014/main" id="{DCE31BD3-7C8F-43C0-8520-AA8453E27153}"/>
              </a:ext>
            </a:extLst>
          </p:cNvPr>
          <p:cNvGrpSpPr/>
          <p:nvPr/>
        </p:nvGrpSpPr>
        <p:grpSpPr>
          <a:xfrm>
            <a:off x="7402002" y="4277213"/>
            <a:ext cx="3650400" cy="529201"/>
            <a:chOff x="5750632" y="2729179"/>
            <a:chExt cx="4867200" cy="705600"/>
          </a:xfrm>
        </p:grpSpPr>
        <p:sp>
          <p:nvSpPr>
            <p:cNvPr id="11" name="矩形 10"/>
            <p:cNvSpPr/>
            <p:nvPr/>
          </p:nvSpPr>
          <p:spPr>
            <a:xfrm>
              <a:off x="5750632" y="2729179"/>
              <a:ext cx="4867200" cy="705600"/>
            </a:xfrm>
            <a:prstGeom prst="rect">
              <a:avLst/>
            </a:prstGeom>
            <a:solidFill>
              <a:srgbClr val="4A9C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12" name="TextBox 64"/>
            <p:cNvSpPr txBox="1"/>
            <p:nvPr/>
          </p:nvSpPr>
          <p:spPr>
            <a:xfrm>
              <a:off x="5796883" y="2836089"/>
              <a:ext cx="3578847" cy="553996"/>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三、</a:t>
              </a:r>
              <a:r>
                <a:rPr lang="en-US" altLang="zh-CN" sz="2100">
                  <a:solidFill>
                    <a:schemeClr val="bg1"/>
                  </a:solidFill>
                  <a:latin typeface="黑体" panose="02010609060101010101" pitchFamily="49" charset="-122"/>
                  <a:ea typeface="黑体" panose="02010609060101010101" pitchFamily="49" charset="-122"/>
                </a:rPr>
                <a:t>FPGA</a:t>
              </a:r>
              <a:r>
                <a:rPr lang="zh-CN" altLang="en-US" sz="2100">
                  <a:solidFill>
                    <a:schemeClr val="bg1"/>
                  </a:solidFill>
                  <a:latin typeface="黑体" panose="02010609060101010101" pitchFamily="49" charset="-122"/>
                  <a:ea typeface="黑体" panose="02010609060101010101" pitchFamily="49" charset="-122"/>
                </a:rPr>
                <a:t>系统介绍</a:t>
              </a:r>
              <a:endParaRPr lang="zh-CN" altLang="en-US" sz="2100" dirty="0">
                <a:solidFill>
                  <a:schemeClr val="bg1"/>
                </a:solidFill>
                <a:latin typeface="黑体" panose="02010609060101010101" pitchFamily="49" charset="-122"/>
                <a:ea typeface="黑体" panose="02010609060101010101" pitchFamily="49" charset="-122"/>
              </a:endParaRPr>
            </a:p>
          </p:txBody>
        </p:sp>
      </p:grpSp>
      <p:grpSp>
        <p:nvGrpSpPr>
          <p:cNvPr id="10" name="组合 9">
            <a:extLst>
              <a:ext uri="{FF2B5EF4-FFF2-40B4-BE49-F238E27FC236}">
                <a16:creationId xmlns:a16="http://schemas.microsoft.com/office/drawing/2014/main" id="{03D55D57-CE32-467D-B777-49BA1921B2F8}"/>
              </a:ext>
            </a:extLst>
          </p:cNvPr>
          <p:cNvGrpSpPr/>
          <p:nvPr/>
        </p:nvGrpSpPr>
        <p:grpSpPr>
          <a:xfrm>
            <a:off x="7402002" y="3076531"/>
            <a:ext cx="3650400" cy="529200"/>
            <a:chOff x="5750632" y="1470993"/>
            <a:chExt cx="4867200" cy="705600"/>
          </a:xfrm>
          <a:solidFill>
            <a:srgbClr val="5A538C"/>
          </a:solidFill>
        </p:grpSpPr>
        <p:sp>
          <p:nvSpPr>
            <p:cNvPr id="8" name="矩形 7"/>
            <p:cNvSpPr/>
            <p:nvPr/>
          </p:nvSpPr>
          <p:spPr>
            <a:xfrm>
              <a:off x="5750632" y="1470993"/>
              <a:ext cx="4867200" cy="705600"/>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9" name="TextBox 64"/>
            <p:cNvSpPr txBox="1"/>
            <p:nvPr/>
          </p:nvSpPr>
          <p:spPr>
            <a:xfrm>
              <a:off x="5796883" y="1548737"/>
              <a:ext cx="4673249" cy="553997"/>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
        <p:nvSpPr>
          <p:cNvPr id="22" name="TextBox 59">
            <a:extLst>
              <a:ext uri="{FF2B5EF4-FFF2-40B4-BE49-F238E27FC236}">
                <a16:creationId xmlns:a16="http://schemas.microsoft.com/office/drawing/2014/main" id="{FB6EDFB3-AC0F-2F9E-EDAF-E9FAFDC8869A}"/>
              </a:ext>
            </a:extLst>
          </p:cNvPr>
          <p:cNvSpPr txBox="1">
            <a:spLocks noChangeArrowheads="1"/>
          </p:cNvSpPr>
          <p:nvPr/>
        </p:nvSpPr>
        <p:spPr bwMode="auto">
          <a:xfrm flipH="1">
            <a:off x="1603735" y="2710221"/>
            <a:ext cx="2390927" cy="1107996"/>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defTabSz="514337">
              <a:defRPr/>
            </a:pPr>
            <a:r>
              <a:rPr lang="zh-CN" altLang="en-US" sz="4500" b="1" kern="0" dirty="0">
                <a:solidFill>
                  <a:schemeClr val="tx1">
                    <a:lumMod val="75000"/>
                    <a:lumOff val="25000"/>
                  </a:schemeClr>
                </a:solidFill>
                <a:latin typeface="微软雅黑" pitchFamily="34" charset="-122"/>
                <a:ea typeface="微软雅黑" pitchFamily="34" charset="-122"/>
              </a:rPr>
              <a:t>目录</a:t>
            </a:r>
            <a:endParaRPr lang="en-US" altLang="zh-CN" sz="4500" b="1" kern="0" dirty="0">
              <a:solidFill>
                <a:schemeClr val="tx1">
                  <a:lumMod val="75000"/>
                  <a:lumOff val="25000"/>
                </a:schemeClr>
              </a:solidFill>
              <a:latin typeface="微软雅黑" pitchFamily="34" charset="-122"/>
              <a:ea typeface="微软雅黑" pitchFamily="34" charset="-122"/>
            </a:endParaRPr>
          </a:p>
          <a:p>
            <a:pPr algn="r" defTabSz="514337">
              <a:defRPr/>
            </a:pPr>
            <a:r>
              <a:rPr lang="en-US" altLang="ko-KR" sz="2100" b="1" kern="0" dirty="0">
                <a:solidFill>
                  <a:schemeClr val="tx1">
                    <a:lumMod val="75000"/>
                    <a:lumOff val="25000"/>
                  </a:schemeClr>
                </a:solidFill>
                <a:latin typeface="微软雅黑" pitchFamily="34" charset="-122"/>
                <a:ea typeface="微软雅黑" pitchFamily="34" charset="-122"/>
              </a:rPr>
              <a:t>CONTENTS</a:t>
            </a:r>
            <a:endParaRPr lang="en-US" altLang="ko-KR" sz="1500" kern="0" dirty="0">
              <a:solidFill>
                <a:schemeClr val="tx1">
                  <a:lumMod val="75000"/>
                  <a:lumOff val="25000"/>
                </a:schemeClr>
              </a:solidFill>
              <a:latin typeface="微软雅黑" pitchFamily="34" charset="-122"/>
              <a:ea typeface="微软雅黑" pitchFamily="34" charset="-122"/>
            </a:endParaRPr>
          </a:p>
        </p:txBody>
      </p:sp>
      <p:sp>
        <p:nvSpPr>
          <p:cNvPr id="23" name="任意多边形 26">
            <a:extLst>
              <a:ext uri="{FF2B5EF4-FFF2-40B4-BE49-F238E27FC236}">
                <a16:creationId xmlns:a16="http://schemas.microsoft.com/office/drawing/2014/main" id="{706ACAF6-0603-B2B2-91F7-4E23A85DA9DA}"/>
              </a:ext>
            </a:extLst>
          </p:cNvPr>
          <p:cNvSpPr/>
          <p:nvPr/>
        </p:nvSpPr>
        <p:spPr>
          <a:xfrm>
            <a:off x="2678783" y="2681439"/>
            <a:ext cx="1383839" cy="400532"/>
          </a:xfrm>
          <a:custGeom>
            <a:avLst/>
            <a:gdLst>
              <a:gd name="connsiteX0" fmla="*/ 0 w 1682088"/>
              <a:gd name="connsiteY0" fmla="*/ 0 h 519125"/>
              <a:gd name="connsiteX1" fmla="*/ 1682088 w 1682088"/>
              <a:gd name="connsiteY1" fmla="*/ 0 h 519125"/>
              <a:gd name="connsiteX2" fmla="*/ 1682088 w 1682088"/>
              <a:gd name="connsiteY2" fmla="*/ 519125 h 519125"/>
              <a:gd name="connsiteX3" fmla="*/ 0 w 1682088"/>
              <a:gd name="connsiteY3" fmla="*/ 519125 h 519125"/>
              <a:gd name="connsiteX4" fmla="*/ 0 w 1682088"/>
              <a:gd name="connsiteY4" fmla="*/ 0 h 519125"/>
              <a:gd name="connsiteX0" fmla="*/ 0 w 1682088"/>
              <a:gd name="connsiteY0" fmla="*/ 519125 h 610565"/>
              <a:gd name="connsiteX1" fmla="*/ 0 w 1682088"/>
              <a:gd name="connsiteY1" fmla="*/ 0 h 610565"/>
              <a:gd name="connsiteX2" fmla="*/ 1682088 w 1682088"/>
              <a:gd name="connsiteY2" fmla="*/ 0 h 610565"/>
              <a:gd name="connsiteX3" fmla="*/ 1682088 w 1682088"/>
              <a:gd name="connsiteY3" fmla="*/ 519125 h 610565"/>
              <a:gd name="connsiteX4" fmla="*/ 91440 w 1682088"/>
              <a:gd name="connsiteY4" fmla="*/ 610565 h 610565"/>
              <a:gd name="connsiteX0" fmla="*/ 0 w 1682088"/>
              <a:gd name="connsiteY0" fmla="*/ 519125 h 519125"/>
              <a:gd name="connsiteX1" fmla="*/ 0 w 1682088"/>
              <a:gd name="connsiteY1" fmla="*/ 0 h 519125"/>
              <a:gd name="connsiteX2" fmla="*/ 1682088 w 1682088"/>
              <a:gd name="connsiteY2" fmla="*/ 0 h 519125"/>
              <a:gd name="connsiteX3" fmla="*/ 1682088 w 1682088"/>
              <a:gd name="connsiteY3" fmla="*/ 519125 h 519125"/>
            </a:gdLst>
            <a:ahLst/>
            <a:cxnLst>
              <a:cxn ang="0">
                <a:pos x="connsiteX0" y="connsiteY0"/>
              </a:cxn>
              <a:cxn ang="0">
                <a:pos x="connsiteX1" y="connsiteY1"/>
              </a:cxn>
              <a:cxn ang="0">
                <a:pos x="connsiteX2" y="connsiteY2"/>
              </a:cxn>
              <a:cxn ang="0">
                <a:pos x="connsiteX3" y="connsiteY3"/>
              </a:cxn>
            </a:cxnLst>
            <a:rect l="l" t="t" r="r" b="b"/>
            <a:pathLst>
              <a:path w="1682088" h="519125">
                <a:moveTo>
                  <a:pt x="0" y="519125"/>
                </a:moveTo>
                <a:lnTo>
                  <a:pt x="0" y="0"/>
                </a:lnTo>
                <a:lnTo>
                  <a:pt x="1682088" y="0"/>
                </a:lnTo>
                <a:lnTo>
                  <a:pt x="1682088" y="519125"/>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tx1">
                  <a:lumMod val="75000"/>
                  <a:lumOff val="25000"/>
                </a:schemeClr>
              </a:solidFill>
            </a:endParaRPr>
          </a:p>
        </p:txBody>
      </p:sp>
      <p:sp>
        <p:nvSpPr>
          <p:cNvPr id="24" name="任意多边形 34">
            <a:extLst>
              <a:ext uri="{FF2B5EF4-FFF2-40B4-BE49-F238E27FC236}">
                <a16:creationId xmlns:a16="http://schemas.microsoft.com/office/drawing/2014/main" id="{75DAE6CD-C92F-F1A8-A681-9F08BE4C125D}"/>
              </a:ext>
            </a:extLst>
          </p:cNvPr>
          <p:cNvSpPr/>
          <p:nvPr/>
        </p:nvSpPr>
        <p:spPr>
          <a:xfrm>
            <a:off x="2161134" y="2929242"/>
            <a:ext cx="1726362" cy="1108984"/>
          </a:xfrm>
          <a:custGeom>
            <a:avLst/>
            <a:gdLst>
              <a:gd name="connsiteX0" fmla="*/ 0 w 2463662"/>
              <a:gd name="connsiteY0" fmla="*/ 0 h 1478645"/>
              <a:gd name="connsiteX1" fmla="*/ 877819 w 2463662"/>
              <a:gd name="connsiteY1" fmla="*/ 0 h 1478645"/>
              <a:gd name="connsiteX2" fmla="*/ 877819 w 2463662"/>
              <a:gd name="connsiteY2" fmla="*/ 1105159 h 1478645"/>
              <a:gd name="connsiteX3" fmla="*/ 2463662 w 2463662"/>
              <a:gd name="connsiteY3" fmla="*/ 1105159 h 1478645"/>
              <a:gd name="connsiteX4" fmla="*/ 2463662 w 2463662"/>
              <a:gd name="connsiteY4" fmla="*/ 1478645 h 1478645"/>
              <a:gd name="connsiteX5" fmla="*/ 0 w 2463662"/>
              <a:gd name="connsiteY5" fmla="*/ 1478645 h 1478645"/>
              <a:gd name="connsiteX6" fmla="*/ 0 w 2463662"/>
              <a:gd name="connsiteY6" fmla="*/ 0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6" fmla="*/ 969259 w 2463662"/>
              <a:gd name="connsiteY6" fmla="*/ 1196599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0" fmla="*/ 2463662 w 2463662"/>
              <a:gd name="connsiteY0" fmla="*/ 1105159 h 1478645"/>
              <a:gd name="connsiteX1" fmla="*/ 2463662 w 2463662"/>
              <a:gd name="connsiteY1" fmla="*/ 1478645 h 1478645"/>
              <a:gd name="connsiteX2" fmla="*/ 0 w 2463662"/>
              <a:gd name="connsiteY2" fmla="*/ 1478645 h 1478645"/>
              <a:gd name="connsiteX3" fmla="*/ 0 w 2463662"/>
              <a:gd name="connsiteY3" fmla="*/ 0 h 1478645"/>
              <a:gd name="connsiteX4" fmla="*/ 877819 w 2463662"/>
              <a:gd name="connsiteY4" fmla="*/ 0 h 1478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3662" h="1478645">
                <a:moveTo>
                  <a:pt x="2463662" y="1105159"/>
                </a:moveTo>
                <a:lnTo>
                  <a:pt x="2463662" y="1478645"/>
                </a:lnTo>
                <a:lnTo>
                  <a:pt x="0" y="1478645"/>
                </a:lnTo>
                <a:lnTo>
                  <a:pt x="0" y="0"/>
                </a:lnTo>
                <a:lnTo>
                  <a:pt x="877819"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tx1">
                  <a:lumMod val="75000"/>
                  <a:lumOff val="25000"/>
                </a:schemeClr>
              </a:solidFill>
            </a:endParaRPr>
          </a:p>
        </p:txBody>
      </p:sp>
      <p:pic>
        <p:nvPicPr>
          <p:cNvPr id="25" name="图片 24" descr="徽标&#10;&#10;描述已自动生成">
            <a:extLst>
              <a:ext uri="{FF2B5EF4-FFF2-40B4-BE49-F238E27FC236}">
                <a16:creationId xmlns:a16="http://schemas.microsoft.com/office/drawing/2014/main" id="{57D624D6-D48C-AACE-CC61-9449EFDCABEA}"/>
              </a:ext>
            </a:extLst>
          </p:cNvPr>
          <p:cNvPicPr>
            <a:picLocks noChangeAspect="1"/>
          </p:cNvPicPr>
          <p:nvPr/>
        </p:nvPicPr>
        <p:blipFill>
          <a:blip r:embed="rId3"/>
          <a:stretch>
            <a:fillRect/>
          </a:stretch>
        </p:blipFill>
        <p:spPr>
          <a:xfrm>
            <a:off x="10373272" y="0"/>
            <a:ext cx="1732085" cy="832397"/>
          </a:xfrm>
          <a:prstGeom prst="rect">
            <a:avLst/>
          </a:prstGeom>
        </p:spPr>
      </p:pic>
      <p:sp>
        <p:nvSpPr>
          <p:cNvPr id="26" name="矩形 25">
            <a:extLst>
              <a:ext uri="{FF2B5EF4-FFF2-40B4-BE49-F238E27FC236}">
                <a16:creationId xmlns:a16="http://schemas.microsoft.com/office/drawing/2014/main" id="{AE5D5BE0-F99F-2755-E85C-5BB3B112A60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2703644434"/>
      </p:ext>
    </p:extLst>
  </p:cSld>
  <p:clrMapOvr>
    <a:masterClrMapping/>
  </p:clrMapOvr>
  <mc:AlternateContent xmlns:mc="http://schemas.openxmlformats.org/markup-compatibility/2006" xmlns:p159="http://schemas.microsoft.com/office/powerpoint/2015/09/main">
    <mc:Choice Requires="p159">
      <p:transition advTm="34">
        <p159:morph option="byObject"/>
      </p:transition>
    </mc:Choice>
    <mc:Fallback xmlns="">
      <p:transition advTm="34">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图片 17" descr="图示&#10;&#10;描述已自动生成">
            <a:extLst>
              <a:ext uri="{FF2B5EF4-FFF2-40B4-BE49-F238E27FC236}">
                <a16:creationId xmlns:a16="http://schemas.microsoft.com/office/drawing/2014/main" id="{646BF0F3-BC8B-768C-AC25-A050BBD704D2}"/>
              </a:ext>
            </a:extLst>
          </p:cNvPr>
          <p:cNvPicPr>
            <a:picLocks noGrp="1" noRot="1" noChangeAspect="1" noMove="1" noResize="1" noEditPoints="1" noAdjustHandles="1" noChangeArrowheads="1" noChangeShapeType="1" noCrop="1"/>
          </p:cNvPicPr>
          <p:nvPr/>
        </p:nvPicPr>
        <p:blipFill>
          <a:blip r:embed="rId4"/>
          <a:stretch>
            <a:fillRect/>
          </a:stretch>
        </p:blipFill>
        <p:spPr>
          <a:xfrm>
            <a:off x="95250" y="1056087"/>
            <a:ext cx="12192000" cy="4745825"/>
          </a:xfrm>
          <a:prstGeom prst="rect">
            <a:avLst/>
          </a:prstGeom>
        </p:spPr>
      </p:pic>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矩形 25">
            <a:extLst>
              <a:ext uri="{FF2B5EF4-FFF2-40B4-BE49-F238E27FC236}">
                <a16:creationId xmlns:a16="http://schemas.microsoft.com/office/drawing/2014/main" id="{CD491591-0CBE-748E-9A34-83511A044C6A}"/>
              </a:ext>
            </a:extLst>
          </p:cNvPr>
          <p:cNvSpPr/>
          <p:nvPr/>
        </p:nvSpPr>
        <p:spPr>
          <a:xfrm>
            <a:off x="581025" y="2410122"/>
            <a:ext cx="2409825" cy="3641342"/>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0FA12248-2361-B182-D6F3-1C3CBD6A9403}"/>
              </a:ext>
            </a:extLst>
          </p:cNvPr>
          <p:cNvSpPr/>
          <p:nvPr/>
        </p:nvSpPr>
        <p:spPr>
          <a:xfrm>
            <a:off x="581025" y="2410120"/>
            <a:ext cx="2409825" cy="3641342"/>
          </a:xfrm>
          <a:prstGeom prst="rect">
            <a:avLst/>
          </a:prstGeom>
          <a:noFill/>
          <a:ln w="19050">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16220FE9-F089-738D-C0CD-F4DFA2074FBC}"/>
              </a:ext>
            </a:extLst>
          </p:cNvPr>
          <p:cNvSpPr/>
          <p:nvPr/>
        </p:nvSpPr>
        <p:spPr>
          <a:xfrm>
            <a:off x="3571875" y="833313"/>
            <a:ext cx="7953375" cy="5202911"/>
          </a:xfrm>
          <a:prstGeom prst="rect">
            <a:avLst/>
          </a:prstGeom>
          <a:noFill/>
          <a:ln w="19050">
            <a:solidFill>
              <a:schemeClr val="tx1"/>
            </a:solidFill>
            <a:prstDash val="sysDash"/>
          </a:ln>
          <a:effectLst>
            <a:glow>
              <a:schemeClr val="tx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矩形 24">
            <a:extLst>
              <a:ext uri="{FF2B5EF4-FFF2-40B4-BE49-F238E27FC236}">
                <a16:creationId xmlns:a16="http://schemas.microsoft.com/office/drawing/2014/main" id="{CFCC4E50-F005-6DB8-1D9C-8E80D559654A}"/>
              </a:ext>
            </a:extLst>
          </p:cNvPr>
          <p:cNvSpPr/>
          <p:nvPr/>
        </p:nvSpPr>
        <p:spPr>
          <a:xfrm>
            <a:off x="3571875" y="832397"/>
            <a:ext cx="7953375" cy="5203823"/>
          </a:xfrm>
          <a:prstGeom prst="rect">
            <a:avLst/>
          </a:prstGeom>
          <a:noFill/>
          <a:ln w="19050">
            <a:solidFill>
              <a:srgbClr val="FF0000"/>
            </a:solidFill>
            <a:prstDash val="sysDash"/>
          </a:ln>
          <a:effectLst>
            <a:glow>
              <a:srgbClr val="FF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B1C0CE83-A504-00D3-1407-D0A26CD9C084}"/>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硬件架构</a:t>
            </a:r>
          </a:p>
        </p:txBody>
      </p:sp>
      <p:sp>
        <p:nvSpPr>
          <p:cNvPr id="29" name="文本框 28">
            <a:extLst>
              <a:ext uri="{FF2B5EF4-FFF2-40B4-BE49-F238E27FC236}">
                <a16:creationId xmlns:a16="http://schemas.microsoft.com/office/drawing/2014/main" id="{BB021895-2979-ABCD-20DD-5BAF4A6AEED6}"/>
              </a:ext>
            </a:extLst>
          </p:cNvPr>
          <p:cNvSpPr txBox="1"/>
          <p:nvPr/>
        </p:nvSpPr>
        <p:spPr>
          <a:xfrm>
            <a:off x="1359822" y="6097494"/>
            <a:ext cx="981794" cy="369332"/>
          </a:xfrm>
          <a:prstGeom prst="rect">
            <a:avLst/>
          </a:prstGeom>
          <a:noFill/>
        </p:spPr>
        <p:txBody>
          <a:bodyPr wrap="square">
            <a:spAutoFit/>
          </a:bodyPr>
          <a:lstStyle/>
          <a:p>
            <a:r>
              <a:rPr lang="en-US" altLang="zh-CN" sz="1800" b="1">
                <a:solidFill>
                  <a:schemeClr val="tx1"/>
                </a:solidFill>
              </a:rPr>
              <a:t>Bicubic</a:t>
            </a:r>
            <a:endParaRPr lang="zh-CN" altLang="en-US" b="1"/>
          </a:p>
        </p:txBody>
      </p:sp>
      <p:sp>
        <p:nvSpPr>
          <p:cNvPr id="30" name="文本框 29">
            <a:extLst>
              <a:ext uri="{FF2B5EF4-FFF2-40B4-BE49-F238E27FC236}">
                <a16:creationId xmlns:a16="http://schemas.microsoft.com/office/drawing/2014/main" id="{CD87AD8A-BAD8-F2DC-7E7A-97AA48B1021F}"/>
              </a:ext>
            </a:extLst>
          </p:cNvPr>
          <p:cNvSpPr txBox="1"/>
          <p:nvPr/>
        </p:nvSpPr>
        <p:spPr>
          <a:xfrm>
            <a:off x="7202042" y="400780"/>
            <a:ext cx="4492608" cy="369332"/>
          </a:xfrm>
          <a:prstGeom prst="rect">
            <a:avLst/>
          </a:prstGeom>
          <a:noFill/>
        </p:spPr>
        <p:txBody>
          <a:bodyPr wrap="square">
            <a:spAutoFit/>
          </a:bodyPr>
          <a:lstStyle/>
          <a:p>
            <a:pPr algn="ctr"/>
            <a:r>
              <a:rPr lang="zh-CN" altLang="en-US"/>
              <a:t>基于纹理分类的自适应滤波增强</a:t>
            </a:r>
            <a:endParaRPr lang="zh-CN" altLang="en-US" sz="1800">
              <a:solidFill>
                <a:schemeClr val="tx1"/>
              </a:solidFill>
            </a:endParaRPr>
          </a:p>
        </p:txBody>
      </p:sp>
      <p:sp>
        <p:nvSpPr>
          <p:cNvPr id="35" name="文本框 34">
            <a:extLst>
              <a:ext uri="{FF2B5EF4-FFF2-40B4-BE49-F238E27FC236}">
                <a16:creationId xmlns:a16="http://schemas.microsoft.com/office/drawing/2014/main" id="{5E2F9C0D-FAF2-21D2-AF40-863CFA89EB59}"/>
              </a:ext>
            </a:extLst>
          </p:cNvPr>
          <p:cNvSpPr txBox="1"/>
          <p:nvPr/>
        </p:nvSpPr>
        <p:spPr>
          <a:xfrm>
            <a:off x="1135595" y="1934223"/>
            <a:ext cx="1430512" cy="369332"/>
          </a:xfrm>
          <a:prstGeom prst="rect">
            <a:avLst/>
          </a:prstGeom>
          <a:noFill/>
        </p:spPr>
        <p:txBody>
          <a:bodyPr wrap="square">
            <a:spAutoFit/>
          </a:bodyPr>
          <a:lstStyle/>
          <a:p>
            <a:r>
              <a:rPr lang="zh-CN" altLang="en-US" sz="1800">
                <a:solidFill>
                  <a:schemeClr val="tx1"/>
                </a:solidFill>
              </a:rPr>
              <a:t>双三次插值</a:t>
            </a:r>
            <a:endParaRPr lang="zh-CN" altLang="en-US"/>
          </a:p>
        </p:txBody>
      </p:sp>
      <p:sp>
        <p:nvSpPr>
          <p:cNvPr id="36" name="文本框 35">
            <a:extLst>
              <a:ext uri="{FF2B5EF4-FFF2-40B4-BE49-F238E27FC236}">
                <a16:creationId xmlns:a16="http://schemas.microsoft.com/office/drawing/2014/main" id="{658F7F46-EE4F-47FF-20EA-FDB1A561996B}"/>
              </a:ext>
            </a:extLst>
          </p:cNvPr>
          <p:cNvSpPr txBox="1"/>
          <p:nvPr/>
        </p:nvSpPr>
        <p:spPr>
          <a:xfrm>
            <a:off x="5357776" y="6097494"/>
            <a:ext cx="4492608" cy="369332"/>
          </a:xfrm>
          <a:prstGeom prst="rect">
            <a:avLst/>
          </a:prstGeom>
          <a:noFill/>
        </p:spPr>
        <p:txBody>
          <a:bodyPr wrap="square">
            <a:spAutoFit/>
          </a:bodyPr>
          <a:lstStyle/>
          <a:p>
            <a:pPr algn="ctr"/>
            <a:r>
              <a:rPr lang="en-US" altLang="zh-CN" b="1"/>
              <a:t>Adaptive Sharpener</a:t>
            </a:r>
            <a:endParaRPr lang="zh-CN" altLang="en-US" sz="1800" b="1">
              <a:solidFill>
                <a:schemeClr val="tx1"/>
              </a:solidFill>
            </a:endParaRPr>
          </a:p>
        </p:txBody>
      </p:sp>
      <p:grpSp>
        <p:nvGrpSpPr>
          <p:cNvPr id="13" name="组合 12">
            <a:extLst>
              <a:ext uri="{FF2B5EF4-FFF2-40B4-BE49-F238E27FC236}">
                <a16:creationId xmlns:a16="http://schemas.microsoft.com/office/drawing/2014/main" id="{7EF60DA9-9435-ED57-9B11-5C161A7715DB}"/>
              </a:ext>
            </a:extLst>
          </p:cNvPr>
          <p:cNvGrpSpPr/>
          <p:nvPr/>
        </p:nvGrpSpPr>
        <p:grpSpPr>
          <a:xfrm>
            <a:off x="38392" y="169639"/>
            <a:ext cx="3025320" cy="530369"/>
            <a:chOff x="5721594" y="289567"/>
            <a:chExt cx="4866902" cy="707159"/>
          </a:xfrm>
          <a:solidFill>
            <a:srgbClr val="5A538C"/>
          </a:solidFill>
        </p:grpSpPr>
        <p:sp>
          <p:nvSpPr>
            <p:cNvPr id="14" name="矩形 13">
              <a:extLst>
                <a:ext uri="{FF2B5EF4-FFF2-40B4-BE49-F238E27FC236}">
                  <a16:creationId xmlns:a16="http://schemas.microsoft.com/office/drawing/2014/main" id="{78DF223F-BD26-04D7-E9DC-57F18189DCDD}"/>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15" name="TextBox 64">
              <a:extLst>
                <a:ext uri="{FF2B5EF4-FFF2-40B4-BE49-F238E27FC236}">
                  <a16:creationId xmlns:a16="http://schemas.microsoft.com/office/drawing/2014/main" id="{ACCD824B-F739-E79C-A67A-9582A310EEF9}"/>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Tree>
    <p:custDataLst>
      <p:tags r:id="rId1"/>
    </p:custDataLst>
    <p:extLst>
      <p:ext uri="{BB962C8B-B14F-4D97-AF65-F5344CB8AC3E}">
        <p14:creationId xmlns:p14="http://schemas.microsoft.com/office/powerpoint/2010/main" val="2984745599"/>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1)">
                                      <p:cBhvr>
                                        <p:cTn id="7" dur="2000"/>
                                        <p:tgtEl>
                                          <p:spTgt spid="2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heel(1)">
                                      <p:cBhvr>
                                        <p:cTn id="10" dur="2000"/>
                                        <p:tgtEl>
                                          <p:spTgt spid="26"/>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ppt_x"/>
                                          </p:val>
                                        </p:tav>
                                        <p:tav tm="100000">
                                          <p:val>
                                            <p:strVal val="#ppt_x"/>
                                          </p:val>
                                        </p:tav>
                                      </p:tavLst>
                                    </p:anim>
                                    <p:anim calcmode="lin" valueType="num">
                                      <p:cBhvr additive="base">
                                        <p:cTn id="14" dur="500" fill="hold"/>
                                        <p:tgtEl>
                                          <p:spTgt spid="3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ppt_x"/>
                                          </p:val>
                                        </p:tav>
                                        <p:tav tm="100000">
                                          <p:val>
                                            <p:strVal val="#ppt_x"/>
                                          </p:val>
                                        </p:tav>
                                      </p:tavLst>
                                    </p:anim>
                                    <p:anim calcmode="lin" valueType="num">
                                      <p:cBhvr additive="base">
                                        <p:cTn id="18" dur="500" fill="hold"/>
                                        <p:tgtEl>
                                          <p:spTgt spid="2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additive="base">
                                        <p:cTn id="21" dur="500" fill="hold"/>
                                        <p:tgtEl>
                                          <p:spTgt spid="36"/>
                                        </p:tgtEl>
                                        <p:attrNameLst>
                                          <p:attrName>ppt_x</p:attrName>
                                        </p:attrNameLst>
                                      </p:cBhvr>
                                      <p:tavLst>
                                        <p:tav tm="0">
                                          <p:val>
                                            <p:strVal val="#ppt_x"/>
                                          </p:val>
                                        </p:tav>
                                        <p:tav tm="100000">
                                          <p:val>
                                            <p:strVal val="#ppt_x"/>
                                          </p:val>
                                        </p:tav>
                                      </p:tavLst>
                                    </p:anim>
                                    <p:anim calcmode="lin" valueType="num">
                                      <p:cBhvr additive="base">
                                        <p:cTn id="22" dur="500" fill="hold"/>
                                        <p:tgtEl>
                                          <p:spTgt spid="3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fill="hold"/>
                                        <p:tgtEl>
                                          <p:spTgt spid="30"/>
                                        </p:tgtEl>
                                        <p:attrNameLst>
                                          <p:attrName>ppt_x</p:attrName>
                                        </p:attrNameLst>
                                      </p:cBhvr>
                                      <p:tavLst>
                                        <p:tav tm="0">
                                          <p:val>
                                            <p:strVal val="#ppt_x"/>
                                          </p:val>
                                        </p:tav>
                                        <p:tav tm="100000">
                                          <p:val>
                                            <p:strVal val="#ppt_x"/>
                                          </p:val>
                                        </p:tav>
                                      </p:tavLst>
                                    </p:anim>
                                    <p:anim calcmode="lin" valueType="num">
                                      <p:cBhvr additive="base">
                                        <p:cTn id="2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heel(1)">
                                      <p:cBhvr>
                                        <p:cTn id="31" dur="2000"/>
                                        <p:tgtEl>
                                          <p:spTgt spid="10"/>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wheel(1)">
                                      <p:cBhvr>
                                        <p:cTn id="34"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0" grpId="0" animBg="1"/>
      <p:bldP spid="27" grpId="0" animBg="1"/>
      <p:bldP spid="25" grpId="0" animBg="1"/>
      <p:bldP spid="29" grpId="0"/>
      <p:bldP spid="30" grpId="0"/>
      <p:bldP spid="35" grpId="0"/>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7" name="图片 26" descr="图示&#10;&#10;描述已自动生成">
            <a:extLst>
              <a:ext uri="{FF2B5EF4-FFF2-40B4-BE49-F238E27FC236}">
                <a16:creationId xmlns:a16="http://schemas.microsoft.com/office/drawing/2014/main" id="{B4D1B293-2C9B-B73C-D894-0DD04E89A61A}"/>
              </a:ext>
            </a:extLst>
          </p:cNvPr>
          <p:cNvPicPr>
            <a:picLocks/>
          </p:cNvPicPr>
          <p:nvPr/>
        </p:nvPicPr>
        <p:blipFill rotWithShape="1">
          <a:blip r:embed="rId5"/>
          <a:srcRect l="22879"/>
          <a:stretch/>
        </p:blipFill>
        <p:spPr>
          <a:xfrm>
            <a:off x="672514" y="823548"/>
            <a:ext cx="10708787" cy="5405076"/>
          </a:xfrm>
          <a:prstGeom prst="rect">
            <a:avLst/>
          </a:prstGeom>
        </p:spPr>
      </p:pic>
      <p:sp>
        <p:nvSpPr>
          <p:cNvPr id="33" name="矩形 32">
            <a:extLst>
              <a:ext uri="{FF2B5EF4-FFF2-40B4-BE49-F238E27FC236}">
                <a16:creationId xmlns:a16="http://schemas.microsoft.com/office/drawing/2014/main" id="{604E00DF-8D89-1CA6-9FFD-D0F57F3837C8}"/>
              </a:ext>
            </a:extLst>
          </p:cNvPr>
          <p:cNvSpPr/>
          <p:nvPr/>
        </p:nvSpPr>
        <p:spPr>
          <a:xfrm>
            <a:off x="1410484" y="1975309"/>
            <a:ext cx="1409700" cy="4350542"/>
          </a:xfrm>
          <a:prstGeom prst="rect">
            <a:avLst/>
          </a:prstGeom>
          <a:noFill/>
          <a:ln w="25400">
            <a:solidFill>
              <a:srgbClr val="FF0000"/>
            </a:solidFill>
            <a:prstDash val="dash"/>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7FDFEE8E-D457-CC47-C996-C68B8EE9C188}"/>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硬件架构</a:t>
            </a:r>
          </a:p>
        </p:txBody>
      </p:sp>
      <p:grpSp>
        <p:nvGrpSpPr>
          <p:cNvPr id="19" name="组合 18">
            <a:extLst>
              <a:ext uri="{FF2B5EF4-FFF2-40B4-BE49-F238E27FC236}">
                <a16:creationId xmlns:a16="http://schemas.microsoft.com/office/drawing/2014/main" id="{DAB292AC-C3B9-A0C6-C283-03D41315FA1B}"/>
              </a:ext>
            </a:extLst>
          </p:cNvPr>
          <p:cNvGrpSpPr/>
          <p:nvPr/>
        </p:nvGrpSpPr>
        <p:grpSpPr>
          <a:xfrm>
            <a:off x="38392" y="169639"/>
            <a:ext cx="3025320" cy="530369"/>
            <a:chOff x="5721594" y="289567"/>
            <a:chExt cx="4866902" cy="707159"/>
          </a:xfrm>
          <a:solidFill>
            <a:srgbClr val="5A538C"/>
          </a:solidFill>
        </p:grpSpPr>
        <p:sp>
          <p:nvSpPr>
            <p:cNvPr id="20" name="矩形 19">
              <a:extLst>
                <a:ext uri="{FF2B5EF4-FFF2-40B4-BE49-F238E27FC236}">
                  <a16:creationId xmlns:a16="http://schemas.microsoft.com/office/drawing/2014/main" id="{45F382CB-250D-4CD8-0262-5B36F66B23CE}"/>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1" name="TextBox 64">
              <a:extLst>
                <a:ext uri="{FF2B5EF4-FFF2-40B4-BE49-F238E27FC236}">
                  <a16:creationId xmlns:a16="http://schemas.microsoft.com/office/drawing/2014/main" id="{37225A48-8BFE-F4F4-48C2-4181CA6D9165}"/>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Tree>
    <p:custDataLst>
      <p:tags r:id="rId1"/>
    </p:custDataLst>
    <p:extLst>
      <p:ext uri="{BB962C8B-B14F-4D97-AF65-F5344CB8AC3E}">
        <p14:creationId xmlns:p14="http://schemas.microsoft.com/office/powerpoint/2010/main" val="18702541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heel(1)">
                                      <p:cBhvr>
                                        <p:cTn id="7"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文本框 1">
            <a:extLst>
              <a:ext uri="{FF2B5EF4-FFF2-40B4-BE49-F238E27FC236}">
                <a16:creationId xmlns:a16="http://schemas.microsoft.com/office/drawing/2014/main" id="{90129B0C-EF28-5DE0-F596-0E512144EEF6}"/>
              </a:ext>
            </a:extLst>
          </p:cNvPr>
          <p:cNvSpPr txBox="1"/>
          <p:nvPr/>
        </p:nvSpPr>
        <p:spPr>
          <a:xfrm>
            <a:off x="1168925" y="1480837"/>
            <a:ext cx="1244338" cy="369332"/>
          </a:xfrm>
          <a:prstGeom prst="rect">
            <a:avLst/>
          </a:prstGeom>
          <a:noFill/>
        </p:spPr>
        <p:txBody>
          <a:bodyPr wrap="square" rtlCol="0">
            <a:spAutoFit/>
          </a:bodyPr>
          <a:lstStyle/>
          <a:p>
            <a:r>
              <a:rPr lang="zh-CN" altLang="en-US"/>
              <a:t>色域转换</a:t>
            </a:r>
          </a:p>
        </p:txBody>
      </p:sp>
      <p:pic>
        <p:nvPicPr>
          <p:cNvPr id="17" name="图片 16" descr="图示&#10;&#10;描述已自动生成">
            <a:extLst>
              <a:ext uri="{FF2B5EF4-FFF2-40B4-BE49-F238E27FC236}">
                <a16:creationId xmlns:a16="http://schemas.microsoft.com/office/drawing/2014/main" id="{A999F5AE-7962-8BCF-EA4F-6562FDB2E371}"/>
              </a:ext>
            </a:extLst>
          </p:cNvPr>
          <p:cNvPicPr/>
          <p:nvPr/>
        </p:nvPicPr>
        <p:blipFill rotWithShape="1">
          <a:blip r:embed="rId5"/>
          <a:srcRect l="22879" r="57505"/>
          <a:stretch/>
        </p:blipFill>
        <p:spPr>
          <a:xfrm>
            <a:off x="579515" y="675566"/>
            <a:ext cx="2723829" cy="5405076"/>
          </a:xfrm>
          <a:prstGeom prst="rect">
            <a:avLst/>
          </a:prstGeom>
        </p:spPr>
      </p:pic>
      <p:sp>
        <p:nvSpPr>
          <p:cNvPr id="4" name="矩形 3">
            <a:extLst>
              <a:ext uri="{FF2B5EF4-FFF2-40B4-BE49-F238E27FC236}">
                <a16:creationId xmlns:a16="http://schemas.microsoft.com/office/drawing/2014/main" id="{007D3848-49EC-07DA-F1F7-210DD44C15A3}"/>
              </a:ext>
            </a:extLst>
          </p:cNvPr>
          <p:cNvSpPr/>
          <p:nvPr/>
        </p:nvSpPr>
        <p:spPr>
          <a:xfrm>
            <a:off x="2839595" y="1341092"/>
            <a:ext cx="463749" cy="1262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5854ED66-DE42-EAF3-2D72-71152174FA72}"/>
              </a:ext>
            </a:extLst>
          </p:cNvPr>
          <p:cNvSpPr/>
          <p:nvPr/>
        </p:nvSpPr>
        <p:spPr>
          <a:xfrm>
            <a:off x="2885303" y="215553"/>
            <a:ext cx="3100718"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色域转换硬件实现</a:t>
            </a:r>
          </a:p>
        </p:txBody>
      </p:sp>
      <p:grpSp>
        <p:nvGrpSpPr>
          <p:cNvPr id="19" name="组合 18">
            <a:extLst>
              <a:ext uri="{FF2B5EF4-FFF2-40B4-BE49-F238E27FC236}">
                <a16:creationId xmlns:a16="http://schemas.microsoft.com/office/drawing/2014/main" id="{DAB292AC-C3B9-A0C6-C283-03D41315FA1B}"/>
              </a:ext>
            </a:extLst>
          </p:cNvPr>
          <p:cNvGrpSpPr/>
          <p:nvPr/>
        </p:nvGrpSpPr>
        <p:grpSpPr>
          <a:xfrm>
            <a:off x="38392" y="169639"/>
            <a:ext cx="3025320" cy="530369"/>
            <a:chOff x="5721594" y="289567"/>
            <a:chExt cx="4866902" cy="707159"/>
          </a:xfrm>
          <a:solidFill>
            <a:srgbClr val="5A538C"/>
          </a:solidFill>
        </p:grpSpPr>
        <p:sp>
          <p:nvSpPr>
            <p:cNvPr id="20" name="矩形 19">
              <a:extLst>
                <a:ext uri="{FF2B5EF4-FFF2-40B4-BE49-F238E27FC236}">
                  <a16:creationId xmlns:a16="http://schemas.microsoft.com/office/drawing/2014/main" id="{45F382CB-250D-4CD8-0262-5B36F66B23CE}"/>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1" name="TextBox 64">
              <a:extLst>
                <a:ext uri="{FF2B5EF4-FFF2-40B4-BE49-F238E27FC236}">
                  <a16:creationId xmlns:a16="http://schemas.microsoft.com/office/drawing/2014/main" id="{37225A48-8BFE-F4F4-48C2-4181CA6D9165}"/>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5" name="图片 4">
            <a:extLst>
              <a:ext uri="{FF2B5EF4-FFF2-40B4-BE49-F238E27FC236}">
                <a16:creationId xmlns:a16="http://schemas.microsoft.com/office/drawing/2014/main" id="{529463DB-45B8-4341-97AE-96A9C2DD30E5}"/>
              </a:ext>
            </a:extLst>
          </p:cNvPr>
          <p:cNvPicPr>
            <a:picLocks noChangeAspect="1"/>
          </p:cNvPicPr>
          <p:nvPr/>
        </p:nvPicPr>
        <p:blipFill>
          <a:blip r:embed="rId6"/>
          <a:stretch>
            <a:fillRect/>
          </a:stretch>
        </p:blipFill>
        <p:spPr>
          <a:xfrm>
            <a:off x="3986053" y="1422465"/>
            <a:ext cx="5458587" cy="1638529"/>
          </a:xfrm>
          <a:prstGeom prst="rect">
            <a:avLst/>
          </a:prstGeom>
        </p:spPr>
      </p:pic>
      <p:pic>
        <p:nvPicPr>
          <p:cNvPr id="7" name="图片 6">
            <a:extLst>
              <a:ext uri="{FF2B5EF4-FFF2-40B4-BE49-F238E27FC236}">
                <a16:creationId xmlns:a16="http://schemas.microsoft.com/office/drawing/2014/main" id="{206D7D79-2342-4E29-B4B9-ECB7DA105665}"/>
              </a:ext>
            </a:extLst>
          </p:cNvPr>
          <p:cNvPicPr>
            <a:picLocks noChangeAspect="1"/>
          </p:cNvPicPr>
          <p:nvPr/>
        </p:nvPicPr>
        <p:blipFill>
          <a:blip r:embed="rId7"/>
          <a:stretch>
            <a:fillRect/>
          </a:stretch>
        </p:blipFill>
        <p:spPr>
          <a:xfrm>
            <a:off x="4282939" y="3552111"/>
            <a:ext cx="6735115" cy="1667108"/>
          </a:xfrm>
          <a:prstGeom prst="rect">
            <a:avLst/>
          </a:prstGeom>
        </p:spPr>
      </p:pic>
      <p:sp>
        <p:nvSpPr>
          <p:cNvPr id="8" name="箭头: 下 7">
            <a:extLst>
              <a:ext uri="{FF2B5EF4-FFF2-40B4-BE49-F238E27FC236}">
                <a16:creationId xmlns:a16="http://schemas.microsoft.com/office/drawing/2014/main" id="{33FF5519-724B-47FC-B0AE-242D22F28128}"/>
              </a:ext>
            </a:extLst>
          </p:cNvPr>
          <p:cNvSpPr/>
          <p:nvPr/>
        </p:nvSpPr>
        <p:spPr>
          <a:xfrm>
            <a:off x="6600224" y="3030029"/>
            <a:ext cx="230244" cy="5810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22487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7" name="图片 26" descr="图示&#10;&#10;描述已自动生成">
            <a:extLst>
              <a:ext uri="{FF2B5EF4-FFF2-40B4-BE49-F238E27FC236}">
                <a16:creationId xmlns:a16="http://schemas.microsoft.com/office/drawing/2014/main" id="{FAAA2F4F-CC8A-1F05-BD05-6991955743E8}"/>
              </a:ext>
            </a:extLst>
          </p:cNvPr>
          <p:cNvPicPr/>
          <p:nvPr/>
        </p:nvPicPr>
        <p:blipFill rotWithShape="1">
          <a:blip r:embed="rId5"/>
          <a:srcRect l="22878" t="-3847" r="-1048" b="-2390"/>
          <a:stretch/>
        </p:blipFill>
        <p:spPr>
          <a:xfrm>
            <a:off x="757980" y="711866"/>
            <a:ext cx="10854505" cy="5742236"/>
          </a:xfrm>
          <a:prstGeom prst="rect">
            <a:avLst/>
          </a:prstGeom>
        </p:spPr>
      </p:pic>
      <p:sp>
        <p:nvSpPr>
          <p:cNvPr id="16" name="矩形 15">
            <a:extLst>
              <a:ext uri="{FF2B5EF4-FFF2-40B4-BE49-F238E27FC236}">
                <a16:creationId xmlns:a16="http://schemas.microsoft.com/office/drawing/2014/main" id="{FD8B121C-FE17-1CDE-B6AB-5D7F26EEA206}"/>
              </a:ext>
            </a:extLst>
          </p:cNvPr>
          <p:cNvSpPr/>
          <p:nvPr/>
        </p:nvSpPr>
        <p:spPr>
          <a:xfrm>
            <a:off x="2885303" y="215553"/>
            <a:ext cx="3100718"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硬件架构</a:t>
            </a:r>
          </a:p>
        </p:txBody>
      </p:sp>
      <p:sp>
        <p:nvSpPr>
          <p:cNvPr id="33" name="矩形 32">
            <a:extLst>
              <a:ext uri="{FF2B5EF4-FFF2-40B4-BE49-F238E27FC236}">
                <a16:creationId xmlns:a16="http://schemas.microsoft.com/office/drawing/2014/main" id="{604E00DF-8D89-1CA6-9FFD-D0F57F3837C8}"/>
              </a:ext>
            </a:extLst>
          </p:cNvPr>
          <p:cNvSpPr/>
          <p:nvPr/>
        </p:nvSpPr>
        <p:spPr>
          <a:xfrm>
            <a:off x="2885303" y="802526"/>
            <a:ext cx="6003731" cy="5587888"/>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a:extLst>
              <a:ext uri="{FF2B5EF4-FFF2-40B4-BE49-F238E27FC236}">
                <a16:creationId xmlns:a16="http://schemas.microsoft.com/office/drawing/2014/main" id="{8C38E75F-76A7-2A13-A80E-263071F70DF3}"/>
              </a:ext>
            </a:extLst>
          </p:cNvPr>
          <p:cNvGrpSpPr/>
          <p:nvPr/>
        </p:nvGrpSpPr>
        <p:grpSpPr>
          <a:xfrm>
            <a:off x="38392" y="169639"/>
            <a:ext cx="3025320" cy="530369"/>
            <a:chOff x="5721594" y="289567"/>
            <a:chExt cx="4866902" cy="707159"/>
          </a:xfrm>
          <a:solidFill>
            <a:srgbClr val="5A538C"/>
          </a:solidFill>
        </p:grpSpPr>
        <p:sp>
          <p:nvSpPr>
            <p:cNvPr id="20" name="矩形 19">
              <a:extLst>
                <a:ext uri="{FF2B5EF4-FFF2-40B4-BE49-F238E27FC236}">
                  <a16:creationId xmlns:a16="http://schemas.microsoft.com/office/drawing/2014/main" id="{AE3B4D17-0D13-2529-FD22-2F30BB512D2F}"/>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1" name="TextBox 64">
              <a:extLst>
                <a:ext uri="{FF2B5EF4-FFF2-40B4-BE49-F238E27FC236}">
                  <a16:creationId xmlns:a16="http://schemas.microsoft.com/office/drawing/2014/main" id="{00FDCC47-74DC-EC48-2A1E-FA266B40E14D}"/>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Tree>
    <p:custDataLst>
      <p:tags r:id="rId1"/>
    </p:custDataLst>
    <p:extLst>
      <p:ext uri="{BB962C8B-B14F-4D97-AF65-F5344CB8AC3E}">
        <p14:creationId xmlns:p14="http://schemas.microsoft.com/office/powerpoint/2010/main" val="2766592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heel(1)">
                                      <p:cBhvr>
                                        <p:cTn id="7"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0|0|0"/>
</p:tagLst>
</file>

<file path=ppt/tags/tag10.xml><?xml version="1.0" encoding="utf-8"?>
<p:tagLst xmlns:a="http://schemas.openxmlformats.org/drawingml/2006/main" xmlns:r="http://schemas.openxmlformats.org/officeDocument/2006/relationships" xmlns:p="http://schemas.openxmlformats.org/presentationml/2006/main">
  <p:tag name="TIMING" val="|0|0|0|0"/>
</p:tagLst>
</file>

<file path=ppt/tags/tag11.xml><?xml version="1.0" encoding="utf-8"?>
<p:tagLst xmlns:a="http://schemas.openxmlformats.org/drawingml/2006/main" xmlns:r="http://schemas.openxmlformats.org/officeDocument/2006/relationships" xmlns:p="http://schemas.openxmlformats.org/presentationml/2006/main">
  <p:tag name="TIMING" val="|0|0|0|0"/>
</p:tagLst>
</file>

<file path=ppt/tags/tag12.xml><?xml version="1.0" encoding="utf-8"?>
<p:tagLst xmlns:a="http://schemas.openxmlformats.org/drawingml/2006/main" xmlns:r="http://schemas.openxmlformats.org/officeDocument/2006/relationships" xmlns:p="http://schemas.openxmlformats.org/presentationml/2006/main">
  <p:tag name="TIMING" val="|0|0|0|0"/>
</p:tagLst>
</file>

<file path=ppt/tags/tag13.xml><?xml version="1.0" encoding="utf-8"?>
<p:tagLst xmlns:a="http://schemas.openxmlformats.org/drawingml/2006/main" xmlns:r="http://schemas.openxmlformats.org/officeDocument/2006/relationships" xmlns:p="http://schemas.openxmlformats.org/presentationml/2006/main">
  <p:tag name="TIMING" val="|0|0|0|0"/>
</p:tagLst>
</file>

<file path=ppt/tags/tag14.xml><?xml version="1.0" encoding="utf-8"?>
<p:tagLst xmlns:a="http://schemas.openxmlformats.org/drawingml/2006/main" xmlns:r="http://schemas.openxmlformats.org/officeDocument/2006/relationships" xmlns:p="http://schemas.openxmlformats.org/presentationml/2006/main">
  <p:tag name="TIMING" val="|0|0|0|0"/>
</p:tagLst>
</file>

<file path=ppt/tags/tag15.xml><?xml version="1.0" encoding="utf-8"?>
<p:tagLst xmlns:a="http://schemas.openxmlformats.org/drawingml/2006/main" xmlns:r="http://schemas.openxmlformats.org/officeDocument/2006/relationships" xmlns:p="http://schemas.openxmlformats.org/presentationml/2006/main">
  <p:tag name="TIMING" val="|0|0|0|0"/>
</p:tagLst>
</file>

<file path=ppt/tags/tag16.xml><?xml version="1.0" encoding="utf-8"?>
<p:tagLst xmlns:a="http://schemas.openxmlformats.org/drawingml/2006/main" xmlns:r="http://schemas.openxmlformats.org/officeDocument/2006/relationships" xmlns:p="http://schemas.openxmlformats.org/presentationml/2006/main">
  <p:tag name="TIMING" val="|0|0|0|0"/>
</p:tagLst>
</file>

<file path=ppt/tags/tag17.xml><?xml version="1.0" encoding="utf-8"?>
<p:tagLst xmlns:a="http://schemas.openxmlformats.org/drawingml/2006/main" xmlns:r="http://schemas.openxmlformats.org/officeDocument/2006/relationships" xmlns:p="http://schemas.openxmlformats.org/presentationml/2006/main">
  <p:tag name="TIMING" val="|0|0|0|0"/>
</p:tagLst>
</file>

<file path=ppt/tags/tag18.xml><?xml version="1.0" encoding="utf-8"?>
<p:tagLst xmlns:a="http://schemas.openxmlformats.org/drawingml/2006/main" xmlns:r="http://schemas.openxmlformats.org/officeDocument/2006/relationships" xmlns:p="http://schemas.openxmlformats.org/presentationml/2006/main">
  <p:tag name="TIMING" val="|0|0|0|0"/>
</p:tagLst>
</file>

<file path=ppt/tags/tag19.xml><?xml version="1.0" encoding="utf-8"?>
<p:tagLst xmlns:a="http://schemas.openxmlformats.org/drawingml/2006/main" xmlns:r="http://schemas.openxmlformats.org/officeDocument/2006/relationships" xmlns:p="http://schemas.openxmlformats.org/presentationml/2006/main">
  <p:tag name="TIMING" val="|0|0|0|0"/>
</p:tagLst>
</file>

<file path=ppt/tags/tag2.xml><?xml version="1.0" encoding="utf-8"?>
<p:tagLst xmlns:a="http://schemas.openxmlformats.org/drawingml/2006/main" xmlns:r="http://schemas.openxmlformats.org/officeDocument/2006/relationships" xmlns:p="http://schemas.openxmlformats.org/presentationml/2006/main">
  <p:tag name="TIMING" val="|0|0|0|0"/>
</p:tagLst>
</file>

<file path=ppt/tags/tag20.xml><?xml version="1.0" encoding="utf-8"?>
<p:tagLst xmlns:a="http://schemas.openxmlformats.org/drawingml/2006/main" xmlns:r="http://schemas.openxmlformats.org/officeDocument/2006/relationships" xmlns:p="http://schemas.openxmlformats.org/presentationml/2006/main">
  <p:tag name="TIMING" val="|0|0|0|0"/>
</p:tagLst>
</file>

<file path=ppt/tags/tag21.xml><?xml version="1.0" encoding="utf-8"?>
<p:tagLst xmlns:a="http://schemas.openxmlformats.org/drawingml/2006/main" xmlns:r="http://schemas.openxmlformats.org/officeDocument/2006/relationships" xmlns:p="http://schemas.openxmlformats.org/presentationml/2006/main">
  <p:tag name="TIMING" val="|0|0|0|0"/>
</p:tagLst>
</file>

<file path=ppt/tags/tag22.xml><?xml version="1.0" encoding="utf-8"?>
<p:tagLst xmlns:a="http://schemas.openxmlformats.org/drawingml/2006/main" xmlns:r="http://schemas.openxmlformats.org/officeDocument/2006/relationships" xmlns:p="http://schemas.openxmlformats.org/presentationml/2006/main">
  <p:tag name="TIMING" val="|0|0|0|0"/>
</p:tagLst>
</file>

<file path=ppt/tags/tag23.xml><?xml version="1.0" encoding="utf-8"?>
<p:tagLst xmlns:a="http://schemas.openxmlformats.org/drawingml/2006/main" xmlns:r="http://schemas.openxmlformats.org/officeDocument/2006/relationships" xmlns:p="http://schemas.openxmlformats.org/presentationml/2006/main">
  <p:tag name="TIMING" val="|0|0|0|0"/>
</p:tagLst>
</file>

<file path=ppt/tags/tag24.xml><?xml version="1.0" encoding="utf-8"?>
<p:tagLst xmlns:a="http://schemas.openxmlformats.org/drawingml/2006/main" xmlns:r="http://schemas.openxmlformats.org/officeDocument/2006/relationships" xmlns:p="http://schemas.openxmlformats.org/presentationml/2006/main">
  <p:tag name="TIMING" val="|0|0|0|0"/>
</p:tagLst>
</file>

<file path=ppt/tags/tag25.xml><?xml version="1.0" encoding="utf-8"?>
<p:tagLst xmlns:a="http://schemas.openxmlformats.org/drawingml/2006/main" xmlns:r="http://schemas.openxmlformats.org/officeDocument/2006/relationships" xmlns:p="http://schemas.openxmlformats.org/presentationml/2006/main">
  <p:tag name="TIMING" val="|0|0|0|0"/>
</p:tagLst>
</file>

<file path=ppt/tags/tag26.xml><?xml version="1.0" encoding="utf-8"?>
<p:tagLst xmlns:a="http://schemas.openxmlformats.org/drawingml/2006/main" xmlns:r="http://schemas.openxmlformats.org/officeDocument/2006/relationships" xmlns:p="http://schemas.openxmlformats.org/presentationml/2006/main">
  <p:tag name="TIMING" val="|0|0|0|0"/>
</p:tagLst>
</file>

<file path=ppt/tags/tag27.xml><?xml version="1.0" encoding="utf-8"?>
<p:tagLst xmlns:a="http://schemas.openxmlformats.org/drawingml/2006/main" xmlns:r="http://schemas.openxmlformats.org/officeDocument/2006/relationships" xmlns:p="http://schemas.openxmlformats.org/presentationml/2006/main">
  <p:tag name="TIMING" val="|0|0|0|0"/>
</p:tagLst>
</file>

<file path=ppt/tags/tag28.xml><?xml version="1.0" encoding="utf-8"?>
<p:tagLst xmlns:a="http://schemas.openxmlformats.org/drawingml/2006/main" xmlns:r="http://schemas.openxmlformats.org/officeDocument/2006/relationships" xmlns:p="http://schemas.openxmlformats.org/presentationml/2006/main">
  <p:tag name="TIMING" val="|0|0|0|0"/>
</p:tagLst>
</file>

<file path=ppt/tags/tag3.xml><?xml version="1.0" encoding="utf-8"?>
<p:tagLst xmlns:a="http://schemas.openxmlformats.org/drawingml/2006/main" xmlns:r="http://schemas.openxmlformats.org/officeDocument/2006/relationships" xmlns:p="http://schemas.openxmlformats.org/presentationml/2006/main">
  <p:tag name="TIMING" val="|0|0|0|0"/>
</p:tagLst>
</file>

<file path=ppt/tags/tag4.xml><?xml version="1.0" encoding="utf-8"?>
<p:tagLst xmlns:a="http://schemas.openxmlformats.org/drawingml/2006/main" xmlns:r="http://schemas.openxmlformats.org/officeDocument/2006/relationships" xmlns:p="http://schemas.openxmlformats.org/presentationml/2006/main">
  <p:tag name="TIMING" val="|0|0|0|0"/>
</p:tagLst>
</file>

<file path=ppt/tags/tag5.xml><?xml version="1.0" encoding="utf-8"?>
<p:tagLst xmlns:a="http://schemas.openxmlformats.org/drawingml/2006/main" xmlns:r="http://schemas.openxmlformats.org/officeDocument/2006/relationships" xmlns:p="http://schemas.openxmlformats.org/presentationml/2006/main">
  <p:tag name="TIMING" val="|0|0|0|0"/>
</p:tagLst>
</file>

<file path=ppt/tags/tag6.xml><?xml version="1.0" encoding="utf-8"?>
<p:tagLst xmlns:a="http://schemas.openxmlformats.org/drawingml/2006/main" xmlns:r="http://schemas.openxmlformats.org/officeDocument/2006/relationships" xmlns:p="http://schemas.openxmlformats.org/presentationml/2006/main">
  <p:tag name="TIMING" val="|0|0|0|0"/>
</p:tagLst>
</file>

<file path=ppt/tags/tag7.xml><?xml version="1.0" encoding="utf-8"?>
<p:tagLst xmlns:a="http://schemas.openxmlformats.org/drawingml/2006/main" xmlns:r="http://schemas.openxmlformats.org/officeDocument/2006/relationships" xmlns:p="http://schemas.openxmlformats.org/presentationml/2006/main">
  <p:tag name="TIMING" val="|0|0|0|0"/>
</p:tagLst>
</file>

<file path=ppt/tags/tag8.xml><?xml version="1.0" encoding="utf-8"?>
<p:tagLst xmlns:a="http://schemas.openxmlformats.org/drawingml/2006/main" xmlns:r="http://schemas.openxmlformats.org/officeDocument/2006/relationships" xmlns:p="http://schemas.openxmlformats.org/presentationml/2006/main">
  <p:tag name="TIMING" val="|0|0|0|0"/>
</p:tagLst>
</file>

<file path=ppt/tags/tag9.xml><?xml version="1.0" encoding="utf-8"?>
<p:tagLst xmlns:a="http://schemas.openxmlformats.org/drawingml/2006/main" xmlns:r="http://schemas.openxmlformats.org/officeDocument/2006/relationships" xmlns:p="http://schemas.openxmlformats.org/presentationml/2006/main">
  <p:tag name="TIMING" val="|0|0|0|0"/>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14520</TotalTime>
  <Words>1192</Words>
  <Application>Microsoft Office PowerPoint</Application>
  <PresentationFormat>宽屏</PresentationFormat>
  <Paragraphs>319</Paragraphs>
  <Slides>33</Slides>
  <Notes>33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33</vt:i4>
      </vt:variant>
    </vt:vector>
  </HeadingPairs>
  <TitlesOfParts>
    <vt:vector size="45" baseType="lpstr">
      <vt:lpstr>CMBX12</vt:lpstr>
      <vt:lpstr>CMR12</vt:lpstr>
      <vt:lpstr>CMSY10</vt:lpstr>
      <vt:lpstr>SimSun</vt:lpstr>
      <vt:lpstr>微软雅黑</vt:lpstr>
      <vt:lpstr>楷体</vt:lpstr>
      <vt:lpstr>黑体</vt:lpstr>
      <vt:lpstr>Arial</vt:lpstr>
      <vt:lpstr>Calibri</vt:lpstr>
      <vt:lpstr>Calibri Light</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黄 金源</cp:lastModifiedBy>
  <cp:revision>1186</cp:revision>
  <cp:lastPrinted>2018-05-09T05:19:38Z</cp:lastPrinted>
  <dcterms:created xsi:type="dcterms:W3CDTF">2017-08-18T03:02:00Z</dcterms:created>
  <dcterms:modified xsi:type="dcterms:W3CDTF">2022-07-29T10:15:51Z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