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9"/>
  </p:notesMasterIdLst>
  <p:handoutMasterIdLst>
    <p:handoutMasterId r:id="rId30"/>
  </p:handoutMasterIdLst>
  <p:sldIdLst>
    <p:sldId id="307" r:id="rId2"/>
    <p:sldId id="348" r:id="rId3"/>
    <p:sldId id="390" r:id="rId4"/>
    <p:sldId id="401" r:id="rId5"/>
    <p:sldId id="381" r:id="rId6"/>
    <p:sldId id="400" r:id="rId7"/>
    <p:sldId id="399" r:id="rId8"/>
    <p:sldId id="404" r:id="rId9"/>
    <p:sldId id="394" r:id="rId10"/>
    <p:sldId id="396" r:id="rId11"/>
    <p:sldId id="413" r:id="rId12"/>
    <p:sldId id="407" r:id="rId13"/>
    <p:sldId id="415" r:id="rId14"/>
    <p:sldId id="416" r:id="rId15"/>
    <p:sldId id="414" r:id="rId16"/>
    <p:sldId id="417" r:id="rId17"/>
    <p:sldId id="421" r:id="rId18"/>
    <p:sldId id="422" r:id="rId19"/>
    <p:sldId id="423" r:id="rId20"/>
    <p:sldId id="411" r:id="rId21"/>
    <p:sldId id="409" r:id="rId22"/>
    <p:sldId id="408" r:id="rId23"/>
    <p:sldId id="397" r:id="rId24"/>
    <p:sldId id="398" r:id="rId25"/>
    <p:sldId id="382" r:id="rId26"/>
    <p:sldId id="424" r:id="rId27"/>
    <p:sldId id="333" r:id="rId28"/>
  </p:sldIdLst>
  <p:sldSz cx="12192000" cy="6858000"/>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userDrawn="1">
          <p15:clr>
            <a:srgbClr val="A4A3A4"/>
          </p15:clr>
        </p15:guide>
        <p15:guide id="2" pos="374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0504"/>
    <a:srgbClr val="FFF2CC"/>
    <a:srgbClr val="F8CECC"/>
    <a:srgbClr val="DAE8FC"/>
    <a:srgbClr val="D0CEE2"/>
    <a:srgbClr val="5A538C"/>
    <a:srgbClr val="4A9CCB"/>
    <a:srgbClr val="29A3FF"/>
    <a:srgbClr val="D9D9D9"/>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95FE0C-0B04-43E2-841A-448B165D0080}" v="531" dt="2022-07-27T07:55:3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2718" autoAdjust="0"/>
  </p:normalViewPr>
  <p:slideViewPr>
    <p:cSldViewPr snapToGrid="0">
      <p:cViewPr>
        <p:scale>
          <a:sx n="100" d="100"/>
          <a:sy n="100" d="100"/>
        </p:scale>
        <p:origin x="414" y="132"/>
      </p:cViewPr>
      <p:guideLst>
        <p:guide orient="horz" pos="4292"/>
        <p:guide pos="3749"/>
      </p:guideLst>
    </p:cSldViewPr>
  </p:slideViewPr>
  <p:outlineViewPr>
    <p:cViewPr>
      <p:scale>
        <a:sx n="33" d="100"/>
        <a:sy n="33" d="100"/>
      </p:scale>
      <p:origin x="0" y="144"/>
    </p:cViewPr>
  </p:outlineViewPr>
  <p:notesTextViewPr>
    <p:cViewPr>
      <p:scale>
        <a:sx n="3" d="2"/>
        <a:sy n="3" d="2"/>
      </p:scale>
      <p:origin x="0" y="0"/>
    </p:cViewPr>
  </p:notesTextViewPr>
  <p:notesViewPr>
    <p:cSldViewPr snapToGrid="0">
      <p:cViewPr varScale="1">
        <p:scale>
          <a:sx n="80" d="100"/>
          <a:sy n="80"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林 明锋" userId="df5b4b9bac279175" providerId="LiveId" clId="{CD95FE0C-0B04-43E2-841A-448B165D0080}"/>
    <pc:docChg chg="undo redo custSel addSld delSld modSld sldOrd">
      <pc:chgData name="林 明锋" userId="df5b4b9bac279175" providerId="LiveId" clId="{CD95FE0C-0B04-43E2-841A-448B165D0080}" dt="2022-07-27T07:55:39.212" v="8117" actId="478"/>
      <pc:docMkLst>
        <pc:docMk/>
      </pc:docMkLst>
      <pc:sldChg chg="addSp delSp modSp mod">
        <pc:chgData name="林 明锋" userId="df5b4b9bac279175" providerId="LiveId" clId="{CD95FE0C-0B04-43E2-841A-448B165D0080}" dt="2022-07-26T12:27:07.817" v="3374" actId="14100"/>
        <pc:sldMkLst>
          <pc:docMk/>
          <pc:sldMk cId="3595651444" sldId="307"/>
        </pc:sldMkLst>
        <pc:spChg chg="add mod">
          <ac:chgData name="林 明锋" userId="df5b4b9bac279175" providerId="LiveId" clId="{CD95FE0C-0B04-43E2-841A-448B165D0080}" dt="2022-07-26T07:49:57.733" v="1725" actId="207"/>
          <ac:spMkLst>
            <pc:docMk/>
            <pc:sldMk cId="3595651444" sldId="307"/>
            <ac:spMk id="2" creationId="{F6ED7D4F-5385-5C55-0226-428FE7C243D9}"/>
          </ac:spMkLst>
        </pc:spChg>
        <pc:spChg chg="add del mod ord">
          <ac:chgData name="林 明锋" userId="df5b4b9bac279175" providerId="LiveId" clId="{CD95FE0C-0B04-43E2-841A-448B165D0080}" dt="2022-07-26T07:48:54.453" v="1718" actId="478"/>
          <ac:spMkLst>
            <pc:docMk/>
            <pc:sldMk cId="3595651444" sldId="307"/>
            <ac:spMk id="3" creationId="{16D0C088-AEFB-8F04-2423-E893F9970CAA}"/>
          </ac:spMkLst>
        </pc:spChg>
        <pc:spChg chg="mod">
          <ac:chgData name="林 明锋" userId="df5b4b9bac279175" providerId="LiveId" clId="{CD95FE0C-0B04-43E2-841A-448B165D0080}" dt="2022-07-26T07:49:36.285" v="1724" actId="1076"/>
          <ac:spMkLst>
            <pc:docMk/>
            <pc:sldMk cId="3595651444" sldId="307"/>
            <ac:spMk id="21" creationId="{DEA6C13D-F433-ACF8-6B9D-75C4DD730AF2}"/>
          </ac:spMkLst>
        </pc:spChg>
        <pc:spChg chg="add del">
          <ac:chgData name="林 明锋" userId="df5b4b9bac279175" providerId="LiveId" clId="{CD95FE0C-0B04-43E2-841A-448B165D0080}" dt="2022-07-26T07:48:53.080" v="1717" actId="478"/>
          <ac:spMkLst>
            <pc:docMk/>
            <pc:sldMk cId="3595651444" sldId="307"/>
            <ac:spMk id="23" creationId="{DAEC0CA2-9C47-4ACA-A596-EB18C1952507}"/>
          </ac:spMkLst>
        </pc:spChg>
        <pc:picChg chg="mod">
          <ac:chgData name="林 明锋" userId="df5b4b9bac279175" providerId="LiveId" clId="{CD95FE0C-0B04-43E2-841A-448B165D0080}" dt="2022-07-26T12:27:03.843" v="3373" actId="1076"/>
          <ac:picMkLst>
            <pc:docMk/>
            <pc:sldMk cId="3595651444" sldId="307"/>
            <ac:picMk id="4" creationId="{B885ED75-A46F-34CB-F565-6564BE68E0C9}"/>
          </ac:picMkLst>
        </pc:picChg>
        <pc:picChg chg="add mod">
          <ac:chgData name="林 明锋" userId="df5b4b9bac279175" providerId="LiveId" clId="{CD95FE0C-0B04-43E2-841A-448B165D0080}" dt="2022-07-26T12:27:07.817" v="3374" actId="14100"/>
          <ac:picMkLst>
            <pc:docMk/>
            <pc:sldMk cId="3595651444" sldId="307"/>
            <ac:picMk id="24" creationId="{2A23096E-0CF9-42CC-8BC7-0AB3E6B13DCB}"/>
          </ac:picMkLst>
        </pc:picChg>
      </pc:sldChg>
      <pc:sldChg chg="addSp delSp modSp mod">
        <pc:chgData name="林 明锋" userId="df5b4b9bac279175" providerId="LiveId" clId="{CD95FE0C-0B04-43E2-841A-448B165D0080}" dt="2022-07-26T04:09:34.468" v="114" actId="478"/>
        <pc:sldMkLst>
          <pc:docMk/>
          <pc:sldMk cId="19110279" sldId="333"/>
        </pc:sldMkLst>
        <pc:picChg chg="add del mod">
          <ac:chgData name="林 明锋" userId="df5b4b9bac279175" providerId="LiveId" clId="{CD95FE0C-0B04-43E2-841A-448B165D0080}" dt="2022-07-26T04:09:34.468" v="114" actId="478"/>
          <ac:picMkLst>
            <pc:docMk/>
            <pc:sldMk cId="19110279" sldId="333"/>
            <ac:picMk id="21" creationId="{531DB082-5B76-ED26-7A4F-A4A9D3A3A43D}"/>
          </ac:picMkLst>
        </pc:picChg>
      </pc:sldChg>
      <pc:sldChg chg="addSp delSp modSp add mod ord modTransition modAnim">
        <pc:chgData name="林 明锋" userId="df5b4b9bac279175" providerId="LiveId" clId="{CD95FE0C-0B04-43E2-841A-448B165D0080}" dt="2022-07-26T12:31:40.191" v="3403"/>
        <pc:sldMkLst>
          <pc:docMk/>
          <pc:sldMk cId="1039889745" sldId="348"/>
        </pc:sldMkLst>
        <pc:spChg chg="mod">
          <ac:chgData name="林 明锋" userId="df5b4b9bac279175" providerId="LiveId" clId="{CD95FE0C-0B04-43E2-841A-448B165D0080}" dt="2022-07-26T12:31:40.191" v="3403"/>
          <ac:spMkLst>
            <pc:docMk/>
            <pc:sldMk cId="1039889745" sldId="348"/>
            <ac:spMk id="9" creationId="{00000000-0000-0000-0000-000000000000}"/>
          </ac:spMkLst>
        </pc:spChg>
        <pc:spChg chg="mod">
          <ac:chgData name="林 明锋" userId="df5b4b9bac279175" providerId="LiveId" clId="{CD95FE0C-0B04-43E2-841A-448B165D0080}" dt="2022-07-26T05:55:21.233" v="358"/>
          <ac:spMkLst>
            <pc:docMk/>
            <pc:sldMk cId="1039889745" sldId="348"/>
            <ac:spMk id="12" creationId="{00000000-0000-0000-0000-000000000000}"/>
          </ac:spMkLst>
        </pc:spChg>
        <pc:spChg chg="del topLvl">
          <ac:chgData name="林 明锋" userId="df5b4b9bac279175" providerId="LiveId" clId="{CD95FE0C-0B04-43E2-841A-448B165D0080}" dt="2022-07-26T05:55:37.307" v="361" actId="478"/>
          <ac:spMkLst>
            <pc:docMk/>
            <pc:sldMk cId="1039889745" sldId="348"/>
            <ac:spMk id="13" creationId="{00000000-0000-0000-0000-000000000000}"/>
          </ac:spMkLst>
        </pc:spChg>
        <pc:spChg chg="del topLvl">
          <ac:chgData name="林 明锋" userId="df5b4b9bac279175" providerId="LiveId" clId="{CD95FE0C-0B04-43E2-841A-448B165D0080}" dt="2022-07-26T05:55:41.916" v="362" actId="478"/>
          <ac:spMkLst>
            <pc:docMk/>
            <pc:sldMk cId="1039889745" sldId="348"/>
            <ac:spMk id="17" creationId="{00000000-0000-0000-0000-000000000000}"/>
          </ac:spMkLst>
        </pc:spChg>
        <pc:grpChg chg="mod">
          <ac:chgData name="林 明锋" userId="df5b4b9bac279175" providerId="LiveId" clId="{CD95FE0C-0B04-43E2-841A-448B165D0080}" dt="2022-07-26T05:55:50.782" v="392" actId="1076"/>
          <ac:grpSpMkLst>
            <pc:docMk/>
            <pc:sldMk cId="1039889745" sldId="348"/>
            <ac:grpSpMk id="7" creationId="{6E11C3F3-1E66-448B-898D-F551085B08D7}"/>
          </ac:grpSpMkLst>
        </pc:grpChg>
        <pc:grpChg chg="mod">
          <ac:chgData name="林 明锋" userId="df5b4b9bac279175" providerId="LiveId" clId="{CD95FE0C-0B04-43E2-841A-448B165D0080}" dt="2022-07-26T05:55:46.987" v="391" actId="1035"/>
          <ac:grpSpMkLst>
            <pc:docMk/>
            <pc:sldMk cId="1039889745" sldId="348"/>
            <ac:grpSpMk id="10" creationId="{03D55D57-CE32-467D-B777-49BA1921B2F8}"/>
          </ac:grpSpMkLst>
        </pc:grpChg>
        <pc:grpChg chg="mod">
          <ac:chgData name="林 明锋" userId="df5b4b9bac279175" providerId="LiveId" clId="{CD95FE0C-0B04-43E2-841A-448B165D0080}" dt="2022-07-26T05:55:59.969" v="393" actId="1076"/>
          <ac:grpSpMkLst>
            <pc:docMk/>
            <pc:sldMk cId="1039889745" sldId="348"/>
            <ac:grpSpMk id="14" creationId="{DCE31BD3-7C8F-43C0-8520-AA8453E27153}"/>
          </ac:grpSpMkLst>
        </pc:grpChg>
        <pc:grpChg chg="add del">
          <ac:chgData name="林 明锋" userId="df5b4b9bac279175" providerId="LiveId" clId="{CD95FE0C-0B04-43E2-841A-448B165D0080}" dt="2022-07-26T05:55:37.307" v="361" actId="478"/>
          <ac:grpSpMkLst>
            <pc:docMk/>
            <pc:sldMk cId="1039889745" sldId="348"/>
            <ac:grpSpMk id="18" creationId="{B078CED8-04F8-470A-853F-DB2D54B4E944}"/>
          </ac:grpSpMkLst>
        </pc:grpChg>
      </pc:sldChg>
      <pc:sldChg chg="addSp delSp modSp del mod">
        <pc:chgData name="林 明锋" userId="df5b4b9bac279175" providerId="LiveId" clId="{CD95FE0C-0B04-43E2-841A-448B165D0080}" dt="2022-07-26T05:25:38.906" v="146" actId="2696"/>
        <pc:sldMkLst>
          <pc:docMk/>
          <pc:sldMk cId="3390812857" sldId="348"/>
        </pc:sldMkLst>
        <pc:picChg chg="add del mod">
          <ac:chgData name="林 明锋" userId="df5b4b9bac279175" providerId="LiveId" clId="{CD95FE0C-0B04-43E2-841A-448B165D0080}" dt="2022-07-26T04:09:27.972" v="110" actId="478"/>
          <ac:picMkLst>
            <pc:docMk/>
            <pc:sldMk cId="3390812857" sldId="348"/>
            <ac:picMk id="19" creationId="{898B804B-E64D-0E42-F863-CD00408DBAB7}"/>
          </ac:picMkLst>
        </pc:picChg>
      </pc:sldChg>
      <pc:sldChg chg="addSp delSp modSp mod ord modTransition delAnim modAnim">
        <pc:chgData name="林 明锋" userId="df5b4b9bac279175" providerId="LiveId" clId="{CD95FE0C-0B04-43E2-841A-448B165D0080}" dt="2022-07-26T12:31:37.320" v="3402"/>
        <pc:sldMkLst>
          <pc:docMk/>
          <pc:sldMk cId="2703644434" sldId="381"/>
        </pc:sldMkLst>
        <pc:spChg chg="mod">
          <ac:chgData name="林 明锋" userId="df5b4b9bac279175" providerId="LiveId" clId="{CD95FE0C-0B04-43E2-841A-448B165D0080}" dt="2022-07-26T12:31:37.320" v="3402"/>
          <ac:spMkLst>
            <pc:docMk/>
            <pc:sldMk cId="2703644434" sldId="381"/>
            <ac:spMk id="9" creationId="{00000000-0000-0000-0000-000000000000}"/>
          </ac:spMkLst>
        </pc:spChg>
        <pc:spChg chg="mod">
          <ac:chgData name="林 明锋" userId="df5b4b9bac279175" providerId="LiveId" clId="{CD95FE0C-0B04-43E2-841A-448B165D0080}" dt="2022-07-26T05:55:18.040" v="357"/>
          <ac:spMkLst>
            <pc:docMk/>
            <pc:sldMk cId="2703644434" sldId="381"/>
            <ac:spMk id="12" creationId="{00000000-0000-0000-0000-000000000000}"/>
          </ac:spMkLst>
        </pc:spChg>
        <pc:spChg chg="mod">
          <ac:chgData name="林 明锋" userId="df5b4b9bac279175" providerId="LiveId" clId="{CD95FE0C-0B04-43E2-841A-448B165D0080}" dt="2022-07-26T05:56:14.456" v="395"/>
          <ac:spMkLst>
            <pc:docMk/>
            <pc:sldMk cId="2703644434" sldId="381"/>
            <ac:spMk id="20" creationId="{118723E0-A8BF-64A9-F557-5CF888FCFFD6}"/>
          </ac:spMkLst>
        </pc:spChg>
        <pc:spChg chg="mod">
          <ac:chgData name="林 明锋" userId="df5b4b9bac279175" providerId="LiveId" clId="{CD95FE0C-0B04-43E2-841A-448B165D0080}" dt="2022-07-26T05:56:14.456" v="395"/>
          <ac:spMkLst>
            <pc:docMk/>
            <pc:sldMk cId="2703644434" sldId="381"/>
            <ac:spMk id="21" creationId="{AA945B08-1144-B61D-1E7F-2286525F2869}"/>
          </ac:spMkLst>
        </pc:spChg>
        <pc:spChg chg="mod">
          <ac:chgData name="林 明锋" userId="df5b4b9bac279175" providerId="LiveId" clId="{CD95FE0C-0B04-43E2-841A-448B165D0080}" dt="2022-07-26T05:56:14.456" v="395"/>
          <ac:spMkLst>
            <pc:docMk/>
            <pc:sldMk cId="2703644434" sldId="381"/>
            <ac:spMk id="28" creationId="{AED5B764-EBE8-175D-A62C-17ED2E7D0FE8}"/>
          </ac:spMkLst>
        </pc:spChg>
        <pc:spChg chg="mod">
          <ac:chgData name="林 明锋" userId="df5b4b9bac279175" providerId="LiveId" clId="{CD95FE0C-0B04-43E2-841A-448B165D0080}" dt="2022-07-26T05:56:14.456" v="395"/>
          <ac:spMkLst>
            <pc:docMk/>
            <pc:sldMk cId="2703644434" sldId="381"/>
            <ac:spMk id="29" creationId="{410DDBC6-6A59-35B4-665C-60A1EB364424}"/>
          </ac:spMkLst>
        </pc:spChg>
        <pc:spChg chg="del mod topLvl">
          <ac:chgData name="林 明锋" userId="df5b4b9bac279175" providerId="LiveId" clId="{CD95FE0C-0B04-43E2-841A-448B165D0080}" dt="2022-07-26T05:56:41.075" v="403" actId="478"/>
          <ac:spMkLst>
            <pc:docMk/>
            <pc:sldMk cId="2703644434" sldId="381"/>
            <ac:spMk id="31" creationId="{14CB797D-D74F-6F64-4272-8E2CF55287D7}"/>
          </ac:spMkLst>
        </pc:spChg>
        <pc:spChg chg="del mod topLvl">
          <ac:chgData name="林 明锋" userId="df5b4b9bac279175" providerId="LiveId" clId="{CD95FE0C-0B04-43E2-841A-448B165D0080}" dt="2022-07-26T05:56:43.555" v="405" actId="478"/>
          <ac:spMkLst>
            <pc:docMk/>
            <pc:sldMk cId="2703644434" sldId="381"/>
            <ac:spMk id="32" creationId="{CD32949A-FEF5-A60E-9A1E-C0E7B9D60ED6}"/>
          </ac:spMkLst>
        </pc:spChg>
        <pc:grpChg chg="mod">
          <ac:chgData name="林 明锋" userId="df5b4b9bac279175" providerId="LiveId" clId="{CD95FE0C-0B04-43E2-841A-448B165D0080}" dt="2022-07-26T05:56:25.219" v="397" actId="1076"/>
          <ac:grpSpMkLst>
            <pc:docMk/>
            <pc:sldMk cId="2703644434" sldId="381"/>
            <ac:grpSpMk id="7" creationId="{6E11C3F3-1E66-448B-898D-F551085B08D7}"/>
          </ac:grpSpMkLst>
        </pc:grpChg>
        <pc:grpChg chg="mod">
          <ac:chgData name="林 明锋" userId="df5b4b9bac279175" providerId="LiveId" clId="{CD95FE0C-0B04-43E2-841A-448B165D0080}" dt="2022-07-26T05:56:37.177" v="401" actId="1076"/>
          <ac:grpSpMkLst>
            <pc:docMk/>
            <pc:sldMk cId="2703644434" sldId="381"/>
            <ac:grpSpMk id="10" creationId="{03D55D57-CE32-467D-B777-49BA1921B2F8}"/>
          </ac:grpSpMkLst>
        </pc:grpChg>
        <pc:grpChg chg="mod">
          <ac:chgData name="林 明锋" userId="df5b4b9bac279175" providerId="LiveId" clId="{CD95FE0C-0B04-43E2-841A-448B165D0080}" dt="2022-07-26T05:56:28.207" v="398" actId="1076"/>
          <ac:grpSpMkLst>
            <pc:docMk/>
            <pc:sldMk cId="2703644434" sldId="381"/>
            <ac:grpSpMk id="14" creationId="{DCE31BD3-7C8F-43C0-8520-AA8453E27153}"/>
          </ac:grpSpMkLst>
        </pc:grpChg>
        <pc:grpChg chg="del">
          <ac:chgData name="林 明锋" userId="df5b4b9bac279175" providerId="LiveId" clId="{CD95FE0C-0B04-43E2-841A-448B165D0080}" dt="2022-07-26T05:56:11.620" v="394" actId="478"/>
          <ac:grpSpMkLst>
            <pc:docMk/>
            <pc:sldMk cId="2703644434" sldId="381"/>
            <ac:grpSpMk id="18" creationId="{B078CED8-04F8-470A-853F-DB2D54B4E944}"/>
          </ac:grpSpMkLst>
        </pc:grpChg>
        <pc:grpChg chg="add del mod">
          <ac:chgData name="林 明锋" userId="df5b4b9bac279175" providerId="LiveId" clId="{CD95FE0C-0B04-43E2-841A-448B165D0080}" dt="2022-07-26T05:56:39.540" v="402" actId="478"/>
          <ac:grpSpMkLst>
            <pc:docMk/>
            <pc:sldMk cId="2703644434" sldId="381"/>
            <ac:grpSpMk id="19" creationId="{393EB288-18A4-A5BF-ED50-F75CE169A7B3}"/>
          </ac:grpSpMkLst>
        </pc:grpChg>
        <pc:grpChg chg="add del mod">
          <ac:chgData name="林 明锋" userId="df5b4b9bac279175" providerId="LiveId" clId="{CD95FE0C-0B04-43E2-841A-448B165D0080}" dt="2022-07-26T05:56:41.867" v="404" actId="478"/>
          <ac:grpSpMkLst>
            <pc:docMk/>
            <pc:sldMk cId="2703644434" sldId="381"/>
            <ac:grpSpMk id="27" creationId="{A3DEE756-66E6-9C4A-747C-A0C8C1BA1E50}"/>
          </ac:grpSpMkLst>
        </pc:grpChg>
        <pc:grpChg chg="add del mod">
          <ac:chgData name="林 明锋" userId="df5b4b9bac279175" providerId="LiveId" clId="{CD95FE0C-0B04-43E2-841A-448B165D0080}" dt="2022-07-26T05:56:41.075" v="403" actId="478"/>
          <ac:grpSpMkLst>
            <pc:docMk/>
            <pc:sldMk cId="2703644434" sldId="381"/>
            <ac:grpSpMk id="30" creationId="{36DB46D8-7B3A-2E01-6599-373F0170CE43}"/>
          </ac:grpSpMkLst>
        </pc:grpChg>
        <pc:picChg chg="add del mod">
          <ac:chgData name="林 明锋" userId="df5b4b9bac279175" providerId="LiveId" clId="{CD95FE0C-0B04-43E2-841A-448B165D0080}" dt="2022-07-26T04:09:29.565" v="111" actId="478"/>
          <ac:picMkLst>
            <pc:docMk/>
            <pc:sldMk cId="2703644434" sldId="381"/>
            <ac:picMk id="19" creationId="{BEFD321F-98F7-C2B6-523D-B7D10EF50345}"/>
          </ac:picMkLst>
        </pc:picChg>
      </pc:sldChg>
      <pc:sldChg chg="addSp delSp modSp mod ord modTransition modAnim">
        <pc:chgData name="林 明锋" userId="df5b4b9bac279175" providerId="LiveId" clId="{CD95FE0C-0B04-43E2-841A-448B165D0080}" dt="2022-07-26T12:32:22.952" v="3417"/>
        <pc:sldMkLst>
          <pc:docMk/>
          <pc:sldMk cId="2139551433" sldId="382"/>
        </pc:sldMkLst>
        <pc:spChg chg="mod">
          <ac:chgData name="林 明锋" userId="df5b4b9bac279175" providerId="LiveId" clId="{CD95FE0C-0B04-43E2-841A-448B165D0080}" dt="2022-07-26T12:32:22.952" v="3417"/>
          <ac:spMkLst>
            <pc:docMk/>
            <pc:sldMk cId="2139551433" sldId="382"/>
            <ac:spMk id="9" creationId="{00000000-0000-0000-0000-000000000000}"/>
          </ac:spMkLst>
        </pc:spChg>
        <pc:spChg chg="mod">
          <ac:chgData name="林 明锋" userId="df5b4b9bac279175" providerId="LiveId" clId="{CD95FE0C-0B04-43E2-841A-448B165D0080}" dt="2022-07-26T05:55:12.525" v="356" actId="20577"/>
          <ac:spMkLst>
            <pc:docMk/>
            <pc:sldMk cId="2139551433" sldId="382"/>
            <ac:spMk id="12" creationId="{00000000-0000-0000-0000-000000000000}"/>
          </ac:spMkLst>
        </pc:spChg>
        <pc:grpChg chg="mod">
          <ac:chgData name="林 明锋" userId="df5b4b9bac279175" providerId="LiveId" clId="{CD95FE0C-0B04-43E2-841A-448B165D0080}" dt="2022-07-26T05:56:59.500" v="408" actId="1076"/>
          <ac:grpSpMkLst>
            <pc:docMk/>
            <pc:sldMk cId="2139551433" sldId="382"/>
            <ac:grpSpMk id="7" creationId="{6E11C3F3-1E66-448B-898D-F551085B08D7}"/>
          </ac:grpSpMkLst>
        </pc:grpChg>
        <pc:grpChg chg="mod">
          <ac:chgData name="林 明锋" userId="df5b4b9bac279175" providerId="LiveId" clId="{CD95FE0C-0B04-43E2-841A-448B165D0080}" dt="2022-07-26T05:56:55.906" v="407" actId="1076"/>
          <ac:grpSpMkLst>
            <pc:docMk/>
            <pc:sldMk cId="2139551433" sldId="382"/>
            <ac:grpSpMk id="10" creationId="{03D55D57-CE32-467D-B777-49BA1921B2F8}"/>
          </ac:grpSpMkLst>
        </pc:grpChg>
        <pc:grpChg chg="mod">
          <ac:chgData name="林 明锋" userId="df5b4b9bac279175" providerId="LiveId" clId="{CD95FE0C-0B04-43E2-841A-448B165D0080}" dt="2022-07-26T05:57:02.234" v="409" actId="1076"/>
          <ac:grpSpMkLst>
            <pc:docMk/>
            <pc:sldMk cId="2139551433" sldId="382"/>
            <ac:grpSpMk id="14" creationId="{DCE31BD3-7C8F-43C0-8520-AA8453E27153}"/>
          </ac:grpSpMkLst>
        </pc:grpChg>
        <pc:grpChg chg="del">
          <ac:chgData name="林 明锋" userId="df5b4b9bac279175" providerId="LiveId" clId="{CD95FE0C-0B04-43E2-841A-448B165D0080}" dt="2022-07-26T05:56:50.276" v="406" actId="478"/>
          <ac:grpSpMkLst>
            <pc:docMk/>
            <pc:sldMk cId="2139551433" sldId="382"/>
            <ac:grpSpMk id="18" creationId="{B078CED8-04F8-470A-853F-DB2D54B4E944}"/>
          </ac:grpSpMkLst>
        </pc:grpChg>
        <pc:picChg chg="add del mod">
          <ac:chgData name="林 明锋" userId="df5b4b9bac279175" providerId="LiveId" clId="{CD95FE0C-0B04-43E2-841A-448B165D0080}" dt="2022-07-26T04:09:31.388" v="112" actId="478"/>
          <ac:picMkLst>
            <pc:docMk/>
            <pc:sldMk cId="2139551433" sldId="382"/>
            <ac:picMk id="19" creationId="{97E9891D-1A70-125C-BCCC-6E3DC460F1B9}"/>
          </ac:picMkLst>
        </pc:picChg>
      </pc:sldChg>
      <pc:sldChg chg="addSp delSp modSp del mod">
        <pc:chgData name="林 明锋" userId="df5b4b9bac279175" providerId="LiveId" clId="{CD95FE0C-0B04-43E2-841A-448B165D0080}" dt="2022-07-26T05:57:13.555" v="410" actId="47"/>
        <pc:sldMkLst>
          <pc:docMk/>
          <pc:sldMk cId="1262004026" sldId="383"/>
        </pc:sldMkLst>
        <pc:picChg chg="add del mod">
          <ac:chgData name="林 明锋" userId="df5b4b9bac279175" providerId="LiveId" clId="{CD95FE0C-0B04-43E2-841A-448B165D0080}" dt="2022-07-26T04:09:32.751" v="113" actId="478"/>
          <ac:picMkLst>
            <pc:docMk/>
            <pc:sldMk cId="1262004026" sldId="383"/>
            <ac:picMk id="19" creationId="{740FA46F-202C-9268-447A-735EBFB2192E}"/>
          </ac:picMkLst>
        </pc:picChg>
      </pc:sldChg>
      <pc:sldChg chg="addSp delSp modSp del mod ord modTransition delAnim modAnim">
        <pc:chgData name="林 明锋" userId="df5b4b9bac279175" providerId="LiveId" clId="{CD95FE0C-0B04-43E2-841A-448B165D0080}" dt="2022-07-26T12:58:07.130" v="4228" actId="47"/>
        <pc:sldMkLst>
          <pc:docMk/>
          <pc:sldMk cId="2612895712" sldId="388"/>
        </pc:sldMkLst>
        <pc:spChg chg="add del mod">
          <ac:chgData name="林 明锋" userId="df5b4b9bac279175" providerId="LiveId" clId="{CD95FE0C-0B04-43E2-841A-448B165D0080}" dt="2022-07-26T07:18:33.076" v="1402" actId="478"/>
          <ac:spMkLst>
            <pc:docMk/>
            <pc:sldMk cId="2612895712" sldId="388"/>
            <ac:spMk id="2" creationId="{CB1E4CA3-50C8-F3AC-1749-64515D8BA581}"/>
          </ac:spMkLst>
        </pc:spChg>
        <pc:spChg chg="add del mod">
          <ac:chgData name="林 明锋" userId="df5b4b9bac279175" providerId="LiveId" clId="{CD95FE0C-0B04-43E2-841A-448B165D0080}" dt="2022-07-26T07:53:59.774" v="1727" actId="478"/>
          <ac:spMkLst>
            <pc:docMk/>
            <pc:sldMk cId="2612895712" sldId="388"/>
            <ac:spMk id="4" creationId="{CA8211BC-0796-3CE1-F13D-A5A70315CC0E}"/>
          </ac:spMkLst>
        </pc:spChg>
        <pc:spChg chg="add del mod">
          <ac:chgData name="林 明锋" userId="df5b4b9bac279175" providerId="LiveId" clId="{CD95FE0C-0B04-43E2-841A-448B165D0080}" dt="2022-07-26T11:57:30.908" v="3032" actId="478"/>
          <ac:spMkLst>
            <pc:docMk/>
            <pc:sldMk cId="2612895712" sldId="388"/>
            <ac:spMk id="7" creationId="{27C850F5-7B6E-56A3-BEBB-0FAE432DA891}"/>
          </ac:spMkLst>
        </pc:spChg>
        <pc:spChg chg="mod">
          <ac:chgData name="林 明锋" userId="df5b4b9bac279175" providerId="LiveId" clId="{CD95FE0C-0B04-43E2-841A-448B165D0080}" dt="2022-07-26T06:22:49.849" v="728"/>
          <ac:spMkLst>
            <pc:docMk/>
            <pc:sldMk cId="2612895712" sldId="388"/>
            <ac:spMk id="13" creationId="{74D41250-78FE-D08C-0930-C8B8FEB58045}"/>
          </ac:spMkLst>
        </pc:spChg>
        <pc:spChg chg="mod">
          <ac:chgData name="林 明锋" userId="df5b4b9bac279175" providerId="LiveId" clId="{CD95FE0C-0B04-43E2-841A-448B165D0080}" dt="2022-07-26T06:22:49.849" v="728"/>
          <ac:spMkLst>
            <pc:docMk/>
            <pc:sldMk cId="2612895712" sldId="388"/>
            <ac:spMk id="14" creationId="{41C8547A-9CB2-7F63-463B-10DF53CD5A8C}"/>
          </ac:spMkLst>
        </pc:spChg>
        <pc:spChg chg="mod">
          <ac:chgData name="林 明锋" userId="df5b4b9bac279175" providerId="LiveId" clId="{CD95FE0C-0B04-43E2-841A-448B165D0080}" dt="2022-07-26T06:23:23.697" v="742"/>
          <ac:spMkLst>
            <pc:docMk/>
            <pc:sldMk cId="2612895712" sldId="388"/>
            <ac:spMk id="16" creationId="{07D26A2D-B9C7-53AB-45BE-2E569DC861D6}"/>
          </ac:spMkLst>
        </pc:spChg>
        <pc:spChg chg="mod">
          <ac:chgData name="林 明锋" userId="df5b4b9bac279175" providerId="LiveId" clId="{CD95FE0C-0B04-43E2-841A-448B165D0080}" dt="2022-07-26T06:23:23.697" v="742"/>
          <ac:spMkLst>
            <pc:docMk/>
            <pc:sldMk cId="2612895712" sldId="388"/>
            <ac:spMk id="17" creationId="{2F8648C5-0499-3DA5-77C9-B834D1745E83}"/>
          </ac:spMkLst>
        </pc:spChg>
        <pc:spChg chg="mod">
          <ac:chgData name="林 明锋" userId="df5b4b9bac279175" providerId="LiveId" clId="{CD95FE0C-0B04-43E2-841A-448B165D0080}" dt="2022-07-26T06:24:03.993" v="755"/>
          <ac:spMkLst>
            <pc:docMk/>
            <pc:sldMk cId="2612895712" sldId="388"/>
            <ac:spMk id="19" creationId="{1D2216A9-41FA-BDDD-FD10-2E373A8FB293}"/>
          </ac:spMkLst>
        </pc:spChg>
        <pc:spChg chg="mod">
          <ac:chgData name="林 明锋" userId="df5b4b9bac279175" providerId="LiveId" clId="{CD95FE0C-0B04-43E2-841A-448B165D0080}" dt="2022-07-26T12:32:14.960" v="3414"/>
          <ac:spMkLst>
            <pc:docMk/>
            <pc:sldMk cId="2612895712" sldId="388"/>
            <ac:spMk id="20" creationId="{E4DCA700-29E2-F4A9-68E5-4B0BADE09E6A}"/>
          </ac:spMkLst>
        </pc:spChg>
        <pc:spChg chg="add del mod">
          <ac:chgData name="林 明锋" userId="df5b4b9bac279175" providerId="LiveId" clId="{CD95FE0C-0B04-43E2-841A-448B165D0080}" dt="2022-07-26T07:18:32.421" v="1401" actId="478"/>
          <ac:spMkLst>
            <pc:docMk/>
            <pc:sldMk cId="2612895712" sldId="388"/>
            <ac:spMk id="22" creationId="{6D2AC813-C3A4-6558-8C2D-213412376F37}"/>
          </ac:spMkLst>
        </pc:spChg>
        <pc:spChg chg="add del mod">
          <ac:chgData name="林 明锋" userId="df5b4b9bac279175" providerId="LiveId" clId="{CD95FE0C-0B04-43E2-841A-448B165D0080}" dt="2022-07-26T07:18:33.797" v="1403" actId="478"/>
          <ac:spMkLst>
            <pc:docMk/>
            <pc:sldMk cId="2612895712" sldId="388"/>
            <ac:spMk id="23" creationId="{E6888037-1C92-CB34-B1E5-6D2EE86F1290}"/>
          </ac:spMkLst>
        </pc:spChg>
        <pc:grpChg chg="add del mod">
          <ac:chgData name="林 明锋" userId="df5b4b9bac279175" providerId="LiveId" clId="{CD95FE0C-0B04-43E2-841A-448B165D0080}" dt="2022-07-26T06:23:20.325" v="741" actId="478"/>
          <ac:grpSpMkLst>
            <pc:docMk/>
            <pc:sldMk cId="2612895712" sldId="388"/>
            <ac:grpSpMk id="12" creationId="{E57BE94D-C885-F7C3-288F-00D730152F2C}"/>
          </ac:grpSpMkLst>
        </pc:grpChg>
        <pc:grpChg chg="add del mod">
          <ac:chgData name="林 明锋" userId="df5b4b9bac279175" providerId="LiveId" clId="{CD95FE0C-0B04-43E2-841A-448B165D0080}" dt="2022-07-26T06:24:01.669" v="754" actId="478"/>
          <ac:grpSpMkLst>
            <pc:docMk/>
            <pc:sldMk cId="2612895712" sldId="388"/>
            <ac:grpSpMk id="15" creationId="{1BB004D4-95BB-1B98-89E2-98BF516E6B0F}"/>
          </ac:grpSpMkLst>
        </pc:grpChg>
        <pc:grpChg chg="add mod">
          <ac:chgData name="林 明锋" userId="df5b4b9bac279175" providerId="LiveId" clId="{CD95FE0C-0B04-43E2-841A-448B165D0080}" dt="2022-07-26T06:24:03.993" v="755"/>
          <ac:grpSpMkLst>
            <pc:docMk/>
            <pc:sldMk cId="2612895712" sldId="388"/>
            <ac:grpSpMk id="18" creationId="{E78DC76C-F93A-7382-14D1-88B2706384FD}"/>
          </ac:grpSpMkLst>
        </pc:grpChg>
        <pc:picChg chg="del mod">
          <ac:chgData name="林 明锋" userId="df5b4b9bac279175" providerId="LiveId" clId="{CD95FE0C-0B04-43E2-841A-448B165D0080}" dt="2022-07-26T07:53:58.678" v="1726" actId="478"/>
          <ac:picMkLst>
            <pc:docMk/>
            <pc:sldMk cId="2612895712" sldId="388"/>
            <ac:picMk id="3" creationId="{C352E086-A0B0-1372-EF00-DC1D1D2161CE}"/>
          </ac:picMkLst>
        </pc:picChg>
        <pc:picChg chg="add del mod">
          <ac:chgData name="林 明锋" userId="df5b4b9bac279175" providerId="LiveId" clId="{CD95FE0C-0B04-43E2-841A-448B165D0080}" dt="2022-07-26T04:05:54.318" v="74" actId="478"/>
          <ac:picMkLst>
            <pc:docMk/>
            <pc:sldMk cId="2612895712" sldId="388"/>
            <ac:picMk id="4" creationId="{123990DA-EA62-8510-B543-8E7E456CC9F6}"/>
          </ac:picMkLst>
        </pc:picChg>
        <pc:picChg chg="add mod">
          <ac:chgData name="林 明锋" userId="df5b4b9bac279175" providerId="LiveId" clId="{CD95FE0C-0B04-43E2-841A-448B165D0080}" dt="2022-07-26T07:54:38.049" v="1737" actId="14100"/>
          <ac:picMkLst>
            <pc:docMk/>
            <pc:sldMk cId="2612895712" sldId="388"/>
            <ac:picMk id="6" creationId="{C719D7B7-3FAE-B51B-37CE-A972B88FD4CE}"/>
          </ac:picMkLst>
        </pc:picChg>
        <pc:picChg chg="add del mod">
          <ac:chgData name="林 明锋" userId="df5b4b9bac279175" providerId="LiveId" clId="{CD95FE0C-0B04-43E2-841A-448B165D0080}" dt="2022-07-26T04:09:24.852" v="108" actId="478"/>
          <ac:picMkLst>
            <pc:docMk/>
            <pc:sldMk cId="2612895712" sldId="388"/>
            <ac:picMk id="6" creationId="{D5BEF6FE-D8CF-B2A0-C484-398AFBDE9DEB}"/>
          </ac:picMkLst>
        </pc:picChg>
        <pc:picChg chg="add del mod">
          <ac:chgData name="林 明锋" userId="df5b4b9bac279175" providerId="LiveId" clId="{CD95FE0C-0B04-43E2-841A-448B165D0080}" dt="2022-07-26T11:57:02.651" v="3030" actId="478"/>
          <ac:picMkLst>
            <pc:docMk/>
            <pc:sldMk cId="2612895712" sldId="388"/>
            <ac:picMk id="28" creationId="{23B4D751-C51C-0B99-41B2-9815FF772C9A}"/>
          </ac:picMkLst>
        </pc:picChg>
        <pc:picChg chg="add mod">
          <ac:chgData name="林 明锋" userId="df5b4b9bac279175" providerId="LiveId" clId="{CD95FE0C-0B04-43E2-841A-448B165D0080}" dt="2022-07-26T11:57:06.734" v="3031"/>
          <ac:picMkLst>
            <pc:docMk/>
            <pc:sldMk cId="2612895712" sldId="388"/>
            <ac:picMk id="29" creationId="{2C92A83D-DAD4-BD7B-8549-36ACFF0018D3}"/>
          </ac:picMkLst>
        </pc:picChg>
      </pc:sldChg>
      <pc:sldChg chg="addSp delSp modSp del mod">
        <pc:chgData name="林 明锋" userId="df5b4b9bac279175" providerId="LiveId" clId="{CD95FE0C-0B04-43E2-841A-448B165D0080}" dt="2022-07-27T07:39:52.968" v="8092" actId="47"/>
        <pc:sldMkLst>
          <pc:docMk/>
          <pc:sldMk cId="681785091" sldId="389"/>
        </pc:sldMkLst>
        <pc:picChg chg="add del mod">
          <ac:chgData name="林 明锋" userId="df5b4b9bac279175" providerId="LiveId" clId="{CD95FE0C-0B04-43E2-841A-448B165D0080}" dt="2022-07-26T04:09:26.220" v="109" actId="478"/>
          <ac:picMkLst>
            <pc:docMk/>
            <pc:sldMk cId="681785091" sldId="389"/>
            <ac:picMk id="4" creationId="{2065C6B7-46A6-B131-08ED-F6C5F69532DC}"/>
          </ac:picMkLst>
        </pc:picChg>
      </pc:sldChg>
      <pc:sldChg chg="addSp delSp modSp mod modTransition modClrScheme delAnim modAnim delDesignElem chgLayout">
        <pc:chgData name="林 明锋" userId="df5b4b9bac279175" providerId="LiveId" clId="{CD95FE0C-0B04-43E2-841A-448B165D0080}" dt="2022-07-26T13:47:33.878" v="4309" actId="20577"/>
        <pc:sldMkLst>
          <pc:docMk/>
          <pc:sldMk cId="2848827135" sldId="390"/>
        </pc:sldMkLst>
        <pc:spChg chg="add del mod">
          <ac:chgData name="林 明锋" userId="df5b4b9bac279175" providerId="LiveId" clId="{CD95FE0C-0B04-43E2-841A-448B165D0080}" dt="2022-07-26T05:25:52.419" v="151" actId="478"/>
          <ac:spMkLst>
            <pc:docMk/>
            <pc:sldMk cId="2848827135" sldId="390"/>
            <ac:spMk id="2" creationId="{E2ADC20D-9593-8970-7AC8-1C3D41C9DFBB}"/>
          </ac:spMkLst>
        </pc:spChg>
        <pc:spChg chg="add del mod ord">
          <ac:chgData name="林 明锋" userId="df5b4b9bac279175" providerId="LiveId" clId="{CD95FE0C-0B04-43E2-841A-448B165D0080}" dt="2022-07-26T05:31:09.991" v="161" actId="700"/>
          <ac:spMkLst>
            <pc:docMk/>
            <pc:sldMk cId="2848827135" sldId="390"/>
            <ac:spMk id="3" creationId="{407551E2-09FA-D432-6FA1-22FF8FC03C03}"/>
          </ac:spMkLst>
        </pc:spChg>
        <pc:spChg chg="add del mod ord">
          <ac:chgData name="林 明锋" userId="df5b4b9bac279175" providerId="LiveId" clId="{CD95FE0C-0B04-43E2-841A-448B165D0080}" dt="2022-07-26T05:31:09.991" v="161" actId="700"/>
          <ac:spMkLst>
            <pc:docMk/>
            <pc:sldMk cId="2848827135" sldId="390"/>
            <ac:spMk id="5" creationId="{3663DA02-03BF-9615-0510-F82257D0FC90}"/>
          </ac:spMkLst>
        </pc:spChg>
        <pc:spChg chg="add del mod ord">
          <ac:chgData name="林 明锋" userId="df5b4b9bac279175" providerId="LiveId" clId="{CD95FE0C-0B04-43E2-841A-448B165D0080}" dt="2022-07-26T05:31:09.991" v="161" actId="700"/>
          <ac:spMkLst>
            <pc:docMk/>
            <pc:sldMk cId="2848827135" sldId="390"/>
            <ac:spMk id="6" creationId="{203F325B-682D-51D1-A965-F561E596214F}"/>
          </ac:spMkLst>
        </pc:spChg>
        <pc:spChg chg="add del mod ord">
          <ac:chgData name="林 明锋" userId="df5b4b9bac279175" providerId="LiveId" clId="{CD95FE0C-0B04-43E2-841A-448B165D0080}" dt="2022-07-26T05:31:09.991" v="161" actId="700"/>
          <ac:spMkLst>
            <pc:docMk/>
            <pc:sldMk cId="2848827135" sldId="390"/>
            <ac:spMk id="7" creationId="{23F1B130-61B5-CDB8-950D-F68441DF2063}"/>
          </ac:spMkLst>
        </pc:spChg>
        <pc:spChg chg="add del mod ord">
          <ac:chgData name="林 明锋" userId="df5b4b9bac279175" providerId="LiveId" clId="{CD95FE0C-0B04-43E2-841A-448B165D0080}" dt="2022-07-26T05:31:09.991" v="161" actId="700"/>
          <ac:spMkLst>
            <pc:docMk/>
            <pc:sldMk cId="2848827135" sldId="390"/>
            <ac:spMk id="8" creationId="{B4C26A46-35B7-4353-BDC0-63E206C2EA55}"/>
          </ac:spMkLst>
        </pc:spChg>
        <pc:spChg chg="add mod">
          <ac:chgData name="林 明锋" userId="df5b4b9bac279175" providerId="LiveId" clId="{CD95FE0C-0B04-43E2-841A-448B165D0080}" dt="2022-07-26T11:05:44.118" v="2078" actId="207"/>
          <ac:spMkLst>
            <pc:docMk/>
            <pc:sldMk cId="2848827135" sldId="390"/>
            <ac:spMk id="9" creationId="{51C32D7A-E5F8-F81E-A8AA-ACE578747ED0}"/>
          </ac:spMkLst>
        </pc:spChg>
        <pc:spChg chg="add del mod">
          <ac:chgData name="林 明锋" userId="df5b4b9bac279175" providerId="LiveId" clId="{CD95FE0C-0B04-43E2-841A-448B165D0080}" dt="2022-07-26T05:36:16.171" v="217" actId="478"/>
          <ac:spMkLst>
            <pc:docMk/>
            <pc:sldMk cId="2848827135" sldId="390"/>
            <ac:spMk id="10" creationId="{AD133E9F-336F-A8E0-82A3-B05AA6B19696}"/>
          </ac:spMkLst>
        </pc:spChg>
        <pc:spChg chg="mod">
          <ac:chgData name="林 明锋" userId="df5b4b9bac279175" providerId="LiveId" clId="{CD95FE0C-0B04-43E2-841A-448B165D0080}" dt="2022-07-26T05:25:48.696" v="150"/>
          <ac:spMkLst>
            <pc:docMk/>
            <pc:sldMk cId="2848827135" sldId="390"/>
            <ac:spMk id="14" creationId="{4355D424-2EBA-62DE-9567-D1DF0FED9BF4}"/>
          </ac:spMkLst>
        </pc:spChg>
        <pc:spChg chg="mod">
          <ac:chgData name="林 明锋" userId="df5b4b9bac279175" providerId="LiveId" clId="{CD95FE0C-0B04-43E2-841A-448B165D0080}" dt="2022-07-26T05:25:48.696" v="150"/>
          <ac:spMkLst>
            <pc:docMk/>
            <pc:sldMk cId="2848827135" sldId="390"/>
            <ac:spMk id="15" creationId="{FBB5A920-A05F-80D5-2DDA-640437A3B21B}"/>
          </ac:spMkLst>
        </pc:spChg>
        <pc:spChg chg="del mod topLvl">
          <ac:chgData name="林 明锋" userId="df5b4b9bac279175" providerId="LiveId" clId="{CD95FE0C-0B04-43E2-841A-448B165D0080}" dt="2022-07-26T05:30:29.539" v="158" actId="478"/>
          <ac:spMkLst>
            <pc:docMk/>
            <pc:sldMk cId="2848827135" sldId="390"/>
            <ac:spMk id="17" creationId="{A26E170A-4D58-FAE3-B58F-9E72A5331897}"/>
          </ac:spMkLst>
        </pc:spChg>
        <pc:spChg chg="del mod topLvl">
          <ac:chgData name="林 明锋" userId="df5b4b9bac279175" providerId="LiveId" clId="{CD95FE0C-0B04-43E2-841A-448B165D0080}" dt="2022-07-26T05:30:28.236" v="157" actId="478"/>
          <ac:spMkLst>
            <pc:docMk/>
            <pc:sldMk cId="2848827135" sldId="390"/>
            <ac:spMk id="18" creationId="{E09DF35E-3728-D094-B61E-7ECC97AFC1B0}"/>
          </ac:spMkLst>
        </pc:spChg>
        <pc:spChg chg="add del">
          <ac:chgData name="林 明锋" userId="df5b4b9bac279175" providerId="LiveId" clId="{CD95FE0C-0B04-43E2-841A-448B165D0080}" dt="2022-07-26T10:55:46.226" v="2013" actId="478"/>
          <ac:spMkLst>
            <pc:docMk/>
            <pc:sldMk cId="2848827135" sldId="390"/>
            <ac:spMk id="19" creationId="{7212CA65-A230-3B87-618C-8A30A7C4C07D}"/>
          </ac:spMkLst>
        </pc:spChg>
        <pc:spChg chg="del mod topLvl">
          <ac:chgData name="林 明锋" userId="df5b4b9bac279175" providerId="LiveId" clId="{CD95FE0C-0B04-43E2-841A-448B165D0080}" dt="2022-07-26T05:31:20.795" v="164" actId="478"/>
          <ac:spMkLst>
            <pc:docMk/>
            <pc:sldMk cId="2848827135" sldId="390"/>
            <ac:spMk id="25" creationId="{0EF9EA6C-E6EA-17CC-6E19-599D51386C9E}"/>
          </ac:spMkLst>
        </pc:spChg>
        <pc:spChg chg="mod topLvl">
          <ac:chgData name="林 明锋" userId="df5b4b9bac279175" providerId="LiveId" clId="{CD95FE0C-0B04-43E2-841A-448B165D0080}" dt="2022-07-26T05:31:20.795" v="164" actId="478"/>
          <ac:spMkLst>
            <pc:docMk/>
            <pc:sldMk cId="2848827135" sldId="390"/>
            <ac:spMk id="26" creationId="{4A276B46-B15E-8D9E-5511-6C4E46C3CA60}"/>
          </ac:spMkLst>
        </pc:spChg>
        <pc:spChg chg="add mod">
          <ac:chgData name="林 明锋" userId="df5b4b9bac279175" providerId="LiveId" clId="{CD95FE0C-0B04-43E2-841A-448B165D0080}" dt="2022-07-26T13:47:33.878" v="4309" actId="20577"/>
          <ac:spMkLst>
            <pc:docMk/>
            <pc:sldMk cId="2848827135" sldId="390"/>
            <ac:spMk id="28" creationId="{46B67BC5-4F25-5677-EFFF-DEBFA55BC8A9}"/>
          </ac:spMkLst>
        </pc:spChg>
        <pc:spChg chg="add del mod">
          <ac:chgData name="林 明锋" userId="df5b4b9bac279175" providerId="LiveId" clId="{CD95FE0C-0B04-43E2-841A-448B165D0080}" dt="2022-07-26T05:35:49.883" v="215" actId="478"/>
          <ac:spMkLst>
            <pc:docMk/>
            <pc:sldMk cId="2848827135" sldId="390"/>
            <ac:spMk id="30" creationId="{E39CEC11-1E91-2C23-ACAD-871C83F01EA5}"/>
          </ac:spMkLst>
        </pc:spChg>
        <pc:spChg chg="del mod">
          <ac:chgData name="林 明锋" userId="df5b4b9bac279175" providerId="LiveId" clId="{CD95FE0C-0B04-43E2-841A-448B165D0080}" dt="2022-07-26T04:01:27.040" v="49" actId="478"/>
          <ac:spMkLst>
            <pc:docMk/>
            <pc:sldMk cId="2848827135" sldId="390"/>
            <ac:spMk id="33" creationId="{604E00DF-8D89-1CA6-9FFD-D0F57F3837C8}"/>
          </ac:spMkLst>
        </pc:spChg>
        <pc:spChg chg="add del mod">
          <ac:chgData name="林 明锋" userId="df5b4b9bac279175" providerId="LiveId" clId="{CD95FE0C-0B04-43E2-841A-448B165D0080}" dt="2022-07-26T11:21:35.736" v="2536"/>
          <ac:spMkLst>
            <pc:docMk/>
            <pc:sldMk cId="2848827135" sldId="390"/>
            <ac:spMk id="41" creationId="{ED4BB257-A1C1-50BA-A44D-45FCBC31611D}"/>
          </ac:spMkLst>
        </pc:spChg>
        <pc:spChg chg="mod ord topLvl">
          <ac:chgData name="林 明锋" userId="df5b4b9bac279175" providerId="LiveId" clId="{CD95FE0C-0B04-43E2-841A-448B165D0080}" dt="2022-07-26T11:31:27.636" v="2777" actId="14100"/>
          <ac:spMkLst>
            <pc:docMk/>
            <pc:sldMk cId="2848827135" sldId="390"/>
            <ac:spMk id="43" creationId="{B960EF77-3B5F-CA88-820E-D85E2B22C986}"/>
          </ac:spMkLst>
        </pc:spChg>
        <pc:spChg chg="del mod topLvl">
          <ac:chgData name="林 明锋" userId="df5b4b9bac279175" providerId="LiveId" clId="{CD95FE0C-0B04-43E2-841A-448B165D0080}" dt="2022-07-26T11:21:20.122" v="2529" actId="478"/>
          <ac:spMkLst>
            <pc:docMk/>
            <pc:sldMk cId="2848827135" sldId="390"/>
            <ac:spMk id="44" creationId="{DD7ABAA7-F84B-0018-32F5-DBC28A825F9C}"/>
          </ac:spMkLst>
        </pc:spChg>
        <pc:spChg chg="add del">
          <ac:chgData name="林 明锋" userId="df5b4b9bac279175" providerId="LiveId" clId="{CD95FE0C-0B04-43E2-841A-448B165D0080}" dt="2022-07-26T05:31:09.991" v="161" actId="700"/>
          <ac:spMkLst>
            <pc:docMk/>
            <pc:sldMk cId="2848827135" sldId="390"/>
            <ac:spMk id="136" creationId="{F3060C83-F051-4F0E-ABAD-AA0DFC48B218}"/>
          </ac:spMkLst>
        </pc:spChg>
        <pc:spChg chg="add del">
          <ac:chgData name="林 明锋" userId="df5b4b9bac279175" providerId="LiveId" clId="{CD95FE0C-0B04-43E2-841A-448B165D0080}" dt="2022-07-26T05:31:09.991" v="161" actId="700"/>
          <ac:spMkLst>
            <pc:docMk/>
            <pc:sldMk cId="2848827135" sldId="390"/>
            <ac:spMk id="142" creationId="{83C98ABE-055B-441F-B07E-44F97F083C39}"/>
          </ac:spMkLst>
        </pc:spChg>
        <pc:spChg chg="add del">
          <ac:chgData name="林 明锋" userId="df5b4b9bac279175" providerId="LiveId" clId="{CD95FE0C-0B04-43E2-841A-448B165D0080}" dt="2022-07-26T05:31:09.991" v="161" actId="700"/>
          <ac:spMkLst>
            <pc:docMk/>
            <pc:sldMk cId="2848827135" sldId="390"/>
            <ac:spMk id="147" creationId="{29FDB030-9B49-4CED-8CCD-4D99382388AC}"/>
          </ac:spMkLst>
        </pc:spChg>
        <pc:spChg chg="add del">
          <ac:chgData name="林 明锋" userId="df5b4b9bac279175" providerId="LiveId" clId="{CD95FE0C-0B04-43E2-841A-448B165D0080}" dt="2022-07-26T05:31:09.991" v="161" actId="700"/>
          <ac:spMkLst>
            <pc:docMk/>
            <pc:sldMk cId="2848827135" sldId="390"/>
            <ac:spMk id="149" creationId="{3783CA14-24A1-485C-8B30-D6A5D87987AD}"/>
          </ac:spMkLst>
        </pc:spChg>
        <pc:spChg chg="add del">
          <ac:chgData name="林 明锋" userId="df5b4b9bac279175" providerId="LiveId" clId="{CD95FE0C-0B04-43E2-841A-448B165D0080}" dt="2022-07-26T05:31:09.991" v="161" actId="700"/>
          <ac:spMkLst>
            <pc:docMk/>
            <pc:sldMk cId="2848827135" sldId="390"/>
            <ac:spMk id="153" creationId="{9A97C86A-04D6-40F7-AE84-31AB43E6A846}"/>
          </ac:spMkLst>
        </pc:spChg>
        <pc:spChg chg="add del">
          <ac:chgData name="林 明锋" userId="df5b4b9bac279175" providerId="LiveId" clId="{CD95FE0C-0B04-43E2-841A-448B165D0080}" dt="2022-07-26T05:31:09.991" v="161" actId="700"/>
          <ac:spMkLst>
            <pc:docMk/>
            <pc:sldMk cId="2848827135" sldId="390"/>
            <ac:spMk id="154" creationId="{FF9F2414-84E8-453E-B1F3-389FDE8192D9}"/>
          </ac:spMkLst>
        </pc:spChg>
        <pc:spChg chg="add del">
          <ac:chgData name="林 明锋" userId="df5b4b9bac279175" providerId="LiveId" clId="{CD95FE0C-0B04-43E2-841A-448B165D0080}" dt="2022-07-26T05:31:09.991" v="161" actId="700"/>
          <ac:spMkLst>
            <pc:docMk/>
            <pc:sldMk cId="2848827135" sldId="390"/>
            <ac:spMk id="155" creationId="{3ECA69A1-7536-43AC-85EF-C7106179F5ED}"/>
          </ac:spMkLst>
        </pc:spChg>
        <pc:grpChg chg="add mod ord">
          <ac:chgData name="林 明锋" userId="df5b4b9bac279175" providerId="LiveId" clId="{CD95FE0C-0B04-43E2-841A-448B165D0080}" dt="2022-07-26T11:22:49.566" v="2591" actId="166"/>
          <ac:grpSpMkLst>
            <pc:docMk/>
            <pc:sldMk cId="2848827135" sldId="390"/>
            <ac:grpSpMk id="13" creationId="{272A78C8-2A53-F186-5C15-6551A2B1C33B}"/>
          </ac:grpSpMkLst>
        </pc:grpChg>
        <pc:grpChg chg="add del mod">
          <ac:chgData name="林 明锋" userId="df5b4b9bac279175" providerId="LiveId" clId="{CD95FE0C-0B04-43E2-841A-448B165D0080}" dt="2022-07-26T05:30:28.236" v="157" actId="478"/>
          <ac:grpSpMkLst>
            <pc:docMk/>
            <pc:sldMk cId="2848827135" sldId="390"/>
            <ac:grpSpMk id="16" creationId="{D3D9DDD4-EBE0-AAEF-4657-6874E1C8BDFF}"/>
          </ac:grpSpMkLst>
        </pc:grpChg>
        <pc:grpChg chg="add del mod">
          <ac:chgData name="林 明锋" userId="df5b4b9bac279175" providerId="LiveId" clId="{CD95FE0C-0B04-43E2-841A-448B165D0080}" dt="2022-07-26T05:31:20.795" v="164" actId="478"/>
          <ac:grpSpMkLst>
            <pc:docMk/>
            <pc:sldMk cId="2848827135" sldId="390"/>
            <ac:grpSpMk id="24" creationId="{08B125E0-9042-E6DF-BA0F-EBED3CDF4957}"/>
          </ac:grpSpMkLst>
        </pc:grpChg>
        <pc:grpChg chg="add del mod">
          <ac:chgData name="林 明锋" userId="df5b4b9bac279175" providerId="LiveId" clId="{CD95FE0C-0B04-43E2-841A-448B165D0080}" dt="2022-07-26T11:21:20.122" v="2529" actId="478"/>
          <ac:grpSpMkLst>
            <pc:docMk/>
            <pc:sldMk cId="2848827135" sldId="390"/>
            <ac:grpSpMk id="42" creationId="{D4593F47-D60F-EDF7-383D-77DFCBF309B5}"/>
          </ac:grpSpMkLst>
        </pc:grpChg>
        <pc:picChg chg="del">
          <ac:chgData name="林 明锋" userId="df5b4b9bac279175" providerId="LiveId" clId="{CD95FE0C-0B04-43E2-841A-448B165D0080}" dt="2022-07-26T05:23:10.974" v="121" actId="478"/>
          <ac:picMkLst>
            <pc:docMk/>
            <pc:sldMk cId="2848827135" sldId="390"/>
            <ac:picMk id="4" creationId="{925AC84D-256C-4D42-690B-AC6EFD14B2AB}"/>
          </ac:picMkLst>
        </pc:picChg>
        <pc:picChg chg="add del mod">
          <ac:chgData name="林 明锋" userId="df5b4b9bac279175" providerId="LiveId" clId="{CD95FE0C-0B04-43E2-841A-448B165D0080}" dt="2022-07-26T10:54:08.858" v="2009" actId="478"/>
          <ac:picMkLst>
            <pc:docMk/>
            <pc:sldMk cId="2848827135" sldId="390"/>
            <ac:picMk id="12" creationId="{0F3E19D8-8AD5-832E-F23C-10AFCFDF51CB}"/>
          </ac:picMkLst>
        </pc:picChg>
        <pc:picChg chg="add del mod">
          <ac:chgData name="林 明锋" userId="df5b4b9bac279175" providerId="LiveId" clId="{CD95FE0C-0B04-43E2-841A-448B165D0080}" dt="2022-07-26T04:09:13.716" v="100" actId="478"/>
          <ac:picMkLst>
            <pc:docMk/>
            <pc:sldMk cId="2848827135" sldId="390"/>
            <ac:picMk id="13" creationId="{79EA3040-9AE1-8E10-76F2-CB778478A16B}"/>
          </ac:picMkLst>
        </pc:picChg>
        <pc:picChg chg="add del mod">
          <ac:chgData name="林 明锋" userId="df5b4b9bac279175" providerId="LiveId" clId="{CD95FE0C-0B04-43E2-841A-448B165D0080}" dt="2022-07-26T04:09:44.948" v="116" actId="478"/>
          <ac:picMkLst>
            <pc:docMk/>
            <pc:sldMk cId="2848827135" sldId="390"/>
            <ac:picMk id="14" creationId="{75DD8D3C-E23A-ACE9-6974-0A35A441B7E7}"/>
          </ac:picMkLst>
        </pc:picChg>
        <pc:picChg chg="add del mod">
          <ac:chgData name="林 明锋" userId="df5b4b9bac279175" providerId="LiveId" clId="{CD95FE0C-0B04-43E2-841A-448B165D0080}" dt="2022-07-26T10:57:33.281" v="2063" actId="478"/>
          <ac:picMkLst>
            <pc:docMk/>
            <pc:sldMk cId="2848827135" sldId="390"/>
            <ac:picMk id="21" creationId="{0319A760-CBB5-E569-8E26-8FFD2DBD8AF8}"/>
          </ac:picMkLst>
        </pc:picChg>
        <pc:picChg chg="add mod">
          <ac:chgData name="林 明锋" userId="df5b4b9bac279175" providerId="LiveId" clId="{CD95FE0C-0B04-43E2-841A-448B165D0080}" dt="2022-07-26T11:29:03.953" v="2697" actId="1076"/>
          <ac:picMkLst>
            <pc:docMk/>
            <pc:sldMk cId="2848827135" sldId="390"/>
            <ac:picMk id="23" creationId="{B1D2B952-E11F-CCCF-E136-D25D6A51C641}"/>
          </ac:picMkLst>
        </pc:picChg>
        <pc:picChg chg="add mod">
          <ac:chgData name="林 明锋" userId="df5b4b9bac279175" providerId="LiveId" clId="{CD95FE0C-0B04-43E2-841A-448B165D0080}" dt="2022-07-26T11:14:02.762" v="2097" actId="14861"/>
          <ac:picMkLst>
            <pc:docMk/>
            <pc:sldMk cId="2848827135" sldId="390"/>
            <ac:picMk id="29" creationId="{A3ABD8EF-502E-6005-FE60-21E41D554AE3}"/>
          </ac:picMkLst>
        </pc:picChg>
        <pc:picChg chg="del mod">
          <ac:chgData name="林 明锋" userId="df5b4b9bac279175" providerId="LiveId" clId="{CD95FE0C-0B04-43E2-841A-448B165D0080}" dt="2022-07-26T11:04:05.682" v="2071" actId="478"/>
          <ac:picMkLst>
            <pc:docMk/>
            <pc:sldMk cId="2848827135" sldId="390"/>
            <ac:picMk id="127" creationId="{14705DD9-1D21-253E-498C-E3530A0B41C0}"/>
          </ac:picMkLst>
        </pc:picChg>
      </pc:sldChg>
      <pc:sldChg chg="addSp delSp modSp mod modTransition delAnim modAnim">
        <pc:chgData name="林 明锋" userId="df5b4b9bac279175" providerId="LiveId" clId="{CD95FE0C-0B04-43E2-841A-448B165D0080}" dt="2022-07-27T07:42:48.836" v="8096"/>
        <pc:sldMkLst>
          <pc:docMk/>
          <pc:sldMk cId="2766592107" sldId="394"/>
        </pc:sldMkLst>
        <pc:spChg chg="mod">
          <ac:chgData name="林 明锋" userId="df5b4b9bac279175" providerId="LiveId" clId="{CD95FE0C-0B04-43E2-841A-448B165D0080}" dt="2022-07-26T06:22:45.344" v="724"/>
          <ac:spMkLst>
            <pc:docMk/>
            <pc:sldMk cId="2766592107" sldId="394"/>
            <ac:spMk id="14" creationId="{2934D749-4F68-8FE5-42F5-F90B5876B9BB}"/>
          </ac:spMkLst>
        </pc:spChg>
        <pc:spChg chg="mod">
          <ac:chgData name="林 明锋" userId="df5b4b9bac279175" providerId="LiveId" clId="{CD95FE0C-0B04-43E2-841A-448B165D0080}" dt="2022-07-26T06:22:45.344" v="724"/>
          <ac:spMkLst>
            <pc:docMk/>
            <pc:sldMk cId="2766592107" sldId="394"/>
            <ac:spMk id="15" creationId="{214E7025-5656-0DA5-07F9-4B804ADD1096}"/>
          </ac:spMkLst>
        </pc:spChg>
        <pc:spChg chg="add mod ord">
          <ac:chgData name="林 明锋" userId="df5b4b9bac279175" providerId="LiveId" clId="{CD95FE0C-0B04-43E2-841A-448B165D0080}" dt="2022-07-27T04:49:28.092" v="4818"/>
          <ac:spMkLst>
            <pc:docMk/>
            <pc:sldMk cId="2766592107" sldId="394"/>
            <ac:spMk id="16" creationId="{FD8B121C-FE17-1CDE-B6AB-5D7F26EEA206}"/>
          </ac:spMkLst>
        </pc:spChg>
        <pc:spChg chg="mod">
          <ac:chgData name="林 明锋" userId="df5b4b9bac279175" providerId="LiveId" clId="{CD95FE0C-0B04-43E2-841A-448B165D0080}" dt="2022-07-26T06:23:29.480" v="746"/>
          <ac:spMkLst>
            <pc:docMk/>
            <pc:sldMk cId="2766592107" sldId="394"/>
            <ac:spMk id="17" creationId="{77CF02E8-D21A-C5BF-605F-8177019FBA48}"/>
          </ac:spMkLst>
        </pc:spChg>
        <pc:spChg chg="mod">
          <ac:chgData name="林 明锋" userId="df5b4b9bac279175" providerId="LiveId" clId="{CD95FE0C-0B04-43E2-841A-448B165D0080}" dt="2022-07-26T06:23:29.480" v="746"/>
          <ac:spMkLst>
            <pc:docMk/>
            <pc:sldMk cId="2766592107" sldId="394"/>
            <ac:spMk id="18" creationId="{084B55CD-E3C0-19DF-E7BE-995B2F9F2C65}"/>
          </ac:spMkLst>
        </pc:spChg>
        <pc:spChg chg="mod">
          <ac:chgData name="林 明锋" userId="df5b4b9bac279175" providerId="LiveId" clId="{CD95FE0C-0B04-43E2-841A-448B165D0080}" dt="2022-07-26T06:24:09.537" v="759"/>
          <ac:spMkLst>
            <pc:docMk/>
            <pc:sldMk cId="2766592107" sldId="394"/>
            <ac:spMk id="20" creationId="{AE3B4D17-0D13-2529-FD22-2F30BB512D2F}"/>
          </ac:spMkLst>
        </pc:spChg>
        <pc:spChg chg="mod">
          <ac:chgData name="林 明锋" userId="df5b4b9bac279175" providerId="LiveId" clId="{CD95FE0C-0B04-43E2-841A-448B165D0080}" dt="2022-07-26T12:31:57.960" v="3407"/>
          <ac:spMkLst>
            <pc:docMk/>
            <pc:sldMk cId="2766592107" sldId="394"/>
            <ac:spMk id="21" creationId="{00FDCC47-74DC-EC48-2A1E-FA266B40E14D}"/>
          </ac:spMkLst>
        </pc:spChg>
        <pc:spChg chg="add del mod">
          <ac:chgData name="林 明锋" userId="df5b4b9bac279175" providerId="LiveId" clId="{CD95FE0C-0B04-43E2-841A-448B165D0080}" dt="2022-07-26T12:55:16.220" v="3880" actId="478"/>
          <ac:spMkLst>
            <pc:docMk/>
            <pc:sldMk cId="2766592107" sldId="394"/>
            <ac:spMk id="28" creationId="{5FF6E786-9EEB-25E3-FBEA-184749480215}"/>
          </ac:spMkLst>
        </pc:spChg>
        <pc:spChg chg="mod">
          <ac:chgData name="林 明锋" userId="df5b4b9bac279175" providerId="LiveId" clId="{CD95FE0C-0B04-43E2-841A-448B165D0080}" dt="2022-07-27T04:49:07.490" v="4817" actId="14100"/>
          <ac:spMkLst>
            <pc:docMk/>
            <pc:sldMk cId="2766592107" sldId="394"/>
            <ac:spMk id="33" creationId="{604E00DF-8D89-1CA6-9FFD-D0F57F3837C8}"/>
          </ac:spMkLst>
        </pc:spChg>
        <pc:grpChg chg="add del mod">
          <ac:chgData name="林 明锋" userId="df5b4b9bac279175" providerId="LiveId" clId="{CD95FE0C-0B04-43E2-841A-448B165D0080}" dt="2022-07-26T06:23:14.476" v="736" actId="478"/>
          <ac:grpSpMkLst>
            <pc:docMk/>
            <pc:sldMk cId="2766592107" sldId="394"/>
            <ac:grpSpMk id="13" creationId="{04501721-5D61-AB11-8EC4-ECF77D27F19E}"/>
          </ac:grpSpMkLst>
        </pc:grpChg>
        <pc:grpChg chg="add del mod">
          <ac:chgData name="林 明锋" userId="df5b4b9bac279175" providerId="LiveId" clId="{CD95FE0C-0B04-43E2-841A-448B165D0080}" dt="2022-07-26T06:23:57.341" v="750" actId="478"/>
          <ac:grpSpMkLst>
            <pc:docMk/>
            <pc:sldMk cId="2766592107" sldId="394"/>
            <ac:grpSpMk id="16" creationId="{87420876-4B67-F8BD-D6F7-AD65F23CD530}"/>
          </ac:grpSpMkLst>
        </pc:grpChg>
        <pc:grpChg chg="add mod ord">
          <ac:chgData name="林 明锋" userId="df5b4b9bac279175" providerId="LiveId" clId="{CD95FE0C-0B04-43E2-841A-448B165D0080}" dt="2022-07-26T12:55:10.624" v="3879" actId="166"/>
          <ac:grpSpMkLst>
            <pc:docMk/>
            <pc:sldMk cId="2766592107" sldId="394"/>
            <ac:grpSpMk id="19" creationId="{8C38E75F-76A7-2A13-A80E-263071F70DF3}"/>
          </ac:grpSpMkLst>
        </pc:grpChg>
        <pc:picChg chg="add del mod">
          <ac:chgData name="林 明锋" userId="df5b4b9bac279175" providerId="LiveId" clId="{CD95FE0C-0B04-43E2-841A-448B165D0080}" dt="2022-07-26T12:17:27.380" v="3236" actId="478"/>
          <ac:picMkLst>
            <pc:docMk/>
            <pc:sldMk cId="2766592107" sldId="394"/>
            <ac:picMk id="3" creationId="{39C59A92-0808-9F6E-7077-543CE699B5CA}"/>
          </ac:picMkLst>
        </pc:picChg>
        <pc:picChg chg="del">
          <ac:chgData name="林 明锋" userId="df5b4b9bac279175" providerId="LiveId" clId="{CD95FE0C-0B04-43E2-841A-448B165D0080}" dt="2022-07-26T06:39:17.452" v="840" actId="478"/>
          <ac:picMkLst>
            <pc:docMk/>
            <pc:sldMk cId="2766592107" sldId="394"/>
            <ac:picMk id="4" creationId="{925AC84D-256C-4D42-690B-AC6EFD14B2AB}"/>
          </ac:picMkLst>
        </pc:picChg>
        <pc:picChg chg="add del mod">
          <ac:chgData name="林 明锋" userId="df5b4b9bac279175" providerId="LiveId" clId="{CD95FE0C-0B04-43E2-841A-448B165D0080}" dt="2022-07-26T04:09:16.016" v="102" actId="478"/>
          <ac:picMkLst>
            <pc:docMk/>
            <pc:sldMk cId="2766592107" sldId="394"/>
            <ac:picMk id="13" creationId="{9A0F26FB-A501-4AEA-5066-37617CDA425D}"/>
          </ac:picMkLst>
        </pc:picChg>
        <pc:picChg chg="add del mod">
          <ac:chgData name="林 明锋" userId="df5b4b9bac279175" providerId="LiveId" clId="{CD95FE0C-0B04-43E2-841A-448B165D0080}" dt="2022-07-26T06:39:40.108" v="867" actId="478"/>
          <ac:picMkLst>
            <pc:docMk/>
            <pc:sldMk cId="2766592107" sldId="394"/>
            <ac:picMk id="22" creationId="{E6D40825-FB9A-BE9F-3409-5234173F49B5}"/>
          </ac:picMkLst>
        </pc:picChg>
        <pc:picChg chg="add del mod ord">
          <ac:chgData name="林 明锋" userId="df5b4b9bac279175" providerId="LiveId" clId="{CD95FE0C-0B04-43E2-841A-448B165D0080}" dt="2022-07-26T06:43:16.604" v="910" actId="478"/>
          <ac:picMkLst>
            <pc:docMk/>
            <pc:sldMk cId="2766592107" sldId="394"/>
            <ac:picMk id="23" creationId="{AE49B001-B61C-9840-2C98-ADE8BB58FE7B}"/>
          </ac:picMkLst>
        </pc:picChg>
        <pc:picChg chg="add del mod ord">
          <ac:chgData name="林 明锋" userId="df5b4b9bac279175" providerId="LiveId" clId="{CD95FE0C-0B04-43E2-841A-448B165D0080}" dt="2022-07-26T08:15:50.854" v="1766" actId="478"/>
          <ac:picMkLst>
            <pc:docMk/>
            <pc:sldMk cId="2766592107" sldId="394"/>
            <ac:picMk id="24" creationId="{82CC7585-938D-CE3D-811C-79AE3519403F}"/>
          </ac:picMkLst>
        </pc:picChg>
        <pc:picChg chg="add mod ord modCrop">
          <ac:chgData name="林 明锋" userId="df5b4b9bac279175" providerId="LiveId" clId="{CD95FE0C-0B04-43E2-841A-448B165D0080}" dt="2022-07-27T04:48:59.763" v="4814" actId="1076"/>
          <ac:picMkLst>
            <pc:docMk/>
            <pc:sldMk cId="2766592107" sldId="394"/>
            <ac:picMk id="27" creationId="{FAAA2F4F-CC8A-1F05-BD05-6991955743E8}"/>
          </ac:picMkLst>
        </pc:picChg>
      </pc:sldChg>
      <pc:sldChg chg="addSp delSp modSp add del mod modTransition delAnim modAnim">
        <pc:chgData name="林 明锋" userId="df5b4b9bac279175" providerId="LiveId" clId="{CD95FE0C-0B04-43E2-841A-448B165D0080}" dt="2022-07-27T07:44:02.339" v="8101"/>
        <pc:sldMkLst>
          <pc:docMk/>
          <pc:sldMk cId="3381777831" sldId="396"/>
        </pc:sldMkLst>
        <pc:spChg chg="mod ord">
          <ac:chgData name="林 明锋" userId="df5b4b9bac279175" providerId="LiveId" clId="{CD95FE0C-0B04-43E2-841A-448B165D0080}" dt="2022-07-26T12:20:20.665" v="3313" actId="14100"/>
          <ac:spMkLst>
            <pc:docMk/>
            <pc:sldMk cId="3381777831" sldId="396"/>
            <ac:spMk id="13" creationId="{039A5EF2-9A7C-206A-9BBC-5816A5E6D10D}"/>
          </ac:spMkLst>
        </pc:spChg>
        <pc:spChg chg="del mod topLvl">
          <ac:chgData name="林 明锋" userId="df5b4b9bac279175" providerId="LiveId" clId="{CD95FE0C-0B04-43E2-841A-448B165D0080}" dt="2022-07-26T06:23:16.340" v="737" actId="478"/>
          <ac:spMkLst>
            <pc:docMk/>
            <pc:sldMk cId="3381777831" sldId="396"/>
            <ac:spMk id="15" creationId="{99902BD9-9424-76A9-0912-AB0DCE7548B3}"/>
          </ac:spMkLst>
        </pc:spChg>
        <pc:spChg chg="del mod topLvl">
          <ac:chgData name="林 明锋" userId="df5b4b9bac279175" providerId="LiveId" clId="{CD95FE0C-0B04-43E2-841A-448B165D0080}" dt="2022-07-26T06:23:17.180" v="738" actId="478"/>
          <ac:spMkLst>
            <pc:docMk/>
            <pc:sldMk cId="3381777831" sldId="396"/>
            <ac:spMk id="16" creationId="{79E927A5-2FD0-CDAF-F930-CE3E1E4854E6}"/>
          </ac:spMkLst>
        </pc:spChg>
        <pc:spChg chg="add mod">
          <ac:chgData name="林 明锋" userId="df5b4b9bac279175" providerId="LiveId" clId="{CD95FE0C-0B04-43E2-841A-448B165D0080}" dt="2022-07-27T05:13:14.049" v="4991" actId="6549"/>
          <ac:spMkLst>
            <pc:docMk/>
            <pc:sldMk cId="3381777831" sldId="396"/>
            <ac:spMk id="18" creationId="{7F9611F0-3D02-B73B-3136-2BA7B1149DFB}"/>
          </ac:spMkLst>
        </pc:spChg>
        <pc:spChg chg="mod">
          <ac:chgData name="林 明锋" userId="df5b4b9bac279175" providerId="LiveId" clId="{CD95FE0C-0B04-43E2-841A-448B165D0080}" dt="2022-07-26T06:23:28.129" v="745"/>
          <ac:spMkLst>
            <pc:docMk/>
            <pc:sldMk cId="3381777831" sldId="396"/>
            <ac:spMk id="18" creationId="{B54C7FF9-8AD2-EFA5-37E4-C47C418FF2C1}"/>
          </ac:spMkLst>
        </pc:spChg>
        <pc:spChg chg="mod">
          <ac:chgData name="林 明锋" userId="df5b4b9bac279175" providerId="LiveId" clId="{CD95FE0C-0B04-43E2-841A-448B165D0080}" dt="2022-07-26T06:23:28.129" v="745"/>
          <ac:spMkLst>
            <pc:docMk/>
            <pc:sldMk cId="3381777831" sldId="396"/>
            <ac:spMk id="19" creationId="{C94F274F-DC96-E1F3-6A09-462D320312F5}"/>
          </ac:spMkLst>
        </pc:spChg>
        <pc:spChg chg="mod">
          <ac:chgData name="林 明锋" userId="df5b4b9bac279175" providerId="LiveId" clId="{CD95FE0C-0B04-43E2-841A-448B165D0080}" dt="2022-07-26T06:24:08.721" v="758"/>
          <ac:spMkLst>
            <pc:docMk/>
            <pc:sldMk cId="3381777831" sldId="396"/>
            <ac:spMk id="21" creationId="{58972652-8668-5F69-5AB7-9C61580EEF23}"/>
          </ac:spMkLst>
        </pc:spChg>
        <pc:spChg chg="mod">
          <ac:chgData name="林 明锋" userId="df5b4b9bac279175" providerId="LiveId" clId="{CD95FE0C-0B04-43E2-841A-448B165D0080}" dt="2022-07-26T12:32:00.128" v="3408"/>
          <ac:spMkLst>
            <pc:docMk/>
            <pc:sldMk cId="3381777831" sldId="396"/>
            <ac:spMk id="22" creationId="{FFE9F4D3-B294-098A-B2DA-86FE230B81AB}"/>
          </ac:spMkLst>
        </pc:spChg>
        <pc:spChg chg="add mod ord">
          <ac:chgData name="林 明锋" userId="df5b4b9bac279175" providerId="LiveId" clId="{CD95FE0C-0B04-43E2-841A-448B165D0080}" dt="2022-07-26T12:20:34.907" v="3317" actId="14100"/>
          <ac:spMkLst>
            <pc:docMk/>
            <pc:sldMk cId="3381777831" sldId="396"/>
            <ac:spMk id="26" creationId="{5C8DDE4F-DEA3-08A0-0D78-0B96E0578902}"/>
          </ac:spMkLst>
        </pc:spChg>
        <pc:spChg chg="add del mod">
          <ac:chgData name="林 明锋" userId="df5b4b9bac279175" providerId="LiveId" clId="{CD95FE0C-0B04-43E2-841A-448B165D0080}" dt="2022-07-26T12:55:32.413" v="3883" actId="478"/>
          <ac:spMkLst>
            <pc:docMk/>
            <pc:sldMk cId="3381777831" sldId="396"/>
            <ac:spMk id="29" creationId="{2ED95429-E2E6-BF2D-4E22-3A0A6D87A2C2}"/>
          </ac:spMkLst>
        </pc:spChg>
        <pc:spChg chg="add mod">
          <ac:chgData name="林 明锋" userId="df5b4b9bac279175" providerId="LiveId" clId="{CD95FE0C-0B04-43E2-841A-448B165D0080}" dt="2022-07-27T05:11:09.882" v="4933" actId="207"/>
          <ac:spMkLst>
            <pc:docMk/>
            <pc:sldMk cId="3381777831" sldId="396"/>
            <ac:spMk id="30" creationId="{0886AD3B-8AE5-6ECE-6481-AE6A4134335E}"/>
          </ac:spMkLst>
        </pc:spChg>
        <pc:grpChg chg="add del mod">
          <ac:chgData name="林 明锋" userId="df5b4b9bac279175" providerId="LiveId" clId="{CD95FE0C-0B04-43E2-841A-448B165D0080}" dt="2022-07-26T06:23:16.340" v="737" actId="478"/>
          <ac:grpSpMkLst>
            <pc:docMk/>
            <pc:sldMk cId="3381777831" sldId="396"/>
            <ac:grpSpMk id="14" creationId="{C75E7AD8-8278-45CB-1A3B-24C6482AEE1A}"/>
          </ac:grpSpMkLst>
        </pc:grpChg>
        <pc:grpChg chg="add del mod">
          <ac:chgData name="林 明锋" userId="df5b4b9bac279175" providerId="LiveId" clId="{CD95FE0C-0B04-43E2-841A-448B165D0080}" dt="2022-07-26T06:23:58.492" v="751" actId="478"/>
          <ac:grpSpMkLst>
            <pc:docMk/>
            <pc:sldMk cId="3381777831" sldId="396"/>
            <ac:grpSpMk id="17" creationId="{70A3B849-839E-AD4A-14C0-6B1AD88F75DB}"/>
          </ac:grpSpMkLst>
        </pc:grpChg>
        <pc:grpChg chg="add mod ord">
          <ac:chgData name="林 明锋" userId="df5b4b9bac279175" providerId="LiveId" clId="{CD95FE0C-0B04-43E2-841A-448B165D0080}" dt="2022-07-27T05:13:03.233" v="4954" actId="166"/>
          <ac:grpSpMkLst>
            <pc:docMk/>
            <pc:sldMk cId="3381777831" sldId="396"/>
            <ac:grpSpMk id="20" creationId="{F49783D8-0657-DB97-C94E-9109FD5B9D72}"/>
          </ac:grpSpMkLst>
        </pc:grpChg>
        <pc:picChg chg="add del mod">
          <ac:chgData name="林 明锋" userId="df5b4b9bac279175" providerId="LiveId" clId="{CD95FE0C-0B04-43E2-841A-448B165D0080}" dt="2022-07-26T12:19:27.796" v="3281" actId="478"/>
          <ac:picMkLst>
            <pc:docMk/>
            <pc:sldMk cId="3381777831" sldId="396"/>
            <ac:picMk id="3" creationId="{533EAB40-EA00-E4BA-388D-EE22EA92DF5F}"/>
          </ac:picMkLst>
        </pc:picChg>
        <pc:picChg chg="del">
          <ac:chgData name="林 明锋" userId="df5b4b9bac279175" providerId="LiveId" clId="{CD95FE0C-0B04-43E2-841A-448B165D0080}" dt="2022-07-26T06:40:22.268" v="878" actId="478"/>
          <ac:picMkLst>
            <pc:docMk/>
            <pc:sldMk cId="3381777831" sldId="396"/>
            <ac:picMk id="4" creationId="{925AC84D-256C-4D42-690B-AC6EFD14B2AB}"/>
          </ac:picMkLst>
        </pc:picChg>
        <pc:picChg chg="add del mod">
          <ac:chgData name="林 明锋" userId="df5b4b9bac279175" providerId="LiveId" clId="{CD95FE0C-0B04-43E2-841A-448B165D0080}" dt="2022-07-26T04:09:20.012" v="105" actId="478"/>
          <ac:picMkLst>
            <pc:docMk/>
            <pc:sldMk cId="3381777831" sldId="396"/>
            <ac:picMk id="14" creationId="{C10CCFAF-5B0E-4A5B-DB85-8877880CE470}"/>
          </ac:picMkLst>
        </pc:picChg>
        <pc:picChg chg="add del mod ord">
          <ac:chgData name="林 明锋" userId="df5b4b9bac279175" providerId="LiveId" clId="{CD95FE0C-0B04-43E2-841A-448B165D0080}" dt="2022-07-26T06:42:25.412" v="898" actId="478"/>
          <ac:picMkLst>
            <pc:docMk/>
            <pc:sldMk cId="3381777831" sldId="396"/>
            <ac:picMk id="23" creationId="{790ABFBB-5237-EA79-13AB-2B12457E0A86}"/>
          </ac:picMkLst>
        </pc:picChg>
        <pc:picChg chg="add del mod ord">
          <ac:chgData name="林 明锋" userId="df5b4b9bac279175" providerId="LiveId" clId="{CD95FE0C-0B04-43E2-841A-448B165D0080}" dt="2022-07-26T06:42:50.996" v="903" actId="478"/>
          <ac:picMkLst>
            <pc:docMk/>
            <pc:sldMk cId="3381777831" sldId="396"/>
            <ac:picMk id="24" creationId="{EBE2306B-57FB-EDCB-A964-E3E23562C449}"/>
          </ac:picMkLst>
        </pc:picChg>
        <pc:picChg chg="add del mod ord">
          <ac:chgData name="林 明锋" userId="df5b4b9bac279175" providerId="LiveId" clId="{CD95FE0C-0B04-43E2-841A-448B165D0080}" dt="2022-07-26T08:15:35.965" v="1754" actId="478"/>
          <ac:picMkLst>
            <pc:docMk/>
            <pc:sldMk cId="3381777831" sldId="396"/>
            <ac:picMk id="25" creationId="{D613A1A2-2044-BCB8-626A-49ECFA062C4F}"/>
          </ac:picMkLst>
        </pc:picChg>
        <pc:picChg chg="add mod modCrop">
          <ac:chgData name="林 明锋" userId="df5b4b9bac279175" providerId="LiveId" clId="{CD95FE0C-0B04-43E2-841A-448B165D0080}" dt="2022-07-26T12:20:10.551" v="3288" actId="1076"/>
          <ac:picMkLst>
            <pc:docMk/>
            <pc:sldMk cId="3381777831" sldId="396"/>
            <ac:picMk id="28" creationId="{FA1CD4AC-6780-C22C-8C5F-0E57CB2B7C4C}"/>
          </ac:picMkLst>
        </pc:picChg>
      </pc:sldChg>
      <pc:sldChg chg="addSp delSp modSp mod modTransition delAnim modAnim">
        <pc:chgData name="林 明锋" userId="df5b4b9bac279175" providerId="LiveId" clId="{CD95FE0C-0B04-43E2-841A-448B165D0080}" dt="2022-07-27T07:54:34.625" v="8109"/>
        <pc:sldMkLst>
          <pc:docMk/>
          <pc:sldMk cId="4223490443" sldId="397"/>
        </pc:sldMkLst>
        <pc:spChg chg="mod">
          <ac:chgData name="林 明锋" userId="df5b4b9bac279175" providerId="LiveId" clId="{CD95FE0C-0B04-43E2-841A-448B165D0080}" dt="2022-07-26T06:22:47.768" v="726"/>
          <ac:spMkLst>
            <pc:docMk/>
            <pc:sldMk cId="4223490443" sldId="397"/>
            <ac:spMk id="14" creationId="{182F221B-25F9-604F-5F92-D6E762486926}"/>
          </ac:spMkLst>
        </pc:spChg>
        <pc:spChg chg="mod">
          <ac:chgData name="林 明锋" userId="df5b4b9bac279175" providerId="LiveId" clId="{CD95FE0C-0B04-43E2-841A-448B165D0080}" dt="2022-07-26T06:22:47.768" v="726"/>
          <ac:spMkLst>
            <pc:docMk/>
            <pc:sldMk cId="4223490443" sldId="397"/>
            <ac:spMk id="15" creationId="{6121CCF1-5357-7A74-7E4B-15D3A530EFCA}"/>
          </ac:spMkLst>
        </pc:spChg>
        <pc:spChg chg="mod">
          <ac:chgData name="林 明锋" userId="df5b4b9bac279175" providerId="LiveId" clId="{CD95FE0C-0B04-43E2-841A-448B165D0080}" dt="2022-07-26T06:23:26.816" v="744"/>
          <ac:spMkLst>
            <pc:docMk/>
            <pc:sldMk cId="4223490443" sldId="397"/>
            <ac:spMk id="17" creationId="{512A9866-4ABF-690D-110C-B65F5FB972DD}"/>
          </ac:spMkLst>
        </pc:spChg>
        <pc:spChg chg="mod">
          <ac:chgData name="林 明锋" userId="df5b4b9bac279175" providerId="LiveId" clId="{CD95FE0C-0B04-43E2-841A-448B165D0080}" dt="2022-07-26T06:23:26.816" v="744"/>
          <ac:spMkLst>
            <pc:docMk/>
            <pc:sldMk cId="4223490443" sldId="397"/>
            <ac:spMk id="18" creationId="{17719688-85B6-C53E-F6C6-22488ABB6A2C}"/>
          </ac:spMkLst>
        </pc:spChg>
        <pc:spChg chg="mod">
          <ac:chgData name="林 明锋" userId="df5b4b9bac279175" providerId="LiveId" clId="{CD95FE0C-0B04-43E2-841A-448B165D0080}" dt="2022-07-26T06:24:08.089" v="757"/>
          <ac:spMkLst>
            <pc:docMk/>
            <pc:sldMk cId="4223490443" sldId="397"/>
            <ac:spMk id="20" creationId="{853C7632-2E89-5FF7-7CBF-E4058062FC3B}"/>
          </ac:spMkLst>
        </pc:spChg>
        <pc:spChg chg="mod">
          <ac:chgData name="林 明锋" userId="df5b4b9bac279175" providerId="LiveId" clId="{CD95FE0C-0B04-43E2-841A-448B165D0080}" dt="2022-07-26T12:32:17.175" v="3415"/>
          <ac:spMkLst>
            <pc:docMk/>
            <pc:sldMk cId="4223490443" sldId="397"/>
            <ac:spMk id="21" creationId="{089CC2A4-ED41-7520-3E0A-E5C03FB2E04E}"/>
          </ac:spMkLst>
        </pc:spChg>
        <pc:spChg chg="mod">
          <ac:chgData name="林 明锋" userId="df5b4b9bac279175" providerId="LiveId" clId="{CD95FE0C-0B04-43E2-841A-448B165D0080}" dt="2022-07-26T12:59:44.072" v="4249" actId="14100"/>
          <ac:spMkLst>
            <pc:docMk/>
            <pc:sldMk cId="4223490443" sldId="397"/>
            <ac:spMk id="33" creationId="{604E00DF-8D89-1CA6-9FFD-D0F57F3837C8}"/>
          </ac:spMkLst>
        </pc:spChg>
        <pc:grpChg chg="add del mod">
          <ac:chgData name="林 明锋" userId="df5b4b9bac279175" providerId="LiveId" clId="{CD95FE0C-0B04-43E2-841A-448B165D0080}" dt="2022-07-26T06:23:18.254" v="739" actId="478"/>
          <ac:grpSpMkLst>
            <pc:docMk/>
            <pc:sldMk cId="4223490443" sldId="397"/>
            <ac:grpSpMk id="13" creationId="{DAC86E02-6A80-D8E2-01D2-B75182F7CD01}"/>
          </ac:grpSpMkLst>
        </pc:grpChg>
        <pc:grpChg chg="add del mod">
          <ac:chgData name="林 明锋" userId="df5b4b9bac279175" providerId="LiveId" clId="{CD95FE0C-0B04-43E2-841A-448B165D0080}" dt="2022-07-26T06:23:59.524" v="752" actId="478"/>
          <ac:grpSpMkLst>
            <pc:docMk/>
            <pc:sldMk cId="4223490443" sldId="397"/>
            <ac:grpSpMk id="16" creationId="{2EF3C7D1-D78A-6593-E428-0BA77C188A18}"/>
          </ac:grpSpMkLst>
        </pc:grpChg>
        <pc:grpChg chg="add mod">
          <ac:chgData name="林 明锋" userId="df5b4b9bac279175" providerId="LiveId" clId="{CD95FE0C-0B04-43E2-841A-448B165D0080}" dt="2022-07-26T06:24:08.089" v="757"/>
          <ac:grpSpMkLst>
            <pc:docMk/>
            <pc:sldMk cId="4223490443" sldId="397"/>
            <ac:grpSpMk id="19" creationId="{7D8A7F52-1D0C-C548-C69F-CCF9C58465BE}"/>
          </ac:grpSpMkLst>
        </pc:grpChg>
        <pc:picChg chg="add del mod ord">
          <ac:chgData name="林 明锋" userId="df5b4b9bac279175" providerId="LiveId" clId="{CD95FE0C-0B04-43E2-841A-448B165D0080}" dt="2022-07-26T08:16:00.422" v="1770" actId="478"/>
          <ac:picMkLst>
            <pc:docMk/>
            <pc:sldMk cId="4223490443" sldId="397"/>
            <ac:picMk id="3" creationId="{78022C7C-921A-36C9-3596-B45518B3B556}"/>
          </ac:picMkLst>
        </pc:picChg>
        <pc:picChg chg="del">
          <ac:chgData name="林 明锋" userId="df5b4b9bac279175" providerId="LiveId" clId="{CD95FE0C-0B04-43E2-841A-448B165D0080}" dt="2022-07-26T06:42:06.821" v="891" actId="478"/>
          <ac:picMkLst>
            <pc:docMk/>
            <pc:sldMk cId="4223490443" sldId="397"/>
            <ac:picMk id="4" creationId="{925AC84D-256C-4D42-690B-AC6EFD14B2AB}"/>
          </ac:picMkLst>
        </pc:picChg>
        <pc:picChg chg="add del mod">
          <ac:chgData name="林 明锋" userId="df5b4b9bac279175" providerId="LiveId" clId="{CD95FE0C-0B04-43E2-841A-448B165D0080}" dt="2022-07-26T12:58:44.012" v="4231" actId="478"/>
          <ac:picMkLst>
            <pc:docMk/>
            <pc:sldMk cId="4223490443" sldId="397"/>
            <ac:picMk id="6" creationId="{AF3A1978-5A91-4B6A-D8D3-1A026E525C55}"/>
          </ac:picMkLst>
        </pc:picChg>
        <pc:picChg chg="add del mod">
          <ac:chgData name="林 明锋" userId="df5b4b9bac279175" providerId="LiveId" clId="{CD95FE0C-0B04-43E2-841A-448B165D0080}" dt="2022-07-26T04:09:21.461" v="106" actId="478"/>
          <ac:picMkLst>
            <pc:docMk/>
            <pc:sldMk cId="4223490443" sldId="397"/>
            <ac:picMk id="13" creationId="{0D2DE75D-BE9E-74D1-9D22-500C4B6501FC}"/>
          </ac:picMkLst>
        </pc:picChg>
        <pc:picChg chg="add del mod modCrop">
          <ac:chgData name="林 明锋" userId="df5b4b9bac279175" providerId="LiveId" clId="{CD95FE0C-0B04-43E2-841A-448B165D0080}" dt="2022-07-26T12:59:26.868" v="4244" actId="478"/>
          <ac:picMkLst>
            <pc:docMk/>
            <pc:sldMk cId="4223490443" sldId="397"/>
            <ac:picMk id="26" creationId="{57E51064-E166-A46B-F531-06924FB8BD43}"/>
          </ac:picMkLst>
        </pc:picChg>
        <pc:picChg chg="add mod">
          <ac:chgData name="林 明锋" userId="df5b4b9bac279175" providerId="LiveId" clId="{CD95FE0C-0B04-43E2-841A-448B165D0080}" dt="2022-07-26T12:59:36.737" v="4246" actId="1076"/>
          <ac:picMkLst>
            <pc:docMk/>
            <pc:sldMk cId="4223490443" sldId="397"/>
            <ac:picMk id="27" creationId="{01889AB2-E0C4-9D3C-5456-FCDE94F2A689}"/>
          </ac:picMkLst>
        </pc:picChg>
      </pc:sldChg>
      <pc:sldChg chg="addSp delSp modSp mod modTransition delAnim modAnim">
        <pc:chgData name="林 明锋" userId="df5b4b9bac279175" providerId="LiveId" clId="{CD95FE0C-0B04-43E2-841A-448B165D0080}" dt="2022-07-26T13:00:40.081" v="4265"/>
        <pc:sldMkLst>
          <pc:docMk/>
          <pc:sldMk cId="3857095691" sldId="398"/>
        </pc:sldMkLst>
        <pc:spChg chg="add mod">
          <ac:chgData name="林 明锋" userId="df5b4b9bac279175" providerId="LiveId" clId="{CD95FE0C-0B04-43E2-841A-448B165D0080}" dt="2022-07-26T12:59:56.945" v="4250" actId="1076"/>
          <ac:spMkLst>
            <pc:docMk/>
            <pc:sldMk cId="3857095691" sldId="398"/>
            <ac:spMk id="2" creationId="{4F6D42F1-FFA6-53DF-6296-B02AEFBF4212}"/>
          </ac:spMkLst>
        </pc:spChg>
        <pc:spChg chg="mod">
          <ac:chgData name="林 明锋" userId="df5b4b9bac279175" providerId="LiveId" clId="{CD95FE0C-0B04-43E2-841A-448B165D0080}" dt="2022-07-26T06:22:48.808" v="727"/>
          <ac:spMkLst>
            <pc:docMk/>
            <pc:sldMk cId="3857095691" sldId="398"/>
            <ac:spMk id="13" creationId="{5E105A82-E882-054E-1D80-7CCEAC471FEE}"/>
          </ac:spMkLst>
        </pc:spChg>
        <pc:spChg chg="mod">
          <ac:chgData name="林 明锋" userId="df5b4b9bac279175" providerId="LiveId" clId="{CD95FE0C-0B04-43E2-841A-448B165D0080}" dt="2022-07-26T06:22:48.808" v="727"/>
          <ac:spMkLst>
            <pc:docMk/>
            <pc:sldMk cId="3857095691" sldId="398"/>
            <ac:spMk id="14" creationId="{E0DDA8EE-F661-8DB6-B711-F909DD0585A2}"/>
          </ac:spMkLst>
        </pc:spChg>
        <pc:spChg chg="mod">
          <ac:chgData name="林 明锋" userId="df5b4b9bac279175" providerId="LiveId" clId="{CD95FE0C-0B04-43E2-841A-448B165D0080}" dt="2022-07-26T06:23:25.800" v="743"/>
          <ac:spMkLst>
            <pc:docMk/>
            <pc:sldMk cId="3857095691" sldId="398"/>
            <ac:spMk id="16" creationId="{F3A4A7B9-CDF2-97D1-7F9E-B5DDFEC05755}"/>
          </ac:spMkLst>
        </pc:spChg>
        <pc:spChg chg="mod">
          <ac:chgData name="林 明锋" userId="df5b4b9bac279175" providerId="LiveId" clId="{CD95FE0C-0B04-43E2-841A-448B165D0080}" dt="2022-07-26T06:23:25.800" v="743"/>
          <ac:spMkLst>
            <pc:docMk/>
            <pc:sldMk cId="3857095691" sldId="398"/>
            <ac:spMk id="17" creationId="{F9CBB79A-CC3E-ADF4-7036-5235F8E097B7}"/>
          </ac:spMkLst>
        </pc:spChg>
        <pc:spChg chg="mod">
          <ac:chgData name="林 明锋" userId="df5b4b9bac279175" providerId="LiveId" clId="{CD95FE0C-0B04-43E2-841A-448B165D0080}" dt="2022-07-26T06:24:07.384" v="756"/>
          <ac:spMkLst>
            <pc:docMk/>
            <pc:sldMk cId="3857095691" sldId="398"/>
            <ac:spMk id="19" creationId="{95EA7CB1-884E-3C5B-E99D-2E94A5A73C94}"/>
          </ac:spMkLst>
        </pc:spChg>
        <pc:spChg chg="mod">
          <ac:chgData name="林 明锋" userId="df5b4b9bac279175" providerId="LiveId" clId="{CD95FE0C-0B04-43E2-841A-448B165D0080}" dt="2022-07-26T12:32:19.247" v="3416"/>
          <ac:spMkLst>
            <pc:docMk/>
            <pc:sldMk cId="3857095691" sldId="398"/>
            <ac:spMk id="20" creationId="{43F0CF1F-63E2-6DB0-73BA-7ECFC49FA69F}"/>
          </ac:spMkLst>
        </pc:spChg>
        <pc:grpChg chg="add del mod">
          <ac:chgData name="林 明锋" userId="df5b4b9bac279175" providerId="LiveId" clId="{CD95FE0C-0B04-43E2-841A-448B165D0080}" dt="2022-07-26T06:23:19.277" v="740" actId="478"/>
          <ac:grpSpMkLst>
            <pc:docMk/>
            <pc:sldMk cId="3857095691" sldId="398"/>
            <ac:grpSpMk id="12" creationId="{B5F1CA89-F24A-DDE8-6345-C30D08E73097}"/>
          </ac:grpSpMkLst>
        </pc:grpChg>
        <pc:grpChg chg="add del mod">
          <ac:chgData name="林 明锋" userId="df5b4b9bac279175" providerId="LiveId" clId="{CD95FE0C-0B04-43E2-841A-448B165D0080}" dt="2022-07-26T06:24:00.613" v="753" actId="478"/>
          <ac:grpSpMkLst>
            <pc:docMk/>
            <pc:sldMk cId="3857095691" sldId="398"/>
            <ac:grpSpMk id="15" creationId="{EE2DD16F-1FB6-3DC7-4CBE-814593220212}"/>
          </ac:grpSpMkLst>
        </pc:grpChg>
        <pc:grpChg chg="add mod">
          <ac:chgData name="林 明锋" userId="df5b4b9bac279175" providerId="LiveId" clId="{CD95FE0C-0B04-43E2-841A-448B165D0080}" dt="2022-07-26T06:24:07.384" v="756"/>
          <ac:grpSpMkLst>
            <pc:docMk/>
            <pc:sldMk cId="3857095691" sldId="398"/>
            <ac:grpSpMk id="18" creationId="{94A9B43C-D9AB-1E8A-0299-AE96BDA99845}"/>
          </ac:grpSpMkLst>
        </pc:grpChg>
        <pc:picChg chg="del">
          <ac:chgData name="林 明锋" userId="df5b4b9bac279175" providerId="LiveId" clId="{CD95FE0C-0B04-43E2-841A-448B165D0080}" dt="2022-07-26T06:42:05.220" v="890" actId="478"/>
          <ac:picMkLst>
            <pc:docMk/>
            <pc:sldMk cId="3857095691" sldId="398"/>
            <ac:picMk id="4" creationId="{925AC84D-256C-4D42-690B-AC6EFD14B2AB}"/>
          </ac:picMkLst>
        </pc:picChg>
        <pc:picChg chg="add del mod">
          <ac:chgData name="林 明锋" userId="df5b4b9bac279175" providerId="LiveId" clId="{CD95FE0C-0B04-43E2-841A-448B165D0080}" dt="2022-07-26T04:09:23.380" v="107" actId="478"/>
          <ac:picMkLst>
            <pc:docMk/>
            <pc:sldMk cId="3857095691" sldId="398"/>
            <ac:picMk id="12" creationId="{0A9A6BEB-1F1D-3198-653F-042F5ACBFF1D}"/>
          </ac:picMkLst>
        </pc:picChg>
        <pc:picChg chg="add mod modCrop">
          <ac:chgData name="林 明锋" userId="df5b4b9bac279175" providerId="LiveId" clId="{CD95FE0C-0B04-43E2-841A-448B165D0080}" dt="2022-07-26T13:00:38.587" v="4264" actId="1076"/>
          <ac:picMkLst>
            <pc:docMk/>
            <pc:sldMk cId="3857095691" sldId="398"/>
            <ac:picMk id="22" creationId="{333AACA2-6B31-E9F8-88CC-12899CDB223E}"/>
          </ac:picMkLst>
        </pc:picChg>
      </pc:sldChg>
      <pc:sldChg chg="addSp delSp modSp add mod modTransition delAnim modAnim">
        <pc:chgData name="林 明锋" userId="df5b4b9bac279175" providerId="LiveId" clId="{CD95FE0C-0B04-43E2-841A-448B165D0080}" dt="2022-07-26T14:02:35.493" v="4318"/>
        <pc:sldMkLst>
          <pc:docMk/>
          <pc:sldMk cId="1870254112" sldId="399"/>
        </pc:sldMkLst>
        <pc:spChg chg="mod">
          <ac:chgData name="林 明锋" userId="df5b4b9bac279175" providerId="LiveId" clId="{CD95FE0C-0B04-43E2-841A-448B165D0080}" dt="2022-07-26T06:22:44.216" v="723"/>
          <ac:spMkLst>
            <pc:docMk/>
            <pc:sldMk cId="1870254112" sldId="399"/>
            <ac:spMk id="14" creationId="{0DC95142-0475-5542-3F65-0C589B46685F}"/>
          </ac:spMkLst>
        </pc:spChg>
        <pc:spChg chg="mod">
          <ac:chgData name="林 明锋" userId="df5b4b9bac279175" providerId="LiveId" clId="{CD95FE0C-0B04-43E2-841A-448B165D0080}" dt="2022-07-26T06:22:44.216" v="723"/>
          <ac:spMkLst>
            <pc:docMk/>
            <pc:sldMk cId="1870254112" sldId="399"/>
            <ac:spMk id="15" creationId="{F500B38F-C411-3516-CF33-1379877F2FD8}"/>
          </ac:spMkLst>
        </pc:spChg>
        <pc:spChg chg="mod">
          <ac:chgData name="林 明锋" userId="df5b4b9bac279175" providerId="LiveId" clId="{CD95FE0C-0B04-43E2-841A-448B165D0080}" dt="2022-07-26T06:23:30.993" v="747"/>
          <ac:spMkLst>
            <pc:docMk/>
            <pc:sldMk cId="1870254112" sldId="399"/>
            <ac:spMk id="17" creationId="{845EAC89-B48B-C669-449D-9B65D1EE12C9}"/>
          </ac:spMkLst>
        </pc:spChg>
        <pc:spChg chg="mod">
          <ac:chgData name="林 明锋" userId="df5b4b9bac279175" providerId="LiveId" clId="{CD95FE0C-0B04-43E2-841A-448B165D0080}" dt="2022-07-26T06:23:30.993" v="747"/>
          <ac:spMkLst>
            <pc:docMk/>
            <pc:sldMk cId="1870254112" sldId="399"/>
            <ac:spMk id="18" creationId="{39C8F900-644E-DC40-C3C0-FAC98B87CED7}"/>
          </ac:spMkLst>
        </pc:spChg>
        <pc:spChg chg="mod">
          <ac:chgData name="林 明锋" userId="df5b4b9bac279175" providerId="LiveId" clId="{CD95FE0C-0B04-43E2-841A-448B165D0080}" dt="2022-07-26T06:24:10.569" v="760"/>
          <ac:spMkLst>
            <pc:docMk/>
            <pc:sldMk cId="1870254112" sldId="399"/>
            <ac:spMk id="20" creationId="{45F382CB-250D-4CD8-0262-5B36F66B23CE}"/>
          </ac:spMkLst>
        </pc:spChg>
        <pc:spChg chg="mod">
          <ac:chgData name="林 明锋" userId="df5b4b9bac279175" providerId="LiveId" clId="{CD95FE0C-0B04-43E2-841A-448B165D0080}" dt="2022-07-26T12:31:52.583" v="3405"/>
          <ac:spMkLst>
            <pc:docMk/>
            <pc:sldMk cId="1870254112" sldId="399"/>
            <ac:spMk id="21" creationId="{37225A48-8BFE-F4F4-48C2-4181CA6D9165}"/>
          </ac:spMkLst>
        </pc:spChg>
        <pc:spChg chg="add mod">
          <ac:chgData name="林 明锋" userId="df5b4b9bac279175" providerId="LiveId" clId="{CD95FE0C-0B04-43E2-841A-448B165D0080}" dt="2022-07-26T12:53:51.751" v="3810"/>
          <ac:spMkLst>
            <pc:docMk/>
            <pc:sldMk cId="1870254112" sldId="399"/>
            <ac:spMk id="28" creationId="{7FDFEE8E-D457-CC47-C996-C68B8EE9C188}"/>
          </ac:spMkLst>
        </pc:spChg>
        <pc:spChg chg="mod ord">
          <ac:chgData name="林 明锋" userId="df5b4b9bac279175" providerId="LiveId" clId="{CD95FE0C-0B04-43E2-841A-448B165D0080}" dt="2022-07-26T12:54:05.653" v="3833" actId="1036"/>
          <ac:spMkLst>
            <pc:docMk/>
            <pc:sldMk cId="1870254112" sldId="399"/>
            <ac:spMk id="33" creationId="{604E00DF-8D89-1CA6-9FFD-D0F57F3837C8}"/>
          </ac:spMkLst>
        </pc:spChg>
        <pc:grpChg chg="add del mod">
          <ac:chgData name="林 明锋" userId="df5b4b9bac279175" providerId="LiveId" clId="{CD95FE0C-0B04-43E2-841A-448B165D0080}" dt="2022-07-26T06:23:12.956" v="734" actId="478"/>
          <ac:grpSpMkLst>
            <pc:docMk/>
            <pc:sldMk cId="1870254112" sldId="399"/>
            <ac:grpSpMk id="13" creationId="{15A1EEE2-A5FA-0E82-31E8-29264A7AFF28}"/>
          </ac:grpSpMkLst>
        </pc:grpChg>
        <pc:grpChg chg="add del mod">
          <ac:chgData name="林 明锋" userId="df5b4b9bac279175" providerId="LiveId" clId="{CD95FE0C-0B04-43E2-841A-448B165D0080}" dt="2022-07-26T06:23:55.933" v="749" actId="478"/>
          <ac:grpSpMkLst>
            <pc:docMk/>
            <pc:sldMk cId="1870254112" sldId="399"/>
            <ac:grpSpMk id="16" creationId="{E58C534A-C9B5-F21F-175E-3F434582E2B6}"/>
          </ac:grpSpMkLst>
        </pc:grpChg>
        <pc:grpChg chg="add mod ord">
          <ac:chgData name="林 明锋" userId="df5b4b9bac279175" providerId="LiveId" clId="{CD95FE0C-0B04-43E2-841A-448B165D0080}" dt="2022-07-26T12:53:54.626" v="3811" actId="166"/>
          <ac:grpSpMkLst>
            <pc:docMk/>
            <pc:sldMk cId="1870254112" sldId="399"/>
            <ac:grpSpMk id="19" creationId="{DAB292AC-C3B9-A0C6-C283-03D41315FA1B}"/>
          </ac:grpSpMkLst>
        </pc:grpChg>
        <pc:picChg chg="add del mod">
          <ac:chgData name="林 明锋" userId="df5b4b9bac279175" providerId="LiveId" clId="{CD95FE0C-0B04-43E2-841A-448B165D0080}" dt="2022-07-26T12:09:53.117" v="3104" actId="478"/>
          <ac:picMkLst>
            <pc:docMk/>
            <pc:sldMk cId="1870254112" sldId="399"/>
            <ac:picMk id="3" creationId="{B599F2B3-D2FF-5D5E-4B15-E5E1FE00573B}"/>
          </ac:picMkLst>
        </pc:picChg>
        <pc:picChg chg="del">
          <ac:chgData name="林 明锋" userId="df5b4b9bac279175" providerId="LiveId" clId="{CD95FE0C-0B04-43E2-841A-448B165D0080}" dt="2022-07-26T06:38:32.460" v="783" actId="478"/>
          <ac:picMkLst>
            <pc:docMk/>
            <pc:sldMk cId="1870254112" sldId="399"/>
            <ac:picMk id="4" creationId="{925AC84D-256C-4D42-690B-AC6EFD14B2AB}"/>
          </ac:picMkLst>
        </pc:picChg>
        <pc:picChg chg="add del mod">
          <ac:chgData name="林 明锋" userId="df5b4b9bac279175" providerId="LiveId" clId="{CD95FE0C-0B04-43E2-841A-448B165D0080}" dt="2022-07-26T04:09:15.011" v="101" actId="478"/>
          <ac:picMkLst>
            <pc:docMk/>
            <pc:sldMk cId="1870254112" sldId="399"/>
            <ac:picMk id="13" creationId="{0AE38DA6-1E30-E7CD-BDDC-F1B594DCA44D}"/>
          </ac:picMkLst>
        </pc:picChg>
        <pc:picChg chg="add del mod ord">
          <ac:chgData name="林 明锋" userId="df5b4b9bac279175" providerId="LiveId" clId="{CD95FE0C-0B04-43E2-841A-448B165D0080}" dt="2022-07-26T06:43:45.660" v="916" actId="478"/>
          <ac:picMkLst>
            <pc:docMk/>
            <pc:sldMk cId="1870254112" sldId="399"/>
            <ac:picMk id="22" creationId="{E50B24D6-D703-D78A-3A30-8261BC2F4BB5}"/>
          </ac:picMkLst>
        </pc:picChg>
        <pc:picChg chg="add del mod">
          <ac:chgData name="林 明锋" userId="df5b4b9bac279175" providerId="LiveId" clId="{CD95FE0C-0B04-43E2-841A-448B165D0080}" dt="2022-07-26T08:15:47.462" v="1762" actId="478"/>
          <ac:picMkLst>
            <pc:docMk/>
            <pc:sldMk cId="1870254112" sldId="399"/>
            <ac:picMk id="23" creationId="{AC59F7A3-D3FC-2157-2DB9-B156BC0E2357}"/>
          </ac:picMkLst>
        </pc:picChg>
        <pc:picChg chg="add del mod">
          <ac:chgData name="林 明锋" userId="df5b4b9bac279175" providerId="LiveId" clId="{CD95FE0C-0B04-43E2-841A-448B165D0080}" dt="2022-07-26T12:10:37.724" v="3145" actId="478"/>
          <ac:picMkLst>
            <pc:docMk/>
            <pc:sldMk cId="1870254112" sldId="399"/>
            <ac:picMk id="26" creationId="{332D666C-95E1-E924-BD2B-6AF3FAE6A716}"/>
          </ac:picMkLst>
        </pc:picChg>
        <pc:picChg chg="add mod ord">
          <ac:chgData name="林 明锋" userId="df5b4b9bac279175" providerId="LiveId" clId="{CD95FE0C-0B04-43E2-841A-448B165D0080}" dt="2022-07-26T12:54:00.877" v="3821" actId="1036"/>
          <ac:picMkLst>
            <pc:docMk/>
            <pc:sldMk cId="1870254112" sldId="399"/>
            <ac:picMk id="27" creationId="{B4D1B293-2C9B-B73C-D894-0DD04E89A61A}"/>
          </ac:picMkLst>
        </pc:picChg>
      </pc:sldChg>
      <pc:sldChg chg="addSp delSp modSp add mod modTransition modAnim">
        <pc:chgData name="林 明锋" userId="df5b4b9bac279175" providerId="LiveId" clId="{CD95FE0C-0B04-43E2-841A-448B165D0080}" dt="2022-07-27T07:42:58.791" v="8097"/>
        <pc:sldMkLst>
          <pc:docMk/>
          <pc:sldMk cId="2984745599" sldId="400"/>
        </pc:sldMkLst>
        <pc:spChg chg="add del mod">
          <ac:chgData name="林 明锋" userId="df5b4b9bac279175" providerId="LiveId" clId="{CD95FE0C-0B04-43E2-841A-448B165D0080}" dt="2022-07-26T06:14:12.820" v="462" actId="478"/>
          <ac:spMkLst>
            <pc:docMk/>
            <pc:sldMk cId="2984745599" sldId="400"/>
            <ac:spMk id="2" creationId="{511FB115-DD3A-96CE-21E6-10B7580FD6C9}"/>
          </ac:spMkLst>
        </pc:spChg>
        <pc:spChg chg="add mod">
          <ac:chgData name="林 明锋" userId="df5b4b9bac279175" providerId="LiveId" clId="{CD95FE0C-0B04-43E2-841A-448B165D0080}" dt="2022-07-26T07:07:29.666" v="1321" actId="1036"/>
          <ac:spMkLst>
            <pc:docMk/>
            <pc:sldMk cId="2984745599" sldId="400"/>
            <ac:spMk id="10" creationId="{0FA12248-2361-B182-D6F3-1C3CBD6A9403}"/>
          </ac:spMkLst>
        </pc:spChg>
        <pc:spChg chg="mod">
          <ac:chgData name="林 明锋" userId="df5b4b9bac279175" providerId="LiveId" clId="{CD95FE0C-0B04-43E2-841A-448B165D0080}" dt="2022-07-26T06:22:42.841" v="722"/>
          <ac:spMkLst>
            <pc:docMk/>
            <pc:sldMk cId="2984745599" sldId="400"/>
            <ac:spMk id="14" creationId="{78DF223F-BD26-04D7-E9DC-57F18189DCDD}"/>
          </ac:spMkLst>
        </pc:spChg>
        <pc:spChg chg="mod ord">
          <ac:chgData name="林 明锋" userId="df5b4b9bac279175" providerId="LiveId" clId="{CD95FE0C-0B04-43E2-841A-448B165D0080}" dt="2022-07-26T12:30:46.509" v="3392" actId="171"/>
          <ac:spMkLst>
            <pc:docMk/>
            <pc:sldMk cId="2984745599" sldId="400"/>
            <ac:spMk id="15" creationId="{ACCD824B-F739-E79C-A67A-9582A310EEF9}"/>
          </ac:spMkLst>
        </pc:spChg>
        <pc:spChg chg="add mod">
          <ac:chgData name="林 明锋" userId="df5b4b9bac279175" providerId="LiveId" clId="{CD95FE0C-0B04-43E2-841A-448B165D0080}" dt="2022-07-26T08:22:03.958" v="1833" actId="14100"/>
          <ac:spMkLst>
            <pc:docMk/>
            <pc:sldMk cId="2984745599" sldId="400"/>
            <ac:spMk id="25" creationId="{CFCC4E50-F005-6DB8-1D9C-8E80D559654A}"/>
          </ac:spMkLst>
        </pc:spChg>
        <pc:spChg chg="add mod ord">
          <ac:chgData name="林 明锋" userId="df5b4b9bac279175" providerId="LiveId" clId="{CD95FE0C-0B04-43E2-841A-448B165D0080}" dt="2022-07-26T07:04:07.581" v="1176" actId="1035"/>
          <ac:spMkLst>
            <pc:docMk/>
            <pc:sldMk cId="2984745599" sldId="400"/>
            <ac:spMk id="26" creationId="{CD491591-0CBE-748E-9A34-83511A044C6A}"/>
          </ac:spMkLst>
        </pc:spChg>
        <pc:spChg chg="add mod ord">
          <ac:chgData name="林 明锋" userId="df5b4b9bac279175" providerId="LiveId" clId="{CD95FE0C-0B04-43E2-841A-448B165D0080}" dt="2022-07-26T08:21:28.127" v="1828" actId="1035"/>
          <ac:spMkLst>
            <pc:docMk/>
            <pc:sldMk cId="2984745599" sldId="400"/>
            <ac:spMk id="27" creationId="{16220FE9-F089-738D-C0CD-F4DFA2074FBC}"/>
          </ac:spMkLst>
        </pc:spChg>
        <pc:spChg chg="add mod">
          <ac:chgData name="林 明锋" userId="df5b4b9bac279175" providerId="LiveId" clId="{CD95FE0C-0B04-43E2-841A-448B165D0080}" dt="2022-07-26T11:43:24.159" v="2949" actId="14100"/>
          <ac:spMkLst>
            <pc:docMk/>
            <pc:sldMk cId="2984745599" sldId="400"/>
            <ac:spMk id="29" creationId="{BB021895-2979-ABCD-20DD-5BAF4A6AEED6}"/>
          </ac:spMkLst>
        </pc:spChg>
        <pc:spChg chg="add mod">
          <ac:chgData name="林 明锋" userId="df5b4b9bac279175" providerId="LiveId" clId="{CD95FE0C-0B04-43E2-841A-448B165D0080}" dt="2022-07-26T12:31:12.792" v="3400" actId="1076"/>
          <ac:spMkLst>
            <pc:docMk/>
            <pc:sldMk cId="2984745599" sldId="400"/>
            <ac:spMk id="30" creationId="{CD87AD8A-BAD8-F2DC-7E7A-97AA48B1021F}"/>
          </ac:spMkLst>
        </pc:spChg>
        <pc:spChg chg="add mod">
          <ac:chgData name="林 明锋" userId="df5b4b9bac279175" providerId="LiveId" clId="{CD95FE0C-0B04-43E2-841A-448B165D0080}" dt="2022-07-26T11:42:28.184" v="2910" actId="1076"/>
          <ac:spMkLst>
            <pc:docMk/>
            <pc:sldMk cId="2984745599" sldId="400"/>
            <ac:spMk id="35" creationId="{5E2F9C0D-FAF2-21D2-AF40-863CFA89EB59}"/>
          </ac:spMkLst>
        </pc:spChg>
        <pc:spChg chg="add mod">
          <ac:chgData name="林 明锋" userId="df5b4b9bac279175" providerId="LiveId" clId="{CD95FE0C-0B04-43E2-841A-448B165D0080}" dt="2022-07-26T11:43:16.727" v="2945" actId="113"/>
          <ac:spMkLst>
            <pc:docMk/>
            <pc:sldMk cId="2984745599" sldId="400"/>
            <ac:spMk id="36" creationId="{658F7F46-EE4F-47FF-20EA-FDB1A561996B}"/>
          </ac:spMkLst>
        </pc:spChg>
        <pc:spChg chg="add mod ord">
          <ac:chgData name="林 明锋" userId="df5b4b9bac279175" providerId="LiveId" clId="{CD95FE0C-0B04-43E2-841A-448B165D0080}" dt="2022-07-26T12:53:21.901" v="3782" actId="20577"/>
          <ac:spMkLst>
            <pc:docMk/>
            <pc:sldMk cId="2984745599" sldId="400"/>
            <ac:spMk id="37" creationId="{B1C0CE83-A504-00D3-1407-D0A26CD9C084}"/>
          </ac:spMkLst>
        </pc:spChg>
        <pc:grpChg chg="add mod ord">
          <ac:chgData name="林 明锋" userId="df5b4b9bac279175" providerId="LiveId" clId="{CD95FE0C-0B04-43E2-841A-448B165D0080}" dt="2022-07-26T12:31:01.013" v="3397" actId="166"/>
          <ac:grpSpMkLst>
            <pc:docMk/>
            <pc:sldMk cId="2984745599" sldId="400"/>
            <ac:grpSpMk id="13" creationId="{7EF60DA9-9435-ED57-9B11-5C161A7715DB}"/>
          </ac:grpSpMkLst>
        </pc:grpChg>
        <pc:picChg chg="del">
          <ac:chgData name="林 明锋" userId="df5b4b9bac279175" providerId="LiveId" clId="{CD95FE0C-0B04-43E2-841A-448B165D0080}" dt="2022-07-26T06:36:46.244" v="761" actId="478"/>
          <ac:picMkLst>
            <pc:docMk/>
            <pc:sldMk cId="2984745599" sldId="400"/>
            <ac:picMk id="4" creationId="{925AC84D-256C-4D42-690B-AC6EFD14B2AB}"/>
          </ac:picMkLst>
        </pc:picChg>
        <pc:picChg chg="add del mod">
          <ac:chgData name="林 明锋" userId="df5b4b9bac279175" providerId="LiveId" clId="{CD95FE0C-0B04-43E2-841A-448B165D0080}" dt="2022-07-26T06:37:07.803" v="766" actId="478"/>
          <ac:picMkLst>
            <pc:docMk/>
            <pc:sldMk cId="2984745599" sldId="400"/>
            <ac:picMk id="5" creationId="{4EAB533E-BBA1-1835-8F6B-F0A0CE74AA92}"/>
          </ac:picMkLst>
        </pc:picChg>
        <pc:picChg chg="add del mod">
          <ac:chgData name="林 明锋" userId="df5b4b9bac279175" providerId="LiveId" clId="{CD95FE0C-0B04-43E2-841A-448B165D0080}" dt="2022-07-26T06:54:11.957" v="958" actId="478"/>
          <ac:picMkLst>
            <pc:docMk/>
            <pc:sldMk cId="2984745599" sldId="400"/>
            <ac:picMk id="7" creationId="{3EC8BF6D-3456-FE99-4E7F-A3920FE2A774}"/>
          </ac:picMkLst>
        </pc:picChg>
        <pc:picChg chg="add del mod">
          <ac:chgData name="林 明锋" userId="df5b4b9bac279175" providerId="LiveId" clId="{CD95FE0C-0B04-43E2-841A-448B165D0080}" dt="2022-07-26T08:18:09.686" v="1774" actId="478"/>
          <ac:picMkLst>
            <pc:docMk/>
            <pc:sldMk cId="2984745599" sldId="400"/>
            <ac:picMk id="9" creationId="{D55493FB-07AF-7572-2090-F55FBDB57A85}"/>
          </ac:picMkLst>
        </pc:picChg>
        <pc:picChg chg="add del mod">
          <ac:chgData name="林 明锋" userId="df5b4b9bac279175" providerId="LiveId" clId="{CD95FE0C-0B04-43E2-841A-448B165D0080}" dt="2022-07-26T08:19:06.038" v="1790" actId="478"/>
          <ac:picMkLst>
            <pc:docMk/>
            <pc:sldMk cId="2984745599" sldId="400"/>
            <ac:picMk id="16" creationId="{716B9196-E09D-2060-5F34-0E42E66853F3}"/>
          </ac:picMkLst>
        </pc:picChg>
        <pc:picChg chg="add mod ord">
          <ac:chgData name="林 明锋" userId="df5b4b9bac279175" providerId="LiveId" clId="{CD95FE0C-0B04-43E2-841A-448B165D0080}" dt="2022-07-26T08:20:25.118" v="1820" actId="34135"/>
          <ac:picMkLst>
            <pc:docMk/>
            <pc:sldMk cId="2984745599" sldId="400"/>
            <ac:picMk id="18" creationId="{646BF0F3-BC8B-768C-AC25-A050BBD704D2}"/>
          </ac:picMkLst>
        </pc:picChg>
        <pc:picChg chg="add del mod">
          <ac:chgData name="林 明锋" userId="df5b4b9bac279175" providerId="LiveId" clId="{CD95FE0C-0B04-43E2-841A-448B165D0080}" dt="2022-07-26T06:43:52.502" v="920"/>
          <ac:picMkLst>
            <pc:docMk/>
            <pc:sldMk cId="2984745599" sldId="400"/>
            <ac:picMk id="20" creationId="{04922E15-3AFC-C7A9-920C-FCE534ED88B7}"/>
          </ac:picMkLst>
        </pc:picChg>
        <pc:picChg chg="add del mod">
          <ac:chgData name="林 明锋" userId="df5b4b9bac279175" providerId="LiveId" clId="{CD95FE0C-0B04-43E2-841A-448B165D0080}" dt="2022-07-26T06:47:21.289" v="944"/>
          <ac:picMkLst>
            <pc:docMk/>
            <pc:sldMk cId="2984745599" sldId="400"/>
            <ac:picMk id="21" creationId="{577FE2F2-E42C-1A7E-8C23-3A5C28269112}"/>
          </ac:picMkLst>
        </pc:picChg>
        <pc:picChg chg="del">
          <ac:chgData name="林 明锋" userId="df5b4b9bac279175" providerId="LiveId" clId="{CD95FE0C-0B04-43E2-841A-448B165D0080}" dt="2022-07-26T12:31:10.116" v="3399" actId="478"/>
          <ac:picMkLst>
            <pc:docMk/>
            <pc:sldMk cId="2984745599" sldId="400"/>
            <ac:picMk id="127" creationId="{14705DD9-1D21-253E-498C-E3530A0B41C0}"/>
          </ac:picMkLst>
        </pc:picChg>
      </pc:sldChg>
      <pc:sldChg chg="addSp delSp modSp add mod modTransition modAnim modNotesTx">
        <pc:chgData name="林 明锋" userId="df5b4b9bac279175" providerId="LiveId" clId="{CD95FE0C-0B04-43E2-841A-448B165D0080}" dt="2022-07-26T14:32:39.993" v="4339" actId="20577"/>
        <pc:sldMkLst>
          <pc:docMk/>
          <pc:sldMk cId="665045759" sldId="401"/>
        </pc:sldMkLst>
        <pc:spChg chg="add mod">
          <ac:chgData name="林 明锋" userId="df5b4b9bac279175" providerId="LiveId" clId="{CD95FE0C-0B04-43E2-841A-448B165D0080}" dt="2022-07-26T11:31:45.014" v="2779" actId="404"/>
          <ac:spMkLst>
            <pc:docMk/>
            <pc:sldMk cId="665045759" sldId="401"/>
            <ac:spMk id="2" creationId="{E0225689-6780-FE3F-8433-0518FC347E1A}"/>
          </ac:spMkLst>
        </pc:spChg>
        <pc:spChg chg="del">
          <ac:chgData name="林 明锋" userId="df5b4b9bac279175" providerId="LiveId" clId="{CD95FE0C-0B04-43E2-841A-448B165D0080}" dt="2022-07-26T05:44:02.595" v="274" actId="478"/>
          <ac:spMkLst>
            <pc:docMk/>
            <pc:sldMk cId="665045759" sldId="401"/>
            <ac:spMk id="9" creationId="{51C32D7A-E5F8-F81E-A8AA-ACE578747ED0}"/>
          </ac:spMkLst>
        </pc:spChg>
        <pc:spChg chg="add mod">
          <ac:chgData name="林 明锋" userId="df5b4b9bac279175" providerId="LiveId" clId="{CD95FE0C-0B04-43E2-841A-448B165D0080}" dt="2022-07-26T11:31:41.741" v="2778" actId="404"/>
          <ac:spMkLst>
            <pc:docMk/>
            <pc:sldMk cId="665045759" sldId="401"/>
            <ac:spMk id="20" creationId="{C528A4BF-ED68-78CB-CD64-7E448A2B0B4F}"/>
          </ac:spMkLst>
        </pc:spChg>
        <pc:spChg chg="add mod">
          <ac:chgData name="林 明锋" userId="df5b4b9bac279175" providerId="LiveId" clId="{CD95FE0C-0B04-43E2-841A-448B165D0080}" dt="2022-07-26T11:19:25.851" v="2440" actId="1037"/>
          <ac:spMkLst>
            <pc:docMk/>
            <pc:sldMk cId="665045759" sldId="401"/>
            <ac:spMk id="22" creationId="{581B95A4-5C37-4692-8301-CBFF5BBA2712}"/>
          </ac:spMkLst>
        </pc:spChg>
        <pc:spChg chg="mod">
          <ac:chgData name="林 明锋" userId="df5b4b9bac279175" providerId="LiveId" clId="{CD95FE0C-0B04-43E2-841A-448B165D0080}" dt="2022-07-26T13:48:31.961" v="4310" actId="14100"/>
          <ac:spMkLst>
            <pc:docMk/>
            <pc:sldMk cId="665045759" sldId="401"/>
            <ac:spMk id="26" creationId="{4A276B46-B15E-8D9E-5511-6C4E46C3CA60}"/>
          </ac:spMkLst>
        </pc:spChg>
        <pc:spChg chg="del">
          <ac:chgData name="林 明锋" userId="df5b4b9bac279175" providerId="LiveId" clId="{CD95FE0C-0B04-43E2-841A-448B165D0080}" dt="2022-07-26T05:44:01.476" v="273" actId="478"/>
          <ac:spMkLst>
            <pc:docMk/>
            <pc:sldMk cId="665045759" sldId="401"/>
            <ac:spMk id="28" creationId="{46B67BC5-4F25-5677-EFFF-DEBFA55BC8A9}"/>
          </ac:spMkLst>
        </pc:spChg>
        <pc:spChg chg="add mod">
          <ac:chgData name="林 明锋" userId="df5b4b9bac279175" providerId="LiveId" clId="{CD95FE0C-0B04-43E2-841A-448B165D0080}" dt="2022-07-26T11:19:25.851" v="2440" actId="1037"/>
          <ac:spMkLst>
            <pc:docMk/>
            <pc:sldMk cId="665045759" sldId="401"/>
            <ac:spMk id="37" creationId="{ED1CEBB2-3503-C33B-2587-D55EF809FCC8}"/>
          </ac:spMkLst>
        </pc:spChg>
        <pc:spChg chg="add mod">
          <ac:chgData name="林 明锋" userId="df5b4b9bac279175" providerId="LiveId" clId="{CD95FE0C-0B04-43E2-841A-448B165D0080}" dt="2022-07-26T11:19:25.851" v="2440" actId="1037"/>
          <ac:spMkLst>
            <pc:docMk/>
            <pc:sldMk cId="665045759" sldId="401"/>
            <ac:spMk id="47" creationId="{BFC0598B-7AE4-B26C-5BD1-001B50ADDF93}"/>
          </ac:spMkLst>
        </pc:spChg>
        <pc:spChg chg="add del mod">
          <ac:chgData name="林 明锋" userId="df5b4b9bac279175" providerId="LiveId" clId="{CD95FE0C-0B04-43E2-841A-448B165D0080}" dt="2022-07-26T11:18:56.539" v="2379" actId="478"/>
          <ac:spMkLst>
            <pc:docMk/>
            <pc:sldMk cId="665045759" sldId="401"/>
            <ac:spMk id="73" creationId="{AE0B2D1E-E475-15B9-025F-17AA7668E897}"/>
          </ac:spMkLst>
        </pc:spChg>
        <pc:spChg chg="add del">
          <ac:chgData name="林 明锋" userId="df5b4b9bac279175" providerId="LiveId" clId="{CD95FE0C-0B04-43E2-841A-448B165D0080}" dt="2022-07-26T11:18:53.323" v="2378" actId="478"/>
          <ac:spMkLst>
            <pc:docMk/>
            <pc:sldMk cId="665045759" sldId="401"/>
            <ac:spMk id="84" creationId="{94AD9CE3-026B-75A8-4D99-7703F1974E3A}"/>
          </ac:spMkLst>
        </pc:spChg>
        <pc:spChg chg="add mod">
          <ac:chgData name="林 明锋" userId="df5b4b9bac279175" providerId="LiveId" clId="{CD95FE0C-0B04-43E2-841A-448B165D0080}" dt="2022-07-26T11:19:19.090" v="2419" actId="122"/>
          <ac:spMkLst>
            <pc:docMk/>
            <pc:sldMk cId="665045759" sldId="401"/>
            <ac:spMk id="86" creationId="{FAF21506-C465-0938-B399-35D1FDB56E4E}"/>
          </ac:spMkLst>
        </pc:spChg>
        <pc:spChg chg="add del mod">
          <ac:chgData name="林 明锋" userId="df5b4b9bac279175" providerId="LiveId" clId="{CD95FE0C-0B04-43E2-841A-448B165D0080}" dt="2022-07-26T12:26:19.564" v="3364" actId="478"/>
          <ac:spMkLst>
            <pc:docMk/>
            <pc:sldMk cId="665045759" sldId="401"/>
            <ac:spMk id="87" creationId="{5692AA45-8398-85FB-1327-DAE505DA66AE}"/>
          </ac:spMkLst>
        </pc:spChg>
        <pc:spChg chg="add mod ord">
          <ac:chgData name="林 明锋" userId="df5b4b9bac279175" providerId="LiveId" clId="{CD95FE0C-0B04-43E2-841A-448B165D0080}" dt="2022-07-26T12:27:29.845" v="3379" actId="1035"/>
          <ac:spMkLst>
            <pc:docMk/>
            <pc:sldMk cId="665045759" sldId="401"/>
            <ac:spMk id="88" creationId="{09CBFE69-81B2-787B-F6ED-E2D94A2B3B36}"/>
          </ac:spMkLst>
        </pc:spChg>
        <pc:grpChg chg="ord">
          <ac:chgData name="林 明锋" userId="df5b4b9bac279175" providerId="LiveId" clId="{CD95FE0C-0B04-43E2-841A-448B165D0080}" dt="2022-07-26T11:30:03.882" v="2709" actId="166"/>
          <ac:grpSpMkLst>
            <pc:docMk/>
            <pc:sldMk cId="665045759" sldId="401"/>
            <ac:grpSpMk id="13" creationId="{272A78C8-2A53-F186-5C15-6551A2B1C33B}"/>
          </ac:grpSpMkLst>
        </pc:grpChg>
        <pc:cxnChg chg="add del mod">
          <ac:chgData name="林 明锋" userId="df5b4b9bac279175" providerId="LiveId" clId="{CD95FE0C-0B04-43E2-841A-448B165D0080}" dt="2022-07-26T06:17:37.836" v="575" actId="478"/>
          <ac:cxnSpMkLst>
            <pc:docMk/>
            <pc:sldMk cId="665045759" sldId="401"/>
            <ac:cxnSpMk id="4" creationId="{A1AE1B7A-E43A-5313-845A-DB97C59546A9}"/>
          </ac:cxnSpMkLst>
        </pc:cxnChg>
        <pc:cxnChg chg="add mod">
          <ac:chgData name="林 明锋" userId="df5b4b9bac279175" providerId="LiveId" clId="{CD95FE0C-0B04-43E2-841A-448B165D0080}" dt="2022-07-26T11:19:25.851" v="2440" actId="1037"/>
          <ac:cxnSpMkLst>
            <pc:docMk/>
            <pc:sldMk cId="665045759" sldId="401"/>
            <ac:cxnSpMk id="18" creationId="{1AB0D91F-2452-58A1-E028-E708CF11A214}"/>
          </ac:cxnSpMkLst>
        </pc:cxnChg>
        <pc:cxnChg chg="add mod">
          <ac:chgData name="林 明锋" userId="df5b4b9bac279175" providerId="LiveId" clId="{CD95FE0C-0B04-43E2-841A-448B165D0080}" dt="2022-07-26T11:19:25.851" v="2440" actId="1037"/>
          <ac:cxnSpMkLst>
            <pc:docMk/>
            <pc:sldMk cId="665045759" sldId="401"/>
            <ac:cxnSpMk id="29" creationId="{729EA7F9-7BAE-3149-789F-C5C62839CBC8}"/>
          </ac:cxnSpMkLst>
        </pc:cxnChg>
        <pc:cxnChg chg="add mod">
          <ac:chgData name="林 明锋" userId="df5b4b9bac279175" providerId="LiveId" clId="{CD95FE0C-0B04-43E2-841A-448B165D0080}" dt="2022-07-26T11:19:25.851" v="2440" actId="1037"/>
          <ac:cxnSpMkLst>
            <pc:docMk/>
            <pc:sldMk cId="665045759" sldId="401"/>
            <ac:cxnSpMk id="33" creationId="{218C98CE-FCC3-1CF8-BD50-006716350CF3}"/>
          </ac:cxnSpMkLst>
        </pc:cxnChg>
        <pc:cxnChg chg="add del mod">
          <ac:chgData name="林 明锋" userId="df5b4b9bac279175" providerId="LiveId" clId="{CD95FE0C-0B04-43E2-841A-448B165D0080}" dt="2022-07-26T06:19:11.764" v="609" actId="478"/>
          <ac:cxnSpMkLst>
            <pc:docMk/>
            <pc:sldMk cId="665045759" sldId="401"/>
            <ac:cxnSpMk id="36" creationId="{B4A22C84-162A-EA64-7726-5836E64F7E0C}"/>
          </ac:cxnSpMkLst>
        </pc:cxnChg>
        <pc:cxnChg chg="add mod">
          <ac:chgData name="林 明锋" userId="df5b4b9bac279175" providerId="LiveId" clId="{CD95FE0C-0B04-43E2-841A-448B165D0080}" dt="2022-07-26T11:19:25.851" v="2440" actId="1037"/>
          <ac:cxnSpMkLst>
            <pc:docMk/>
            <pc:sldMk cId="665045759" sldId="401"/>
            <ac:cxnSpMk id="39" creationId="{EDE58852-D363-780D-9914-FFB0649FA3F5}"/>
          </ac:cxnSpMkLst>
        </pc:cxnChg>
      </pc:sldChg>
      <pc:sldChg chg="add del">
        <pc:chgData name="林 明锋" userId="df5b4b9bac279175" providerId="LiveId" clId="{CD95FE0C-0B04-43E2-841A-448B165D0080}" dt="2022-07-26T07:55:27.677" v="1740" actId="47"/>
        <pc:sldMkLst>
          <pc:docMk/>
          <pc:sldMk cId="1528873169" sldId="402"/>
        </pc:sldMkLst>
      </pc:sldChg>
      <pc:sldChg chg="addSp delSp modSp add del mod modTransition modAnim">
        <pc:chgData name="林 明锋" userId="df5b4b9bac279175" providerId="LiveId" clId="{CD95FE0C-0B04-43E2-841A-448B165D0080}" dt="2022-07-27T07:42:02.090" v="8095" actId="47"/>
        <pc:sldMkLst>
          <pc:docMk/>
          <pc:sldMk cId="636870026" sldId="403"/>
        </pc:sldMkLst>
        <pc:spChg chg="mod">
          <ac:chgData name="林 明锋" userId="df5b4b9bac279175" providerId="LiveId" clId="{CD95FE0C-0B04-43E2-841A-448B165D0080}" dt="2022-07-26T12:31:50.479" v="3404"/>
          <ac:spMkLst>
            <pc:docMk/>
            <pc:sldMk cId="636870026" sldId="403"/>
            <ac:spMk id="15" creationId="{ACCD824B-F739-E79C-A67A-9582A310EEF9}"/>
          </ac:spMkLst>
        </pc:spChg>
        <pc:spChg chg="add mod">
          <ac:chgData name="林 明锋" userId="df5b4b9bac279175" providerId="LiveId" clId="{CD95FE0C-0B04-43E2-841A-448B165D0080}" dt="2022-07-26T12:53:38.461" v="3799" actId="1035"/>
          <ac:spMkLst>
            <pc:docMk/>
            <pc:sldMk cId="636870026" sldId="403"/>
            <ac:spMk id="19" creationId="{06E514B5-50D4-46ED-7F1A-AE0239FE134B}"/>
          </ac:spMkLst>
        </pc:spChg>
        <pc:grpChg chg="ord">
          <ac:chgData name="林 明锋" userId="df5b4b9bac279175" providerId="LiveId" clId="{CD95FE0C-0B04-43E2-841A-448B165D0080}" dt="2022-07-26T12:53:30.474" v="3784" actId="166"/>
          <ac:grpSpMkLst>
            <pc:docMk/>
            <pc:sldMk cId="636870026" sldId="403"/>
            <ac:grpSpMk id="13" creationId="{7EF60DA9-9435-ED57-9B11-5C161A7715DB}"/>
          </ac:grpSpMkLst>
        </pc:grpChg>
        <pc:picChg chg="add del mod">
          <ac:chgData name="林 明锋" userId="df5b4b9bac279175" providerId="LiveId" clId="{CD95FE0C-0B04-43E2-841A-448B165D0080}" dt="2022-07-26T11:59:43.243" v="3041" actId="478"/>
          <ac:picMkLst>
            <pc:docMk/>
            <pc:sldMk cId="636870026" sldId="403"/>
            <ac:picMk id="3" creationId="{56BDBF5B-CA8E-F190-322C-F9E2EAE3597A}"/>
          </ac:picMkLst>
        </pc:picChg>
        <pc:picChg chg="del">
          <ac:chgData name="林 明锋" userId="df5b4b9bac279175" providerId="LiveId" clId="{CD95FE0C-0B04-43E2-841A-448B165D0080}" dt="2022-07-26T08:15:43.054" v="1758" actId="478"/>
          <ac:picMkLst>
            <pc:docMk/>
            <pc:sldMk cId="636870026" sldId="403"/>
            <ac:picMk id="7" creationId="{3EC8BF6D-3456-FE99-4E7F-A3920FE2A774}"/>
          </ac:picMkLst>
        </pc:picChg>
        <pc:picChg chg="add del mod">
          <ac:chgData name="林 明锋" userId="df5b4b9bac279175" providerId="LiveId" clId="{CD95FE0C-0B04-43E2-841A-448B165D0080}" dt="2022-07-26T11:59:36.092" v="3039"/>
          <ac:picMkLst>
            <pc:docMk/>
            <pc:sldMk cId="636870026" sldId="403"/>
            <ac:picMk id="17" creationId="{49E3CBDA-3828-C5CD-FC15-22B43D361894}"/>
          </ac:picMkLst>
        </pc:picChg>
        <pc:picChg chg="add mod modCrop">
          <ac:chgData name="林 明锋" userId="df5b4b9bac279175" providerId="LiveId" clId="{CD95FE0C-0B04-43E2-841A-448B165D0080}" dt="2022-07-26T12:53:41.548" v="3809" actId="1036"/>
          <ac:picMkLst>
            <pc:docMk/>
            <pc:sldMk cId="636870026" sldId="403"/>
            <ac:picMk id="18" creationId="{86B576AE-BFB2-2050-71F3-9292E000AAC0}"/>
          </ac:picMkLst>
        </pc:picChg>
      </pc:sldChg>
      <pc:sldChg chg="addSp delSp modSp add mod modTransition delAnim modAnim">
        <pc:chgData name="林 明锋" userId="df5b4b9bac279175" providerId="LiveId" clId="{CD95FE0C-0B04-43E2-841A-448B165D0080}" dt="2022-07-26T12:54:29.724" v="3875" actId="14100"/>
        <pc:sldMkLst>
          <pc:docMk/>
          <pc:sldMk cId="222487909" sldId="404"/>
        </pc:sldMkLst>
        <pc:spChg chg="add mod">
          <ac:chgData name="林 明锋" userId="df5b4b9bac279175" providerId="LiveId" clId="{CD95FE0C-0B04-43E2-841A-448B165D0080}" dt="2022-07-26T08:23:19.542" v="1877" actId="14100"/>
          <ac:spMkLst>
            <pc:docMk/>
            <pc:sldMk cId="222487909" sldId="404"/>
            <ac:spMk id="2" creationId="{90129B0C-EF28-5DE0-F596-0E512144EEF6}"/>
          </ac:spMkLst>
        </pc:spChg>
        <pc:spChg chg="add mod">
          <ac:chgData name="林 明锋" userId="df5b4b9bac279175" providerId="LiveId" clId="{CD95FE0C-0B04-43E2-841A-448B165D0080}" dt="2022-07-26T12:15:01.125" v="3233" actId="2085"/>
          <ac:spMkLst>
            <pc:docMk/>
            <pc:sldMk cId="222487909" sldId="404"/>
            <ac:spMk id="4" creationId="{007D3848-49EC-07DA-F1F7-210DD44C15A3}"/>
          </ac:spMkLst>
        </pc:spChg>
        <pc:spChg chg="mod">
          <ac:chgData name="林 明锋" userId="df5b4b9bac279175" providerId="LiveId" clId="{CD95FE0C-0B04-43E2-841A-448B165D0080}" dt="2022-07-26T12:31:55.191" v="3406"/>
          <ac:spMkLst>
            <pc:docMk/>
            <pc:sldMk cId="222487909" sldId="404"/>
            <ac:spMk id="21" creationId="{37225A48-8BFE-F4F4-48C2-4181CA6D9165}"/>
          </ac:spMkLst>
        </pc:spChg>
        <pc:spChg chg="add mod">
          <ac:chgData name="林 明锋" userId="df5b4b9bac279175" providerId="LiveId" clId="{CD95FE0C-0B04-43E2-841A-448B165D0080}" dt="2022-07-26T12:54:29.724" v="3875" actId="14100"/>
          <ac:spMkLst>
            <pc:docMk/>
            <pc:sldMk cId="222487909" sldId="404"/>
            <ac:spMk id="22" creationId="{5854ED66-DE42-EAF3-2D72-71152174FA72}"/>
          </ac:spMkLst>
        </pc:spChg>
        <pc:spChg chg="del">
          <ac:chgData name="林 明锋" userId="df5b4b9bac279175" providerId="LiveId" clId="{CD95FE0C-0B04-43E2-841A-448B165D0080}" dt="2022-07-26T08:22:54.191" v="1836" actId="478"/>
          <ac:spMkLst>
            <pc:docMk/>
            <pc:sldMk cId="222487909" sldId="404"/>
            <ac:spMk id="33" creationId="{604E00DF-8D89-1CA6-9FFD-D0F57F3837C8}"/>
          </ac:spMkLst>
        </pc:spChg>
        <pc:grpChg chg="ord">
          <ac:chgData name="林 明锋" userId="df5b4b9bac279175" providerId="LiveId" clId="{CD95FE0C-0B04-43E2-841A-448B165D0080}" dt="2022-07-26T12:54:18.421" v="3835" actId="166"/>
          <ac:grpSpMkLst>
            <pc:docMk/>
            <pc:sldMk cId="222487909" sldId="404"/>
            <ac:grpSpMk id="19" creationId="{DAB292AC-C3B9-A0C6-C283-03D41315FA1B}"/>
          </ac:grpSpMkLst>
        </pc:grpChg>
        <pc:picChg chg="del">
          <ac:chgData name="林 明锋" userId="df5b4b9bac279175" providerId="LiveId" clId="{CD95FE0C-0B04-43E2-841A-448B165D0080}" dt="2022-07-26T08:22:53.175" v="1835" actId="478"/>
          <ac:picMkLst>
            <pc:docMk/>
            <pc:sldMk cId="222487909" sldId="404"/>
            <ac:picMk id="3" creationId="{B599F2B3-D2FF-5D5E-4B15-E5E1FE00573B}"/>
          </ac:picMkLst>
        </pc:picChg>
        <pc:picChg chg="add mod modCrop">
          <ac:chgData name="林 明锋" userId="df5b4b9bac279175" providerId="LiveId" clId="{CD95FE0C-0B04-43E2-841A-448B165D0080}" dt="2022-07-26T12:14:09.614" v="3226" actId="1076"/>
          <ac:picMkLst>
            <pc:docMk/>
            <pc:sldMk cId="222487909" sldId="404"/>
            <ac:picMk id="17" creationId="{A999F5AE-7962-8BCF-EA4F-6562FDB2E371}"/>
          </ac:picMkLst>
        </pc:picChg>
      </pc:sldChg>
      <pc:sldChg chg="add del">
        <pc:chgData name="林 明锋" userId="df5b4b9bac279175" providerId="LiveId" clId="{CD95FE0C-0B04-43E2-841A-448B165D0080}" dt="2022-07-26T07:55:19.606" v="1739" actId="47"/>
        <pc:sldMkLst>
          <pc:docMk/>
          <pc:sldMk cId="1639966027" sldId="404"/>
        </pc:sldMkLst>
      </pc:sldChg>
      <pc:sldChg chg="addSp delSp modSp add del mod ord modTransition">
        <pc:chgData name="林 明锋" userId="df5b4b9bac279175" providerId="LiveId" clId="{CD95FE0C-0B04-43E2-841A-448B165D0080}" dt="2022-07-26T12:58:02.667" v="4227" actId="47"/>
        <pc:sldMkLst>
          <pc:docMk/>
          <pc:sldMk cId="2956720457" sldId="405"/>
        </pc:sldMkLst>
        <pc:spChg chg="del mod">
          <ac:chgData name="林 明锋" userId="df5b4b9bac279175" providerId="LiveId" clId="{CD95FE0C-0B04-43E2-841A-448B165D0080}" dt="2022-07-26T11:54:43.715" v="3008" actId="478"/>
          <ac:spMkLst>
            <pc:docMk/>
            <pc:sldMk cId="2956720457" sldId="405"/>
            <ac:spMk id="7" creationId="{27C850F5-7B6E-56A3-BEBB-0FAE432DA891}"/>
          </ac:spMkLst>
        </pc:spChg>
        <pc:spChg chg="mod">
          <ac:chgData name="林 明锋" userId="df5b4b9bac279175" providerId="LiveId" clId="{CD95FE0C-0B04-43E2-841A-448B165D0080}" dt="2022-07-26T12:32:12.952" v="3413"/>
          <ac:spMkLst>
            <pc:docMk/>
            <pc:sldMk cId="2956720457" sldId="405"/>
            <ac:spMk id="20" creationId="{E4DCA700-29E2-F4A9-68E5-4B0BADE09E6A}"/>
          </ac:spMkLst>
        </pc:spChg>
        <pc:picChg chg="add mod">
          <ac:chgData name="林 明锋" userId="df5b4b9bac279175" providerId="LiveId" clId="{CD95FE0C-0B04-43E2-841A-448B165D0080}" dt="2022-07-26T10:13:44.632" v="1981" actId="14100"/>
          <ac:picMkLst>
            <pc:docMk/>
            <pc:sldMk cId="2956720457" sldId="405"/>
            <ac:picMk id="3" creationId="{03164537-23AB-4A87-419F-D8F56902BDC5}"/>
          </ac:picMkLst>
        </pc:picChg>
        <pc:picChg chg="add del">
          <ac:chgData name="林 明锋" userId="df5b4b9bac279175" providerId="LiveId" clId="{CD95FE0C-0B04-43E2-841A-448B165D0080}" dt="2022-07-26T11:53:04.283" v="2990" actId="478"/>
          <ac:picMkLst>
            <pc:docMk/>
            <pc:sldMk cId="2956720457" sldId="405"/>
            <ac:picMk id="5" creationId="{C16DBF40-47F5-D427-D09D-E0A40189877F}"/>
          </ac:picMkLst>
        </pc:picChg>
        <pc:picChg chg="mod ord">
          <ac:chgData name="林 明锋" userId="df5b4b9bac279175" providerId="LiveId" clId="{CD95FE0C-0B04-43E2-841A-448B165D0080}" dt="2022-07-26T11:54:55.443" v="3011" actId="1076"/>
          <ac:picMkLst>
            <pc:docMk/>
            <pc:sldMk cId="2956720457" sldId="405"/>
            <ac:picMk id="6" creationId="{C719D7B7-3FAE-B51B-37CE-A972B88FD4CE}"/>
          </ac:picMkLst>
        </pc:picChg>
        <pc:picChg chg="add mod modCrop">
          <ac:chgData name="林 明锋" userId="df5b4b9bac279175" providerId="LiveId" clId="{CD95FE0C-0B04-43E2-841A-448B165D0080}" dt="2022-07-26T11:56:20.780" v="3028" actId="14861"/>
          <ac:picMkLst>
            <pc:docMk/>
            <pc:sldMk cId="2956720457" sldId="405"/>
            <ac:picMk id="21" creationId="{CC410B24-EBCD-98F7-A6F9-C991601F2B96}"/>
          </ac:picMkLst>
        </pc:picChg>
      </pc:sldChg>
      <pc:sldChg chg="addSp delSp modSp add del mod">
        <pc:chgData name="林 明锋" userId="df5b4b9bac279175" providerId="LiveId" clId="{CD95FE0C-0B04-43E2-841A-448B165D0080}" dt="2022-07-26T12:27:57.209" v="3380" actId="47"/>
        <pc:sldMkLst>
          <pc:docMk/>
          <pc:sldMk cId="797834858" sldId="406"/>
        </pc:sldMkLst>
        <pc:picChg chg="del">
          <ac:chgData name="林 明锋" userId="df5b4b9bac279175" providerId="LiveId" clId="{CD95FE0C-0B04-43E2-841A-448B165D0080}" dt="2022-07-26T12:09:48.836" v="3102" actId="478"/>
          <ac:picMkLst>
            <pc:docMk/>
            <pc:sldMk cId="797834858" sldId="406"/>
            <ac:picMk id="3" creationId="{56BDBF5B-CA8E-F190-322C-F9E2EAE3597A}"/>
          </ac:picMkLst>
        </pc:picChg>
        <pc:picChg chg="add del mod">
          <ac:chgData name="林 明锋" userId="df5b4b9bac279175" providerId="LiveId" clId="{CD95FE0C-0B04-43E2-841A-448B165D0080}" dt="2022-07-26T12:10:34.156" v="3143" actId="478"/>
          <ac:picMkLst>
            <pc:docMk/>
            <pc:sldMk cId="797834858" sldId="406"/>
            <ac:picMk id="16" creationId="{81CCC892-E875-BD3E-33EB-E3DE9D859200}"/>
          </ac:picMkLst>
        </pc:picChg>
        <pc:picChg chg="add mod">
          <ac:chgData name="林 明锋" userId="df5b4b9bac279175" providerId="LiveId" clId="{CD95FE0C-0B04-43E2-841A-448B165D0080}" dt="2022-07-26T12:10:35.118" v="3144"/>
          <ac:picMkLst>
            <pc:docMk/>
            <pc:sldMk cId="797834858" sldId="406"/>
            <ac:picMk id="17" creationId="{4125D0FA-6F7C-C29E-B864-8733014EE102}"/>
          </ac:picMkLst>
        </pc:picChg>
      </pc:sldChg>
      <pc:sldChg chg="delSp add del mod">
        <pc:chgData name="林 明锋" userId="df5b4b9bac279175" providerId="LiveId" clId="{CD95FE0C-0B04-43E2-841A-448B165D0080}" dt="2022-07-26T11:57:53.663" v="3034" actId="47"/>
        <pc:sldMkLst>
          <pc:docMk/>
          <pc:sldMk cId="1456086982" sldId="406"/>
        </pc:sldMkLst>
        <pc:spChg chg="del">
          <ac:chgData name="林 明锋" userId="df5b4b9bac279175" providerId="LiveId" clId="{CD95FE0C-0B04-43E2-841A-448B165D0080}" dt="2022-07-26T11:57:33.340" v="3033" actId="478"/>
          <ac:spMkLst>
            <pc:docMk/>
            <pc:sldMk cId="1456086982" sldId="406"/>
            <ac:spMk id="7" creationId="{27C850F5-7B6E-56A3-BEBB-0FAE432DA891}"/>
          </ac:spMkLst>
        </pc:spChg>
      </pc:sldChg>
      <pc:sldChg chg="addSp delSp modSp add mod delAnim">
        <pc:chgData name="林 明锋" userId="df5b4b9bac279175" providerId="LiveId" clId="{CD95FE0C-0B04-43E2-841A-448B165D0080}" dt="2022-07-27T05:37:59.436" v="5672" actId="113"/>
        <pc:sldMkLst>
          <pc:docMk/>
          <pc:sldMk cId="1166926185" sldId="407"/>
        </pc:sldMkLst>
        <pc:spChg chg="add del mod">
          <ac:chgData name="林 明锋" userId="df5b4b9bac279175" providerId="LiveId" clId="{CD95FE0C-0B04-43E2-841A-448B165D0080}" dt="2022-07-27T05:35:01.465" v="5577" actId="478"/>
          <ac:spMkLst>
            <pc:docMk/>
            <pc:sldMk cId="1166926185" sldId="407"/>
            <ac:spMk id="2" creationId="{07A9E6E9-EE2A-3636-8754-81FCCBA506BB}"/>
          </ac:spMkLst>
        </pc:spChg>
        <pc:spChg chg="add mod">
          <ac:chgData name="林 明锋" userId="df5b4b9bac279175" providerId="LiveId" clId="{CD95FE0C-0B04-43E2-841A-448B165D0080}" dt="2022-07-27T05:35:17.190" v="5580" actId="1076"/>
          <ac:spMkLst>
            <pc:docMk/>
            <pc:sldMk cId="1166926185" sldId="407"/>
            <ac:spMk id="3" creationId="{99050934-A33C-1051-25AF-53E958C56142}"/>
          </ac:spMkLst>
        </pc:spChg>
        <pc:spChg chg="add del mod">
          <ac:chgData name="林 明锋" userId="df5b4b9bac279175" providerId="LiveId" clId="{CD95FE0C-0B04-43E2-841A-448B165D0080}" dt="2022-07-26T14:49:19.392" v="4364" actId="478"/>
          <ac:spMkLst>
            <pc:docMk/>
            <pc:sldMk cId="1166926185" sldId="407"/>
            <ac:spMk id="5" creationId="{A96D2C71-BE93-F88B-B082-04E3B7997276}"/>
          </ac:spMkLst>
        </pc:spChg>
        <pc:spChg chg="del">
          <ac:chgData name="林 明锋" userId="df5b4b9bac279175" providerId="LiveId" clId="{CD95FE0C-0B04-43E2-841A-448B165D0080}" dt="2022-07-26T12:21:26.609" v="3322" actId="478"/>
          <ac:spMkLst>
            <pc:docMk/>
            <pc:sldMk cId="1166926185" sldId="407"/>
            <ac:spMk id="13" creationId="{039A5EF2-9A7C-206A-9BBC-5816A5E6D10D}"/>
          </ac:spMkLst>
        </pc:spChg>
        <pc:spChg chg="add mod">
          <ac:chgData name="林 明锋" userId="df5b4b9bac279175" providerId="LiveId" clId="{CD95FE0C-0B04-43E2-841A-448B165D0080}" dt="2022-07-27T05:14:04.339" v="5040" actId="207"/>
          <ac:spMkLst>
            <pc:docMk/>
            <pc:sldMk cId="1166926185" sldId="407"/>
            <ac:spMk id="17" creationId="{BC479BDE-FFBD-08FC-BB19-5786ECAC698A}"/>
          </ac:spMkLst>
        </pc:spChg>
        <pc:spChg chg="add del mod">
          <ac:chgData name="林 明锋" userId="df5b4b9bac279175" providerId="LiveId" clId="{CD95FE0C-0B04-43E2-841A-448B165D0080}" dt="2022-07-26T12:54:57.405" v="3877" actId="478"/>
          <ac:spMkLst>
            <pc:docMk/>
            <pc:sldMk cId="1166926185" sldId="407"/>
            <ac:spMk id="19" creationId="{1D0D210D-FAF4-DCC3-3F8B-47694964C99E}"/>
          </ac:spMkLst>
        </pc:spChg>
        <pc:spChg chg="add mod">
          <ac:chgData name="林 明锋" userId="df5b4b9bac279175" providerId="LiveId" clId="{CD95FE0C-0B04-43E2-841A-448B165D0080}" dt="2022-07-27T05:37:59.436" v="5672" actId="113"/>
          <ac:spMkLst>
            <pc:docMk/>
            <pc:sldMk cId="1166926185" sldId="407"/>
            <ac:spMk id="19" creationId="{51D17DAC-2865-A7FF-C6A6-1F69A9FD6065}"/>
          </ac:spMkLst>
        </pc:spChg>
        <pc:spChg chg="mod">
          <ac:chgData name="林 明锋" userId="df5b4b9bac279175" providerId="LiveId" clId="{CD95FE0C-0B04-43E2-841A-448B165D0080}" dt="2022-07-26T12:32:02.456" v="3409"/>
          <ac:spMkLst>
            <pc:docMk/>
            <pc:sldMk cId="1166926185" sldId="407"/>
            <ac:spMk id="22" creationId="{FFE9F4D3-B294-098A-B2DA-86FE230B81AB}"/>
          </ac:spMkLst>
        </pc:spChg>
        <pc:spChg chg="add mod">
          <ac:chgData name="林 明锋" userId="df5b4b9bac279175" providerId="LiveId" clId="{CD95FE0C-0B04-43E2-841A-448B165D0080}" dt="2022-07-27T05:37:33.315" v="5661" actId="20577"/>
          <ac:spMkLst>
            <pc:docMk/>
            <pc:sldMk cId="1166926185" sldId="407"/>
            <ac:spMk id="24" creationId="{1EF50730-99D2-90CC-5578-39C205ED8A36}"/>
          </ac:spMkLst>
        </pc:spChg>
        <pc:spChg chg="del">
          <ac:chgData name="林 明锋" userId="df5b4b9bac279175" providerId="LiveId" clId="{CD95FE0C-0B04-43E2-841A-448B165D0080}" dt="2022-07-26T12:21:21.512" v="3320" actId="478"/>
          <ac:spMkLst>
            <pc:docMk/>
            <pc:sldMk cId="1166926185" sldId="407"/>
            <ac:spMk id="26" creationId="{5C8DDE4F-DEA3-08A0-0D78-0B96E0578902}"/>
          </ac:spMkLst>
        </pc:spChg>
        <pc:grpChg chg="ord">
          <ac:chgData name="林 明锋" userId="df5b4b9bac279175" providerId="LiveId" clId="{CD95FE0C-0B04-43E2-841A-448B165D0080}" dt="2022-07-27T05:13:29.835" v="4993" actId="166"/>
          <ac:grpSpMkLst>
            <pc:docMk/>
            <pc:sldMk cId="1166926185" sldId="407"/>
            <ac:grpSpMk id="20" creationId="{F49783D8-0657-DB97-C94E-9109FD5B9D72}"/>
          </ac:grpSpMkLst>
        </pc:grpChg>
        <pc:graphicFrameChg chg="add mod modGraphic">
          <ac:chgData name="林 明锋" userId="df5b4b9bac279175" providerId="LiveId" clId="{CD95FE0C-0B04-43E2-841A-448B165D0080}" dt="2022-07-27T05:35:11.912" v="5579" actId="1076"/>
          <ac:graphicFrameMkLst>
            <pc:docMk/>
            <pc:sldMk cId="1166926185" sldId="407"/>
            <ac:graphicFrameMk id="18" creationId="{10E29ACA-B09E-8BC2-E91F-CE9251CDF1C1}"/>
          </ac:graphicFrameMkLst>
        </pc:graphicFrameChg>
        <pc:graphicFrameChg chg="add mod modGraphic">
          <ac:chgData name="林 明锋" userId="df5b4b9bac279175" providerId="LiveId" clId="{CD95FE0C-0B04-43E2-841A-448B165D0080}" dt="2022-07-27T05:36:58.693" v="5604" actId="207"/>
          <ac:graphicFrameMkLst>
            <pc:docMk/>
            <pc:sldMk cId="1166926185" sldId="407"/>
            <ac:graphicFrameMk id="23" creationId="{D2157761-8B60-04A8-6283-45D3238BBD66}"/>
          </ac:graphicFrameMkLst>
        </pc:graphicFrameChg>
        <pc:picChg chg="add mod modCrop">
          <ac:chgData name="林 明锋" userId="df5b4b9bac279175" providerId="LiveId" clId="{CD95FE0C-0B04-43E2-841A-448B165D0080}" dt="2022-07-27T05:25:39.907" v="5479" actId="1076"/>
          <ac:picMkLst>
            <pc:docMk/>
            <pc:sldMk cId="1166926185" sldId="407"/>
            <ac:picMk id="4" creationId="{78F62891-9C29-D7BA-EB27-80A9B710204C}"/>
          </ac:picMkLst>
        </pc:picChg>
        <pc:picChg chg="add del mod">
          <ac:chgData name="林 明锋" userId="df5b4b9bac279175" providerId="LiveId" clId="{CD95FE0C-0B04-43E2-841A-448B165D0080}" dt="2022-07-26T14:47:20.097" v="4340" actId="478"/>
          <ac:picMkLst>
            <pc:docMk/>
            <pc:sldMk cId="1166926185" sldId="407"/>
            <ac:picMk id="17" creationId="{94514338-1F5D-4E2A-DBC2-2281E51628A4}"/>
          </ac:picMkLst>
        </pc:picChg>
        <pc:picChg chg="mod modCrop">
          <ac:chgData name="林 明锋" userId="df5b4b9bac279175" providerId="LiveId" clId="{CD95FE0C-0B04-43E2-841A-448B165D0080}" dt="2022-07-27T05:11:57.299" v="4943" actId="1076"/>
          <ac:picMkLst>
            <pc:docMk/>
            <pc:sldMk cId="1166926185" sldId="407"/>
            <ac:picMk id="28" creationId="{FA1CD4AC-6780-C22C-8C5F-0E57CB2B7C4C}"/>
          </ac:picMkLst>
        </pc:picChg>
      </pc:sldChg>
      <pc:sldChg chg="addSp delSp modSp add mod">
        <pc:chgData name="林 明锋" userId="df5b4b9bac279175" providerId="LiveId" clId="{CD95FE0C-0B04-43E2-841A-448B165D0080}" dt="2022-07-27T07:39:15.181" v="8091" actId="1076"/>
        <pc:sldMkLst>
          <pc:docMk/>
          <pc:sldMk cId="3360704597" sldId="408"/>
        </pc:sldMkLst>
        <pc:spChg chg="add mod">
          <ac:chgData name="林 明锋" userId="df5b4b9bac279175" providerId="LiveId" clId="{CD95FE0C-0B04-43E2-841A-448B165D0080}" dt="2022-07-27T07:35:34.759" v="8058" actId="1076"/>
          <ac:spMkLst>
            <pc:docMk/>
            <pc:sldMk cId="3360704597" sldId="408"/>
            <ac:spMk id="2" creationId="{4E672822-56C6-827C-A098-D34DE42E8E47}"/>
          </ac:spMkLst>
        </pc:spChg>
        <pc:spChg chg="add mod">
          <ac:chgData name="林 明锋" userId="df5b4b9bac279175" providerId="LiveId" clId="{CD95FE0C-0B04-43E2-841A-448B165D0080}" dt="2022-07-27T07:35:34.759" v="8058" actId="1076"/>
          <ac:spMkLst>
            <pc:docMk/>
            <pc:sldMk cId="3360704597" sldId="408"/>
            <ac:spMk id="3" creationId="{0CFF1E65-634B-113C-B37D-79E559FC58BF}"/>
          </ac:spMkLst>
        </pc:spChg>
        <pc:spChg chg="add del mod">
          <ac:chgData name="林 明锋" userId="df5b4b9bac279175" providerId="LiveId" clId="{CD95FE0C-0B04-43E2-841A-448B165D0080}" dt="2022-07-27T07:34:09.812" v="7999" actId="478"/>
          <ac:spMkLst>
            <pc:docMk/>
            <pc:sldMk cId="3360704597" sldId="408"/>
            <ac:spMk id="16" creationId="{DD3FCA15-42CF-7BF3-A242-A6C445107457}"/>
          </ac:spMkLst>
        </pc:spChg>
        <pc:spChg chg="add mod">
          <ac:chgData name="林 明锋" userId="df5b4b9bac279175" providerId="LiveId" clId="{CD95FE0C-0B04-43E2-841A-448B165D0080}" dt="2022-07-27T07:36:39.766" v="8078" actId="1076"/>
          <ac:spMkLst>
            <pc:docMk/>
            <pc:sldMk cId="3360704597" sldId="408"/>
            <ac:spMk id="18" creationId="{2CF5455B-9FF4-8AE2-7DBB-8A9EC7ACF792}"/>
          </ac:spMkLst>
        </pc:spChg>
        <pc:spChg chg="add del mod">
          <ac:chgData name="林 明锋" userId="df5b4b9bac279175" providerId="LiveId" clId="{CD95FE0C-0B04-43E2-841A-448B165D0080}" dt="2022-07-27T07:36:16.341" v="8073"/>
          <ac:spMkLst>
            <pc:docMk/>
            <pc:sldMk cId="3360704597" sldId="408"/>
            <ac:spMk id="19" creationId="{1F394AC4-5915-03F5-54A7-70427A4B4ECC}"/>
          </ac:spMkLst>
        </pc:spChg>
        <pc:spChg chg="mod">
          <ac:chgData name="林 明锋" userId="df5b4b9bac279175" providerId="LiveId" clId="{CD95FE0C-0B04-43E2-841A-448B165D0080}" dt="2022-07-26T12:32:10.688" v="3412"/>
          <ac:spMkLst>
            <pc:docMk/>
            <pc:sldMk cId="3360704597" sldId="408"/>
            <ac:spMk id="22" creationId="{FFE9F4D3-B294-098A-B2DA-86FE230B81AB}"/>
          </ac:spMkLst>
        </pc:spChg>
        <pc:spChg chg="add del mod">
          <ac:chgData name="林 明锋" userId="df5b4b9bac279175" providerId="LiveId" clId="{CD95FE0C-0B04-43E2-841A-448B165D0080}" dt="2022-07-27T07:36:16.341" v="8073"/>
          <ac:spMkLst>
            <pc:docMk/>
            <pc:sldMk cId="3360704597" sldId="408"/>
            <ac:spMk id="24" creationId="{106F59DA-893E-33AC-4A84-28F3F994F973}"/>
          </ac:spMkLst>
        </pc:spChg>
        <pc:spChg chg="add del mod">
          <ac:chgData name="林 明锋" userId="df5b4b9bac279175" providerId="LiveId" clId="{CD95FE0C-0B04-43E2-841A-448B165D0080}" dt="2022-07-27T07:36:16.341" v="8073"/>
          <ac:spMkLst>
            <pc:docMk/>
            <pc:sldMk cId="3360704597" sldId="408"/>
            <ac:spMk id="25" creationId="{4845023E-5A66-7863-EE10-C07A3B1BDD0B}"/>
          </ac:spMkLst>
        </pc:spChg>
        <pc:spChg chg="add del mod">
          <ac:chgData name="林 明锋" userId="df5b4b9bac279175" providerId="LiveId" clId="{CD95FE0C-0B04-43E2-841A-448B165D0080}" dt="2022-07-27T07:36:16.341" v="8073"/>
          <ac:spMkLst>
            <pc:docMk/>
            <pc:sldMk cId="3360704597" sldId="408"/>
            <ac:spMk id="29" creationId="{0A0EA8C9-7D33-1AE7-C573-890EB2355285}"/>
          </ac:spMkLst>
        </pc:spChg>
        <pc:spChg chg="add del mod">
          <ac:chgData name="林 明锋" userId="df5b4b9bac279175" providerId="LiveId" clId="{CD95FE0C-0B04-43E2-841A-448B165D0080}" dt="2022-07-27T07:36:16.341" v="8073"/>
          <ac:spMkLst>
            <pc:docMk/>
            <pc:sldMk cId="3360704597" sldId="408"/>
            <ac:spMk id="31" creationId="{009B79A3-009E-63DE-A5E8-388175519A0D}"/>
          </ac:spMkLst>
        </pc:spChg>
        <pc:spChg chg="add mod">
          <ac:chgData name="林 明锋" userId="df5b4b9bac279175" providerId="LiveId" clId="{CD95FE0C-0B04-43E2-841A-448B165D0080}" dt="2022-07-27T07:36:26.489" v="8074"/>
          <ac:spMkLst>
            <pc:docMk/>
            <pc:sldMk cId="3360704597" sldId="408"/>
            <ac:spMk id="32" creationId="{7A85AA2F-4407-8582-B38F-3A50F03DDAAE}"/>
          </ac:spMkLst>
        </pc:spChg>
        <pc:spChg chg="add mod">
          <ac:chgData name="林 明锋" userId="df5b4b9bac279175" providerId="LiveId" clId="{CD95FE0C-0B04-43E2-841A-448B165D0080}" dt="2022-07-27T07:36:26.489" v="8074"/>
          <ac:spMkLst>
            <pc:docMk/>
            <pc:sldMk cId="3360704597" sldId="408"/>
            <ac:spMk id="33" creationId="{3CFA0E17-8E39-0C61-C415-FFF3733A2CE8}"/>
          </ac:spMkLst>
        </pc:spChg>
        <pc:spChg chg="add mod">
          <ac:chgData name="林 明锋" userId="df5b4b9bac279175" providerId="LiveId" clId="{CD95FE0C-0B04-43E2-841A-448B165D0080}" dt="2022-07-27T07:36:26.489" v="8074"/>
          <ac:spMkLst>
            <pc:docMk/>
            <pc:sldMk cId="3360704597" sldId="408"/>
            <ac:spMk id="35" creationId="{51060BB6-2595-AA96-598F-CA2356D70956}"/>
          </ac:spMkLst>
        </pc:spChg>
        <pc:spChg chg="add mod">
          <ac:chgData name="林 明锋" userId="df5b4b9bac279175" providerId="LiveId" clId="{CD95FE0C-0B04-43E2-841A-448B165D0080}" dt="2022-07-27T07:36:26.489" v="8074"/>
          <ac:spMkLst>
            <pc:docMk/>
            <pc:sldMk cId="3360704597" sldId="408"/>
            <ac:spMk id="36" creationId="{350C5BB4-1771-009B-2C0C-852442D99B2D}"/>
          </ac:spMkLst>
        </pc:spChg>
        <pc:spChg chg="add mod">
          <ac:chgData name="林 明锋" userId="df5b4b9bac279175" providerId="LiveId" clId="{CD95FE0C-0B04-43E2-841A-448B165D0080}" dt="2022-07-27T07:36:26.489" v="8074"/>
          <ac:spMkLst>
            <pc:docMk/>
            <pc:sldMk cId="3360704597" sldId="408"/>
            <ac:spMk id="39" creationId="{495C86B6-AC9D-81B2-F2A5-89EE664ADCA0}"/>
          </ac:spMkLst>
        </pc:spChg>
        <pc:spChg chg="add mod">
          <ac:chgData name="林 明锋" userId="df5b4b9bac279175" providerId="LiveId" clId="{CD95FE0C-0B04-43E2-841A-448B165D0080}" dt="2022-07-27T07:36:26.489" v="8074"/>
          <ac:spMkLst>
            <pc:docMk/>
            <pc:sldMk cId="3360704597" sldId="408"/>
            <ac:spMk id="41" creationId="{B7F0C496-006B-0470-B6A9-99EF3A625107}"/>
          </ac:spMkLst>
        </pc:spChg>
        <pc:spChg chg="add mod">
          <ac:chgData name="林 明锋" userId="df5b4b9bac279175" providerId="LiveId" clId="{CD95FE0C-0B04-43E2-841A-448B165D0080}" dt="2022-07-27T07:37:10.130" v="8086" actId="1076"/>
          <ac:spMkLst>
            <pc:docMk/>
            <pc:sldMk cId="3360704597" sldId="408"/>
            <ac:spMk id="42" creationId="{E9800B12-1D46-B426-A9F9-A5D823B03505}"/>
          </ac:spMkLst>
        </pc:spChg>
        <pc:picChg chg="add mod">
          <ac:chgData name="林 明锋" userId="df5b4b9bac279175" providerId="LiveId" clId="{CD95FE0C-0B04-43E2-841A-448B165D0080}" dt="2022-07-27T07:39:15.181" v="8091" actId="1076"/>
          <ac:picMkLst>
            <pc:docMk/>
            <pc:sldMk cId="3360704597" sldId="408"/>
            <ac:picMk id="5" creationId="{4694C9AD-33A3-1CF7-CD10-4426050ED39D}"/>
          </ac:picMkLst>
        </pc:picChg>
        <pc:picChg chg="mod modCrop">
          <ac:chgData name="林 明锋" userId="df5b4b9bac279175" providerId="LiveId" clId="{CD95FE0C-0B04-43E2-841A-448B165D0080}" dt="2022-07-27T07:35:34.759" v="8058" actId="1076"/>
          <ac:picMkLst>
            <pc:docMk/>
            <pc:sldMk cId="3360704597" sldId="408"/>
            <ac:picMk id="28" creationId="{FA1CD4AC-6780-C22C-8C5F-0E57CB2B7C4C}"/>
          </ac:picMkLst>
        </pc:picChg>
        <pc:cxnChg chg="add del mod">
          <ac:chgData name="林 明锋" userId="df5b4b9bac279175" providerId="LiveId" clId="{CD95FE0C-0B04-43E2-841A-448B165D0080}" dt="2022-07-27T07:36:16.341" v="8073"/>
          <ac:cxnSpMkLst>
            <pc:docMk/>
            <pc:sldMk cId="3360704597" sldId="408"/>
            <ac:cxnSpMk id="23" creationId="{CDAFA461-917B-28FF-3DC2-1FA3406ECBAC}"/>
          </ac:cxnSpMkLst>
        </pc:cxnChg>
        <pc:cxnChg chg="add del mod">
          <ac:chgData name="林 明锋" userId="df5b4b9bac279175" providerId="LiveId" clId="{CD95FE0C-0B04-43E2-841A-448B165D0080}" dt="2022-07-27T07:36:16.341" v="8073"/>
          <ac:cxnSpMkLst>
            <pc:docMk/>
            <pc:sldMk cId="3360704597" sldId="408"/>
            <ac:cxnSpMk id="26" creationId="{4AEA6F85-0A50-40F8-718F-5328815A8974}"/>
          </ac:cxnSpMkLst>
        </pc:cxnChg>
        <pc:cxnChg chg="add del mod">
          <ac:chgData name="林 明锋" userId="df5b4b9bac279175" providerId="LiveId" clId="{CD95FE0C-0B04-43E2-841A-448B165D0080}" dt="2022-07-27T07:36:16.341" v="8073"/>
          <ac:cxnSpMkLst>
            <pc:docMk/>
            <pc:sldMk cId="3360704597" sldId="408"/>
            <ac:cxnSpMk id="27" creationId="{4D44902E-B7DB-1EA9-95F4-92DA7FEBAD4B}"/>
          </ac:cxnSpMkLst>
        </pc:cxnChg>
        <pc:cxnChg chg="add del mod">
          <ac:chgData name="林 明锋" userId="df5b4b9bac279175" providerId="LiveId" clId="{CD95FE0C-0B04-43E2-841A-448B165D0080}" dt="2022-07-27T07:36:16.341" v="8073"/>
          <ac:cxnSpMkLst>
            <pc:docMk/>
            <pc:sldMk cId="3360704597" sldId="408"/>
            <ac:cxnSpMk id="30" creationId="{ECEE5BCE-D618-C381-AAFA-8C96AC06F3AC}"/>
          </ac:cxnSpMkLst>
        </pc:cxnChg>
        <pc:cxnChg chg="add mod">
          <ac:chgData name="林 明锋" userId="df5b4b9bac279175" providerId="LiveId" clId="{CD95FE0C-0B04-43E2-841A-448B165D0080}" dt="2022-07-27T07:36:26.489" v="8074"/>
          <ac:cxnSpMkLst>
            <pc:docMk/>
            <pc:sldMk cId="3360704597" sldId="408"/>
            <ac:cxnSpMk id="34" creationId="{EE64C11F-F372-02ED-79F4-3BFCA6157748}"/>
          </ac:cxnSpMkLst>
        </pc:cxnChg>
        <pc:cxnChg chg="add mod">
          <ac:chgData name="林 明锋" userId="df5b4b9bac279175" providerId="LiveId" clId="{CD95FE0C-0B04-43E2-841A-448B165D0080}" dt="2022-07-27T07:36:26.489" v="8074"/>
          <ac:cxnSpMkLst>
            <pc:docMk/>
            <pc:sldMk cId="3360704597" sldId="408"/>
            <ac:cxnSpMk id="37" creationId="{C5A58357-3E4F-07E5-D9E1-92F984227C8E}"/>
          </ac:cxnSpMkLst>
        </pc:cxnChg>
        <pc:cxnChg chg="add mod">
          <ac:chgData name="林 明锋" userId="df5b4b9bac279175" providerId="LiveId" clId="{CD95FE0C-0B04-43E2-841A-448B165D0080}" dt="2022-07-27T07:36:26.489" v="8074"/>
          <ac:cxnSpMkLst>
            <pc:docMk/>
            <pc:sldMk cId="3360704597" sldId="408"/>
            <ac:cxnSpMk id="38" creationId="{F6CAA837-5C51-6E3F-ECC7-3CCB4390A85E}"/>
          </ac:cxnSpMkLst>
        </pc:cxnChg>
        <pc:cxnChg chg="add mod">
          <ac:chgData name="林 明锋" userId="df5b4b9bac279175" providerId="LiveId" clId="{CD95FE0C-0B04-43E2-841A-448B165D0080}" dt="2022-07-27T07:36:26.489" v="8074"/>
          <ac:cxnSpMkLst>
            <pc:docMk/>
            <pc:sldMk cId="3360704597" sldId="408"/>
            <ac:cxnSpMk id="40" creationId="{E78D1E68-397E-2739-B9FE-C12BA97CA781}"/>
          </ac:cxnSpMkLst>
        </pc:cxnChg>
      </pc:sldChg>
      <pc:sldChg chg="addSp delSp modSp add mod modAnim">
        <pc:chgData name="林 明锋" userId="df5b4b9bac279175" providerId="LiveId" clId="{CD95FE0C-0B04-43E2-841A-448B165D0080}" dt="2022-07-27T07:46:44.313" v="8107"/>
        <pc:sldMkLst>
          <pc:docMk/>
          <pc:sldMk cId="2685273527" sldId="409"/>
        </pc:sldMkLst>
        <pc:spChg chg="add mod">
          <ac:chgData name="林 明锋" userId="df5b4b9bac279175" providerId="LiveId" clId="{CD95FE0C-0B04-43E2-841A-448B165D0080}" dt="2022-07-27T07:33:52.805" v="7997" actId="1076"/>
          <ac:spMkLst>
            <pc:docMk/>
            <pc:sldMk cId="2685273527" sldId="409"/>
            <ac:spMk id="2" creationId="{781DD45D-87EB-C78E-75B6-68E9CBB73468}"/>
          </ac:spMkLst>
        </pc:spChg>
        <pc:spChg chg="add del mod">
          <ac:chgData name="林 明锋" userId="df5b4b9bac279175" providerId="LiveId" clId="{CD95FE0C-0B04-43E2-841A-448B165D0080}" dt="2022-07-27T07:32:06.588" v="7982" actId="478"/>
          <ac:spMkLst>
            <pc:docMk/>
            <pc:sldMk cId="2685273527" sldId="409"/>
            <ac:spMk id="16" creationId="{5A073714-7235-747C-2047-1804301E58C0}"/>
          </ac:spMkLst>
        </pc:spChg>
        <pc:spChg chg="add mod">
          <ac:chgData name="林 明锋" userId="df5b4b9bac279175" providerId="LiveId" clId="{CD95FE0C-0B04-43E2-841A-448B165D0080}" dt="2022-07-27T07:32:50.243" v="7988" actId="1037"/>
          <ac:spMkLst>
            <pc:docMk/>
            <pc:sldMk cId="2685273527" sldId="409"/>
            <ac:spMk id="17" creationId="{EAD8DAC8-8DD0-5A7E-FC9D-777D3482C729}"/>
          </ac:spMkLst>
        </pc:spChg>
        <pc:spChg chg="mod">
          <ac:chgData name="林 明锋" userId="df5b4b9bac279175" providerId="LiveId" clId="{CD95FE0C-0B04-43E2-841A-448B165D0080}" dt="2022-07-26T12:32:07.376" v="3411"/>
          <ac:spMkLst>
            <pc:docMk/>
            <pc:sldMk cId="2685273527" sldId="409"/>
            <ac:spMk id="22" creationId="{FFE9F4D3-B294-098A-B2DA-86FE230B81AB}"/>
          </ac:spMkLst>
        </pc:spChg>
        <pc:picChg chg="add mod">
          <ac:chgData name="林 明锋" userId="df5b4b9bac279175" providerId="LiveId" clId="{CD95FE0C-0B04-43E2-841A-448B165D0080}" dt="2022-07-26T12:23:48.774" v="3344"/>
          <ac:picMkLst>
            <pc:docMk/>
            <pc:sldMk cId="2685273527" sldId="409"/>
            <ac:picMk id="15" creationId="{A94F211B-267A-9435-53EF-B06959E769BC}"/>
          </ac:picMkLst>
        </pc:picChg>
        <pc:picChg chg="add del mod">
          <ac:chgData name="林 明锋" userId="df5b4b9bac279175" providerId="LiveId" clId="{CD95FE0C-0B04-43E2-841A-448B165D0080}" dt="2022-07-26T12:58:26.237" v="4230" actId="478"/>
          <ac:picMkLst>
            <pc:docMk/>
            <pc:sldMk cId="2685273527" sldId="409"/>
            <ac:picMk id="17" creationId="{D2A6471A-8D9C-5BDD-DBDE-C74FBD01C3B5}"/>
          </ac:picMkLst>
        </pc:picChg>
        <pc:picChg chg="del">
          <ac:chgData name="林 明锋" userId="df5b4b9bac279175" providerId="LiveId" clId="{CD95FE0C-0B04-43E2-841A-448B165D0080}" dt="2022-07-26T12:23:44.940" v="3343" actId="478"/>
          <ac:picMkLst>
            <pc:docMk/>
            <pc:sldMk cId="2685273527" sldId="409"/>
            <ac:picMk id="28" creationId="{FA1CD4AC-6780-C22C-8C5F-0E57CB2B7C4C}"/>
          </ac:picMkLst>
        </pc:picChg>
      </pc:sldChg>
      <pc:sldChg chg="addSp delSp modSp add del mod">
        <pc:chgData name="林 明锋" userId="df5b4b9bac279175" providerId="LiveId" clId="{CD95FE0C-0B04-43E2-841A-448B165D0080}" dt="2022-07-27T05:59:47.938" v="6811" actId="47"/>
        <pc:sldMkLst>
          <pc:docMk/>
          <pc:sldMk cId="2239530006" sldId="410"/>
        </pc:sldMkLst>
        <pc:spChg chg="add mod">
          <ac:chgData name="林 明锋" userId="df5b4b9bac279175" providerId="LiveId" clId="{CD95FE0C-0B04-43E2-841A-448B165D0080}" dt="2022-07-26T12:51:47.841" v="3688" actId="1076"/>
          <ac:spMkLst>
            <pc:docMk/>
            <pc:sldMk cId="2239530006" sldId="410"/>
            <ac:spMk id="2" creationId="{19024052-9358-69C0-CB6B-70A0ED377945}"/>
          </ac:spMkLst>
        </pc:spChg>
        <pc:spChg chg="mod">
          <ac:chgData name="林 明锋" userId="df5b4b9bac279175" providerId="LiveId" clId="{CD95FE0C-0B04-43E2-841A-448B165D0080}" dt="2022-07-26T12:32:04.663" v="3410"/>
          <ac:spMkLst>
            <pc:docMk/>
            <pc:sldMk cId="2239530006" sldId="410"/>
            <ac:spMk id="22" creationId="{FFE9F4D3-B294-098A-B2DA-86FE230B81AB}"/>
          </ac:spMkLst>
        </pc:spChg>
        <pc:spChg chg="add mod">
          <ac:chgData name="林 明锋" userId="df5b4b9bac279175" providerId="LiveId" clId="{CD95FE0C-0B04-43E2-841A-448B165D0080}" dt="2022-07-26T12:52:08.574" v="3698" actId="20577"/>
          <ac:spMkLst>
            <pc:docMk/>
            <pc:sldMk cId="2239530006" sldId="410"/>
            <ac:spMk id="23" creationId="{30873FC6-08D6-5A75-DA9E-93620E48FD94}"/>
          </ac:spMkLst>
        </pc:spChg>
        <pc:picChg chg="add mod">
          <ac:chgData name="林 明锋" userId="df5b4b9bac279175" providerId="LiveId" clId="{CD95FE0C-0B04-43E2-841A-448B165D0080}" dt="2022-07-26T12:52:01.651" v="3692" actId="1076"/>
          <ac:picMkLst>
            <pc:docMk/>
            <pc:sldMk cId="2239530006" sldId="410"/>
            <ac:picMk id="4" creationId="{494A8355-3F46-508B-4A4A-B58DD3EAF847}"/>
          </ac:picMkLst>
        </pc:picChg>
        <pc:picChg chg="add mod">
          <ac:chgData name="林 明锋" userId="df5b4b9bac279175" providerId="LiveId" clId="{CD95FE0C-0B04-43E2-841A-448B165D0080}" dt="2022-07-26T12:37:27.243" v="3496" actId="1076"/>
          <ac:picMkLst>
            <pc:docMk/>
            <pc:sldMk cId="2239530006" sldId="410"/>
            <ac:picMk id="16" creationId="{F03076EA-6AAD-3067-3480-9843734CC4F2}"/>
          </ac:picMkLst>
        </pc:picChg>
        <pc:picChg chg="del mod">
          <ac:chgData name="林 明锋" userId="df5b4b9bac279175" providerId="LiveId" clId="{CD95FE0C-0B04-43E2-841A-448B165D0080}" dt="2022-07-26T14:47:39.928" v="4352" actId="478"/>
          <ac:picMkLst>
            <pc:docMk/>
            <pc:sldMk cId="2239530006" sldId="410"/>
            <ac:picMk id="17" creationId="{94514338-1F5D-4E2A-DBC2-2281E51628A4}"/>
          </ac:picMkLst>
        </pc:picChg>
        <pc:picChg chg="add mod">
          <ac:chgData name="林 明锋" userId="df5b4b9bac279175" providerId="LiveId" clId="{CD95FE0C-0B04-43E2-841A-448B165D0080}" dt="2022-07-26T14:47:47.859" v="4355" actId="1076"/>
          <ac:picMkLst>
            <pc:docMk/>
            <pc:sldMk cId="2239530006" sldId="410"/>
            <ac:picMk id="24" creationId="{0A156B78-1209-1ACB-3E30-D0B8958A11E1}"/>
          </ac:picMkLst>
        </pc:picChg>
        <pc:picChg chg="mod ord">
          <ac:chgData name="林 明锋" userId="df5b4b9bac279175" providerId="LiveId" clId="{CD95FE0C-0B04-43E2-841A-448B165D0080}" dt="2022-07-26T12:36:45.807" v="3485" actId="167"/>
          <ac:picMkLst>
            <pc:docMk/>
            <pc:sldMk cId="2239530006" sldId="410"/>
            <ac:picMk id="28" creationId="{FA1CD4AC-6780-C22C-8C5F-0E57CB2B7C4C}"/>
          </ac:picMkLst>
        </pc:picChg>
      </pc:sldChg>
      <pc:sldChg chg="addSp delSp modSp add mod">
        <pc:chgData name="林 明锋" userId="df5b4b9bac279175" providerId="LiveId" clId="{CD95FE0C-0B04-43E2-841A-448B165D0080}" dt="2022-07-27T07:31:53.727" v="7981" actId="1076"/>
        <pc:sldMkLst>
          <pc:docMk/>
          <pc:sldMk cId="2428157762" sldId="411"/>
        </pc:sldMkLst>
        <pc:spChg chg="del">
          <ac:chgData name="林 明锋" userId="df5b4b9bac279175" providerId="LiveId" clId="{CD95FE0C-0B04-43E2-841A-448B165D0080}" dt="2022-07-26T12:56:47.124" v="4028" actId="478"/>
          <ac:spMkLst>
            <pc:docMk/>
            <pc:sldMk cId="2428157762" sldId="411"/>
            <ac:spMk id="2" creationId="{19024052-9358-69C0-CB6B-70A0ED377945}"/>
          </ac:spMkLst>
        </pc:spChg>
        <pc:spChg chg="add mod">
          <ac:chgData name="林 明锋" userId="df5b4b9bac279175" providerId="LiveId" clId="{CD95FE0C-0B04-43E2-841A-448B165D0080}" dt="2022-07-27T07:31:49.697" v="7979" actId="1076"/>
          <ac:spMkLst>
            <pc:docMk/>
            <pc:sldMk cId="2428157762" sldId="411"/>
            <ac:spMk id="2" creationId="{6EF5C9C8-17C9-2ED4-0FED-0CE4C343751A}"/>
          </ac:spMkLst>
        </pc:spChg>
        <pc:spChg chg="del">
          <ac:chgData name="林 明锋" userId="df5b4b9bac279175" providerId="LiveId" clId="{CD95FE0C-0B04-43E2-841A-448B165D0080}" dt="2022-07-26T12:56:45.485" v="4027" actId="478"/>
          <ac:spMkLst>
            <pc:docMk/>
            <pc:sldMk cId="2428157762" sldId="411"/>
            <ac:spMk id="23" creationId="{30873FC6-08D6-5A75-DA9E-93620E48FD94}"/>
          </ac:spMkLst>
        </pc:spChg>
        <pc:spChg chg="add del mod">
          <ac:chgData name="林 明锋" userId="df5b4b9bac279175" providerId="LiveId" clId="{CD95FE0C-0B04-43E2-841A-448B165D0080}" dt="2022-07-27T07:31:53.727" v="7981" actId="1076"/>
          <ac:spMkLst>
            <pc:docMk/>
            <pc:sldMk cId="2428157762" sldId="411"/>
            <ac:spMk id="23" creationId="{83F60A4E-3385-ABA8-862E-AF8FC44B0252}"/>
          </ac:spMkLst>
        </pc:spChg>
        <pc:spChg chg="add del mod">
          <ac:chgData name="林 明锋" userId="df5b4b9bac279175" providerId="LiveId" clId="{CD95FE0C-0B04-43E2-841A-448B165D0080}" dt="2022-07-27T07:22:50.644" v="7836" actId="478"/>
          <ac:spMkLst>
            <pc:docMk/>
            <pc:sldMk cId="2428157762" sldId="411"/>
            <ac:spMk id="24" creationId="{72FF5752-D92B-35BC-3FF0-F00218B22486}"/>
          </ac:spMkLst>
        </pc:spChg>
        <pc:picChg chg="del">
          <ac:chgData name="林 明锋" userId="df5b4b9bac279175" providerId="LiveId" clId="{CD95FE0C-0B04-43E2-841A-448B165D0080}" dt="2022-07-26T12:56:44.116" v="4026" actId="478"/>
          <ac:picMkLst>
            <pc:docMk/>
            <pc:sldMk cId="2428157762" sldId="411"/>
            <ac:picMk id="4" creationId="{494A8355-3F46-508B-4A4A-B58DD3EAF847}"/>
          </ac:picMkLst>
        </pc:picChg>
        <pc:picChg chg="del">
          <ac:chgData name="林 明锋" userId="df5b4b9bac279175" providerId="LiveId" clId="{CD95FE0C-0B04-43E2-841A-448B165D0080}" dt="2022-07-26T12:56:43.230" v="4025" actId="478"/>
          <ac:picMkLst>
            <pc:docMk/>
            <pc:sldMk cId="2428157762" sldId="411"/>
            <ac:picMk id="16" creationId="{F03076EA-6AAD-3067-3480-9843734CC4F2}"/>
          </ac:picMkLst>
        </pc:picChg>
        <pc:picChg chg="del mod">
          <ac:chgData name="林 明锋" userId="df5b4b9bac279175" providerId="LiveId" clId="{CD95FE0C-0B04-43E2-841A-448B165D0080}" dt="2022-07-26T14:54:52.832" v="4688" actId="478"/>
          <ac:picMkLst>
            <pc:docMk/>
            <pc:sldMk cId="2428157762" sldId="411"/>
            <ac:picMk id="17" creationId="{94514338-1F5D-4E2A-DBC2-2281E51628A4}"/>
          </ac:picMkLst>
        </pc:picChg>
        <pc:picChg chg="add mod modCrop">
          <ac:chgData name="林 明锋" userId="df5b4b9bac279175" providerId="LiveId" clId="{CD95FE0C-0B04-43E2-841A-448B165D0080}" dt="2022-07-27T07:31:51.074" v="7980" actId="1076"/>
          <ac:picMkLst>
            <pc:docMk/>
            <pc:sldMk cId="2428157762" sldId="411"/>
            <ac:picMk id="17" creationId="{9C973194-3DB9-173E-FB41-C859A52045C3}"/>
          </ac:picMkLst>
        </pc:picChg>
        <pc:picChg chg="add del mod">
          <ac:chgData name="林 明锋" userId="df5b4b9bac279175" providerId="LiveId" clId="{CD95FE0C-0B04-43E2-841A-448B165D0080}" dt="2022-07-27T07:22:51.932" v="7838" actId="478"/>
          <ac:picMkLst>
            <pc:docMk/>
            <pc:sldMk cId="2428157762" sldId="411"/>
            <ac:picMk id="18" creationId="{5C326C6A-60B9-D756-B3F4-A3EDDCA06583}"/>
          </ac:picMkLst>
        </pc:picChg>
        <pc:picChg chg="add mod">
          <ac:chgData name="林 明锋" userId="df5b4b9bac279175" providerId="LiveId" clId="{CD95FE0C-0B04-43E2-841A-448B165D0080}" dt="2022-07-27T07:25:49.258" v="7851" actId="1076"/>
          <ac:picMkLst>
            <pc:docMk/>
            <pc:sldMk cId="2428157762" sldId="411"/>
            <ac:picMk id="19" creationId="{B62FBBA4-ABA0-3E5B-CD06-D4EA53F45690}"/>
          </ac:picMkLst>
        </pc:picChg>
        <pc:picChg chg="del">
          <ac:chgData name="林 明锋" userId="df5b4b9bac279175" providerId="LiveId" clId="{CD95FE0C-0B04-43E2-841A-448B165D0080}" dt="2022-07-27T07:22:51.348" v="7837" actId="478"/>
          <ac:picMkLst>
            <pc:docMk/>
            <pc:sldMk cId="2428157762" sldId="411"/>
            <ac:picMk id="28" creationId="{FA1CD4AC-6780-C22C-8C5F-0E57CB2B7C4C}"/>
          </ac:picMkLst>
        </pc:picChg>
      </pc:sldChg>
      <pc:sldChg chg="delSp modSp add del mod">
        <pc:chgData name="林 明锋" userId="df5b4b9bac279175" providerId="LiveId" clId="{CD95FE0C-0B04-43E2-841A-448B165D0080}" dt="2022-07-27T06:00:11.997" v="6813" actId="47"/>
        <pc:sldMkLst>
          <pc:docMk/>
          <pc:sldMk cId="393381590" sldId="412"/>
        </pc:sldMkLst>
        <pc:spChg chg="del">
          <ac:chgData name="林 明锋" userId="df5b4b9bac279175" providerId="LiveId" clId="{CD95FE0C-0B04-43E2-841A-448B165D0080}" dt="2022-07-26T14:53:28.320" v="4673" actId="478"/>
          <ac:spMkLst>
            <pc:docMk/>
            <pc:sldMk cId="393381590" sldId="412"/>
            <ac:spMk id="2" creationId="{19024052-9358-69C0-CB6B-70A0ED377945}"/>
          </ac:spMkLst>
        </pc:spChg>
        <pc:spChg chg="del">
          <ac:chgData name="林 明锋" userId="df5b4b9bac279175" providerId="LiveId" clId="{CD95FE0C-0B04-43E2-841A-448B165D0080}" dt="2022-07-26T14:53:27.272" v="4672" actId="478"/>
          <ac:spMkLst>
            <pc:docMk/>
            <pc:sldMk cId="393381590" sldId="412"/>
            <ac:spMk id="23" creationId="{30873FC6-08D6-5A75-DA9E-93620E48FD94}"/>
          </ac:spMkLst>
        </pc:spChg>
        <pc:picChg chg="del">
          <ac:chgData name="林 明锋" userId="df5b4b9bac279175" providerId="LiveId" clId="{CD95FE0C-0B04-43E2-841A-448B165D0080}" dt="2022-07-26T14:53:26.015" v="4671" actId="478"/>
          <ac:picMkLst>
            <pc:docMk/>
            <pc:sldMk cId="393381590" sldId="412"/>
            <ac:picMk id="4" creationId="{494A8355-3F46-508B-4A4A-B58DD3EAF847}"/>
          </ac:picMkLst>
        </pc:picChg>
        <pc:picChg chg="del">
          <ac:chgData name="林 明锋" userId="df5b4b9bac279175" providerId="LiveId" clId="{CD95FE0C-0B04-43E2-841A-448B165D0080}" dt="2022-07-26T14:53:25.353" v="4670" actId="478"/>
          <ac:picMkLst>
            <pc:docMk/>
            <pc:sldMk cId="393381590" sldId="412"/>
            <ac:picMk id="16" creationId="{F03076EA-6AAD-3067-3480-9843734CC4F2}"/>
          </ac:picMkLst>
        </pc:picChg>
        <pc:picChg chg="mod modCrop">
          <ac:chgData name="林 明锋" userId="df5b4b9bac279175" providerId="LiveId" clId="{CD95FE0C-0B04-43E2-841A-448B165D0080}" dt="2022-07-26T14:54:27.386" v="4687" actId="1076"/>
          <ac:picMkLst>
            <pc:docMk/>
            <pc:sldMk cId="393381590" sldId="412"/>
            <ac:picMk id="24" creationId="{0A156B78-1209-1ACB-3E30-D0B8958A11E1}"/>
          </ac:picMkLst>
        </pc:picChg>
      </pc:sldChg>
      <pc:sldChg chg="addSp delSp modSp add mod ord">
        <pc:chgData name="林 明锋" userId="df5b4b9bac279175" providerId="LiveId" clId="{CD95FE0C-0B04-43E2-841A-448B165D0080}" dt="2022-07-27T05:22:29.837" v="5190" actId="1076"/>
        <pc:sldMkLst>
          <pc:docMk/>
          <pc:sldMk cId="1687424563" sldId="413"/>
        </pc:sldMkLst>
        <pc:spChg chg="del mod">
          <ac:chgData name="林 明锋" userId="df5b4b9bac279175" providerId="LiveId" clId="{CD95FE0C-0B04-43E2-841A-448B165D0080}" dt="2022-07-27T05:11:30.098" v="4934" actId="478"/>
          <ac:spMkLst>
            <pc:docMk/>
            <pc:sldMk cId="1687424563" sldId="413"/>
            <ac:spMk id="2" creationId="{07A9E6E9-EE2A-3636-8754-81FCCBA506BB}"/>
          </ac:spMkLst>
        </pc:spChg>
        <pc:spChg chg="add mod">
          <ac:chgData name="林 明锋" userId="df5b4b9bac279175" providerId="LiveId" clId="{CD95FE0C-0B04-43E2-841A-448B165D0080}" dt="2022-07-27T05:21:56.750" v="5153" actId="1076"/>
          <ac:spMkLst>
            <pc:docMk/>
            <pc:sldMk cId="1687424563" sldId="413"/>
            <ac:spMk id="17" creationId="{2F552F5B-FA9F-1F25-C5BB-9EDF4F4FCDFE}"/>
          </ac:spMkLst>
        </pc:spChg>
        <pc:spChg chg="add mod">
          <ac:chgData name="林 明锋" userId="df5b4b9bac279175" providerId="LiveId" clId="{CD95FE0C-0B04-43E2-841A-448B165D0080}" dt="2022-07-27T05:22:24.761" v="5189" actId="20577"/>
          <ac:spMkLst>
            <pc:docMk/>
            <pc:sldMk cId="1687424563" sldId="413"/>
            <ac:spMk id="18" creationId="{63BD8B83-078A-1E12-5191-05C309BBA2E3}"/>
          </ac:spMkLst>
        </pc:spChg>
        <pc:grpChg chg="ord">
          <ac:chgData name="林 明锋" userId="df5b4b9bac279175" providerId="LiveId" clId="{CD95FE0C-0B04-43E2-841A-448B165D0080}" dt="2022-07-27T05:22:11.684" v="5156" actId="166"/>
          <ac:grpSpMkLst>
            <pc:docMk/>
            <pc:sldMk cId="1687424563" sldId="413"/>
            <ac:grpSpMk id="20" creationId="{F49783D8-0657-DB97-C94E-9109FD5B9D72}"/>
          </ac:grpSpMkLst>
        </pc:grpChg>
        <pc:picChg chg="mod">
          <ac:chgData name="林 明锋" userId="df5b4b9bac279175" providerId="LiveId" clId="{CD95FE0C-0B04-43E2-841A-448B165D0080}" dt="2022-07-27T05:22:29.837" v="5190" actId="1076"/>
          <ac:picMkLst>
            <pc:docMk/>
            <pc:sldMk cId="1687424563" sldId="413"/>
            <ac:picMk id="4" creationId="{78F62891-9C29-D7BA-EB27-80A9B710204C}"/>
          </ac:picMkLst>
        </pc:picChg>
      </pc:sldChg>
      <pc:sldChg chg="addSp delSp modSp add mod">
        <pc:chgData name="林 明锋" userId="df5b4b9bac279175" providerId="LiveId" clId="{CD95FE0C-0B04-43E2-841A-448B165D0080}" dt="2022-07-27T05:59:41.989" v="6810" actId="1076"/>
        <pc:sldMkLst>
          <pc:docMk/>
          <pc:sldMk cId="2480753243" sldId="414"/>
        </pc:sldMkLst>
        <pc:spChg chg="del">
          <ac:chgData name="林 明锋" userId="df5b4b9bac279175" providerId="LiveId" clId="{CD95FE0C-0B04-43E2-841A-448B165D0080}" dt="2022-07-27T05:50:07.922" v="6373" actId="478"/>
          <ac:spMkLst>
            <pc:docMk/>
            <pc:sldMk cId="2480753243" sldId="414"/>
            <ac:spMk id="2" creationId="{07A9E6E9-EE2A-3636-8754-81FCCBA506BB}"/>
          </ac:spMkLst>
        </pc:spChg>
        <pc:spChg chg="mod">
          <ac:chgData name="林 明锋" userId="df5b4b9bac279175" providerId="LiveId" clId="{CD95FE0C-0B04-43E2-841A-448B165D0080}" dt="2022-07-27T05:14:56.071" v="5062" actId="14100"/>
          <ac:spMkLst>
            <pc:docMk/>
            <pc:sldMk cId="2480753243" sldId="414"/>
            <ac:spMk id="17" creationId="{BC479BDE-FFBD-08FC-BB19-5786ECAC698A}"/>
          </ac:spMkLst>
        </pc:spChg>
        <pc:spChg chg="add del mod">
          <ac:chgData name="林 明锋" userId="df5b4b9bac279175" providerId="LiveId" clId="{CD95FE0C-0B04-43E2-841A-448B165D0080}" dt="2022-07-27T05:47:54.986" v="6120"/>
          <ac:spMkLst>
            <pc:docMk/>
            <pc:sldMk cId="2480753243" sldId="414"/>
            <ac:spMk id="18" creationId="{D83F46D6-DB56-5AF9-238E-ACD2A609BEE6}"/>
          </ac:spMkLst>
        </pc:spChg>
        <pc:spChg chg="add mod">
          <ac:chgData name="林 明锋" userId="df5b4b9bac279175" providerId="LiveId" clId="{CD95FE0C-0B04-43E2-841A-448B165D0080}" dt="2022-07-27T05:57:23.032" v="6549" actId="1076"/>
          <ac:spMkLst>
            <pc:docMk/>
            <pc:sldMk cId="2480753243" sldId="414"/>
            <ac:spMk id="23" creationId="{8F232476-CB13-F14A-1097-AC8AFFA6CC5A}"/>
          </ac:spMkLst>
        </pc:spChg>
        <pc:spChg chg="add del mod">
          <ac:chgData name="林 明锋" userId="df5b4b9bac279175" providerId="LiveId" clId="{CD95FE0C-0B04-43E2-841A-448B165D0080}" dt="2022-07-27T05:59:41.989" v="6810" actId="1076"/>
          <ac:spMkLst>
            <pc:docMk/>
            <pc:sldMk cId="2480753243" sldId="414"/>
            <ac:spMk id="24" creationId="{FBDA9643-5C88-422F-FD94-5071C1B2F7B2}"/>
          </ac:spMkLst>
        </pc:spChg>
        <pc:spChg chg="add del mod">
          <ac:chgData name="林 明锋" userId="df5b4b9bac279175" providerId="LiveId" clId="{CD95FE0C-0B04-43E2-841A-448B165D0080}" dt="2022-07-27T05:59:13.610" v="6807" actId="478"/>
          <ac:spMkLst>
            <pc:docMk/>
            <pc:sldMk cId="2480753243" sldId="414"/>
            <ac:spMk id="25" creationId="{2FD993D8-A5C8-E03B-C114-0F67CFF5B8FA}"/>
          </ac:spMkLst>
        </pc:spChg>
        <pc:graphicFrameChg chg="add mod modGraphic">
          <ac:chgData name="林 明锋" userId="df5b4b9bac279175" providerId="LiveId" clId="{CD95FE0C-0B04-43E2-841A-448B165D0080}" dt="2022-07-27T05:57:17.865" v="6547" actId="1076"/>
          <ac:graphicFrameMkLst>
            <pc:docMk/>
            <pc:sldMk cId="2480753243" sldId="414"/>
            <ac:graphicFrameMk id="19" creationId="{786A7DF1-5D45-90E8-7ADF-F90F3F7850D0}"/>
          </ac:graphicFrameMkLst>
        </pc:graphicFrameChg>
        <pc:picChg chg="mod modCrop">
          <ac:chgData name="林 明锋" userId="df5b4b9bac279175" providerId="LiveId" clId="{CD95FE0C-0B04-43E2-841A-448B165D0080}" dt="2022-07-27T05:15:18.766" v="5065" actId="1076"/>
          <ac:picMkLst>
            <pc:docMk/>
            <pc:sldMk cId="2480753243" sldId="414"/>
            <ac:picMk id="4" creationId="{78F62891-9C29-D7BA-EB27-80A9B710204C}"/>
          </ac:picMkLst>
        </pc:picChg>
        <pc:picChg chg="add mod">
          <ac:chgData name="林 明锋" userId="df5b4b9bac279175" providerId="LiveId" clId="{CD95FE0C-0B04-43E2-841A-448B165D0080}" dt="2022-07-27T05:57:26.193" v="6551" actId="1076"/>
          <ac:picMkLst>
            <pc:docMk/>
            <pc:sldMk cId="2480753243" sldId="414"/>
            <ac:picMk id="5" creationId="{6FB8E248-FBF5-2628-DAD9-EF8B01263883}"/>
          </ac:picMkLst>
        </pc:picChg>
      </pc:sldChg>
      <pc:sldChg chg="addSp delSp modSp add mod">
        <pc:chgData name="林 明锋" userId="df5b4b9bac279175" providerId="LiveId" clId="{CD95FE0C-0B04-43E2-841A-448B165D0080}" dt="2022-07-27T05:47:07.844" v="6111" actId="113"/>
        <pc:sldMkLst>
          <pc:docMk/>
          <pc:sldMk cId="4015704421" sldId="415"/>
        </pc:sldMkLst>
        <pc:spChg chg="del">
          <ac:chgData name="林 明锋" userId="df5b4b9bac279175" providerId="LiveId" clId="{CD95FE0C-0B04-43E2-841A-448B165D0080}" dt="2022-07-27T05:38:32.721" v="5675" actId="478"/>
          <ac:spMkLst>
            <pc:docMk/>
            <pc:sldMk cId="4015704421" sldId="415"/>
            <ac:spMk id="3" creationId="{99050934-A33C-1051-25AF-53E958C56142}"/>
          </ac:spMkLst>
        </pc:spChg>
        <pc:spChg chg="mod">
          <ac:chgData name="林 明锋" userId="df5b4b9bac279175" providerId="LiveId" clId="{CD95FE0C-0B04-43E2-841A-448B165D0080}" dt="2022-07-27T05:39:07.433" v="5686" actId="14100"/>
          <ac:spMkLst>
            <pc:docMk/>
            <pc:sldMk cId="4015704421" sldId="415"/>
            <ac:spMk id="19" creationId="{51D17DAC-2865-A7FF-C6A6-1F69A9FD6065}"/>
          </ac:spMkLst>
        </pc:spChg>
        <pc:spChg chg="del">
          <ac:chgData name="林 明锋" userId="df5b4b9bac279175" providerId="LiveId" clId="{CD95FE0C-0B04-43E2-841A-448B165D0080}" dt="2022-07-27T05:38:35.441" v="5677" actId="478"/>
          <ac:spMkLst>
            <pc:docMk/>
            <pc:sldMk cId="4015704421" sldId="415"/>
            <ac:spMk id="24" creationId="{1EF50730-99D2-90CC-5578-39C205ED8A36}"/>
          </ac:spMkLst>
        </pc:spChg>
        <pc:spChg chg="add mod">
          <ac:chgData name="林 明锋" userId="df5b4b9bac279175" providerId="LiveId" clId="{CD95FE0C-0B04-43E2-841A-448B165D0080}" dt="2022-07-27T05:47:07.844" v="6111" actId="113"/>
          <ac:spMkLst>
            <pc:docMk/>
            <pc:sldMk cId="4015704421" sldId="415"/>
            <ac:spMk id="25" creationId="{A0A6EE59-98CC-0592-279E-10FDB9D4576A}"/>
          </ac:spMkLst>
        </pc:spChg>
        <pc:spChg chg="add mod">
          <ac:chgData name="林 明锋" userId="df5b4b9bac279175" providerId="LiveId" clId="{CD95FE0C-0B04-43E2-841A-448B165D0080}" dt="2022-07-27T05:40:14.441" v="5720" actId="1038"/>
          <ac:spMkLst>
            <pc:docMk/>
            <pc:sldMk cId="4015704421" sldId="415"/>
            <ac:spMk id="27" creationId="{5583F62B-A732-4FDE-3E1B-17D775B0F1F4}"/>
          </ac:spMkLst>
        </pc:spChg>
        <pc:spChg chg="add mod">
          <ac:chgData name="林 明锋" userId="df5b4b9bac279175" providerId="LiveId" clId="{CD95FE0C-0B04-43E2-841A-448B165D0080}" dt="2022-07-27T05:40:22.491" v="5722" actId="1076"/>
          <ac:spMkLst>
            <pc:docMk/>
            <pc:sldMk cId="4015704421" sldId="415"/>
            <ac:spMk id="30" creationId="{0D4E206F-D353-DC7D-18AA-D6931073B678}"/>
          </ac:spMkLst>
        </pc:spChg>
        <pc:graphicFrameChg chg="del">
          <ac:chgData name="林 明锋" userId="df5b4b9bac279175" providerId="LiveId" clId="{CD95FE0C-0B04-43E2-841A-448B165D0080}" dt="2022-07-27T05:38:31.412" v="5674" actId="478"/>
          <ac:graphicFrameMkLst>
            <pc:docMk/>
            <pc:sldMk cId="4015704421" sldId="415"/>
            <ac:graphicFrameMk id="18" creationId="{10E29ACA-B09E-8BC2-E91F-CE9251CDF1C1}"/>
          </ac:graphicFrameMkLst>
        </pc:graphicFrameChg>
        <pc:graphicFrameChg chg="del">
          <ac:chgData name="林 明锋" userId="df5b4b9bac279175" providerId="LiveId" clId="{CD95FE0C-0B04-43E2-841A-448B165D0080}" dt="2022-07-27T05:38:34.251" v="5676" actId="478"/>
          <ac:graphicFrameMkLst>
            <pc:docMk/>
            <pc:sldMk cId="4015704421" sldId="415"/>
            <ac:graphicFrameMk id="23" creationId="{D2157761-8B60-04A8-6283-45D3238BBD66}"/>
          </ac:graphicFrameMkLst>
        </pc:graphicFrameChg>
        <pc:picChg chg="add mod">
          <ac:chgData name="林 明锋" userId="df5b4b9bac279175" providerId="LiveId" clId="{CD95FE0C-0B04-43E2-841A-448B165D0080}" dt="2022-07-27T05:40:11.105" v="5705" actId="1076"/>
          <ac:picMkLst>
            <pc:docMk/>
            <pc:sldMk cId="4015704421" sldId="415"/>
            <ac:picMk id="26" creationId="{6511391B-96FA-83EA-B2B5-620BB55F57C2}"/>
          </ac:picMkLst>
        </pc:picChg>
        <pc:picChg chg="add mod">
          <ac:chgData name="林 明锋" userId="df5b4b9bac279175" providerId="LiveId" clId="{CD95FE0C-0B04-43E2-841A-448B165D0080}" dt="2022-07-27T05:40:19.237" v="5721" actId="14100"/>
          <ac:picMkLst>
            <pc:docMk/>
            <pc:sldMk cId="4015704421" sldId="415"/>
            <ac:picMk id="29" creationId="{BC5832F1-0545-244A-CEC3-9EFB5DDF0887}"/>
          </ac:picMkLst>
        </pc:picChg>
      </pc:sldChg>
      <pc:sldChg chg="addSp delSp modSp add mod">
        <pc:chgData name="林 明锋" userId="df5b4b9bac279175" providerId="LiveId" clId="{CD95FE0C-0B04-43E2-841A-448B165D0080}" dt="2022-07-27T05:49:27.226" v="6370" actId="20577"/>
        <pc:sldMkLst>
          <pc:docMk/>
          <pc:sldMk cId="127120252" sldId="416"/>
        </pc:sldMkLst>
        <pc:spChg chg="add mod">
          <ac:chgData name="林 明锋" userId="df5b4b9bac279175" providerId="LiveId" clId="{CD95FE0C-0B04-43E2-841A-448B165D0080}" dt="2022-07-27T05:49:27.226" v="6370" actId="20577"/>
          <ac:spMkLst>
            <pc:docMk/>
            <pc:sldMk cId="127120252" sldId="416"/>
            <ac:spMk id="23" creationId="{A8372DD5-741C-D513-B388-7DE150EA6031}"/>
          </ac:spMkLst>
        </pc:spChg>
        <pc:spChg chg="mod">
          <ac:chgData name="林 明锋" userId="df5b4b9bac279175" providerId="LiveId" clId="{CD95FE0C-0B04-43E2-841A-448B165D0080}" dt="2022-07-27T05:46:18.538" v="6103" actId="20577"/>
          <ac:spMkLst>
            <pc:docMk/>
            <pc:sldMk cId="127120252" sldId="416"/>
            <ac:spMk id="25" creationId="{A0A6EE59-98CC-0592-279E-10FDB9D4576A}"/>
          </ac:spMkLst>
        </pc:spChg>
        <pc:spChg chg="del">
          <ac:chgData name="林 明锋" userId="df5b4b9bac279175" providerId="LiveId" clId="{CD95FE0C-0B04-43E2-841A-448B165D0080}" dt="2022-07-27T05:46:26.522" v="6106" actId="478"/>
          <ac:spMkLst>
            <pc:docMk/>
            <pc:sldMk cId="127120252" sldId="416"/>
            <ac:spMk id="27" creationId="{5583F62B-A732-4FDE-3E1B-17D775B0F1F4}"/>
          </ac:spMkLst>
        </pc:spChg>
        <pc:spChg chg="del">
          <ac:chgData name="林 明锋" userId="df5b4b9bac279175" providerId="LiveId" clId="{CD95FE0C-0B04-43E2-841A-448B165D0080}" dt="2022-07-27T05:46:27.866" v="6108" actId="478"/>
          <ac:spMkLst>
            <pc:docMk/>
            <pc:sldMk cId="127120252" sldId="416"/>
            <ac:spMk id="30" creationId="{0D4E206F-D353-DC7D-18AA-D6931073B678}"/>
          </ac:spMkLst>
        </pc:spChg>
        <pc:spChg chg="add mod">
          <ac:chgData name="林 明锋" userId="df5b4b9bac279175" providerId="LiveId" clId="{CD95FE0C-0B04-43E2-841A-448B165D0080}" dt="2022-07-27T05:48:18.139" v="6204" actId="6549"/>
          <ac:spMkLst>
            <pc:docMk/>
            <pc:sldMk cId="127120252" sldId="416"/>
            <ac:spMk id="31" creationId="{E4C5E6D4-E39D-FD25-ED15-432B4A813A19}"/>
          </ac:spMkLst>
        </pc:spChg>
        <pc:picChg chg="add mod">
          <ac:chgData name="林 明锋" userId="df5b4b9bac279175" providerId="LiveId" clId="{CD95FE0C-0B04-43E2-841A-448B165D0080}" dt="2022-07-27T05:47:45.471" v="6118" actId="1076"/>
          <ac:picMkLst>
            <pc:docMk/>
            <pc:sldMk cId="127120252" sldId="416"/>
            <ac:picMk id="3" creationId="{509671B5-D307-8373-8A1E-89DAF673F4E5}"/>
          </ac:picMkLst>
        </pc:picChg>
        <pc:picChg chg="del">
          <ac:chgData name="林 明锋" userId="df5b4b9bac279175" providerId="LiveId" clId="{CD95FE0C-0B04-43E2-841A-448B165D0080}" dt="2022-07-27T05:46:25.346" v="6105" actId="478"/>
          <ac:picMkLst>
            <pc:docMk/>
            <pc:sldMk cId="127120252" sldId="416"/>
            <ac:picMk id="26" creationId="{6511391B-96FA-83EA-B2B5-620BB55F57C2}"/>
          </ac:picMkLst>
        </pc:picChg>
        <pc:picChg chg="del">
          <ac:chgData name="林 明锋" userId="df5b4b9bac279175" providerId="LiveId" clId="{CD95FE0C-0B04-43E2-841A-448B165D0080}" dt="2022-07-27T05:46:26.962" v="6107" actId="478"/>
          <ac:picMkLst>
            <pc:docMk/>
            <pc:sldMk cId="127120252" sldId="416"/>
            <ac:picMk id="29" creationId="{BC5832F1-0545-244A-CEC3-9EFB5DDF0887}"/>
          </ac:picMkLst>
        </pc:picChg>
      </pc:sldChg>
      <pc:sldChg chg="addSp delSp modSp add mod modAnim">
        <pc:chgData name="林 明锋" userId="df5b4b9bac279175" providerId="LiveId" clId="{CD95FE0C-0B04-43E2-841A-448B165D0080}" dt="2022-07-27T07:45:03.914" v="8102"/>
        <pc:sldMkLst>
          <pc:docMk/>
          <pc:sldMk cId="3610358317" sldId="417"/>
        </pc:sldMkLst>
        <pc:spChg chg="add mod">
          <ac:chgData name="林 明锋" userId="df5b4b9bac279175" providerId="LiveId" clId="{CD95FE0C-0B04-43E2-841A-448B165D0080}" dt="2022-07-27T07:05:45.357" v="7404" actId="1076"/>
          <ac:spMkLst>
            <pc:docMk/>
            <pc:sldMk cId="3610358317" sldId="417"/>
            <ac:spMk id="6" creationId="{CE9823A4-3522-C4DA-D26A-B006A29B4823}"/>
          </ac:spMkLst>
        </pc:spChg>
        <pc:spChg chg="add mod">
          <ac:chgData name="林 明锋" userId="df5b4b9bac279175" providerId="LiveId" clId="{CD95FE0C-0B04-43E2-841A-448B165D0080}" dt="2022-07-27T06:56:58.746" v="7201" actId="1076"/>
          <ac:spMkLst>
            <pc:docMk/>
            <pc:sldMk cId="3610358317" sldId="417"/>
            <ac:spMk id="15" creationId="{8E2FB9B8-23D1-8B1D-3AE8-9F033980864B}"/>
          </ac:spMkLst>
        </pc:spChg>
        <pc:spChg chg="mod">
          <ac:chgData name="林 明锋" userId="df5b4b9bac279175" providerId="LiveId" clId="{CD95FE0C-0B04-43E2-841A-448B165D0080}" dt="2022-07-27T06:36:02.631" v="6987"/>
          <ac:spMkLst>
            <pc:docMk/>
            <pc:sldMk cId="3610358317" sldId="417"/>
            <ac:spMk id="17" creationId="{BC479BDE-FFBD-08FC-BB19-5786ECAC698A}"/>
          </ac:spMkLst>
        </pc:spChg>
        <pc:spChg chg="del">
          <ac:chgData name="林 明锋" userId="df5b4b9bac279175" providerId="LiveId" clId="{CD95FE0C-0B04-43E2-841A-448B165D0080}" dt="2022-07-27T06:00:20.674" v="6815" actId="478"/>
          <ac:spMkLst>
            <pc:docMk/>
            <pc:sldMk cId="3610358317" sldId="417"/>
            <ac:spMk id="23" creationId="{8F232476-CB13-F14A-1097-AC8AFFA6CC5A}"/>
          </ac:spMkLst>
        </pc:spChg>
        <pc:spChg chg="del">
          <ac:chgData name="林 明锋" userId="df5b4b9bac279175" providerId="LiveId" clId="{CD95FE0C-0B04-43E2-841A-448B165D0080}" dt="2022-07-27T06:00:19.418" v="6814" actId="478"/>
          <ac:spMkLst>
            <pc:docMk/>
            <pc:sldMk cId="3610358317" sldId="417"/>
            <ac:spMk id="24" creationId="{FBDA9643-5C88-422F-FD94-5071C1B2F7B2}"/>
          </ac:spMkLst>
        </pc:spChg>
        <pc:spChg chg="add mod">
          <ac:chgData name="林 明锋" userId="df5b4b9bac279175" providerId="LiveId" clId="{CD95FE0C-0B04-43E2-841A-448B165D0080}" dt="2022-07-27T06:13:44.461" v="6873" actId="14100"/>
          <ac:spMkLst>
            <pc:docMk/>
            <pc:sldMk cId="3610358317" sldId="417"/>
            <ac:spMk id="25" creationId="{6C3E4B6F-2AFF-DCFD-8931-F36D319D221C}"/>
          </ac:spMkLst>
        </pc:spChg>
        <pc:spChg chg="add del mod">
          <ac:chgData name="林 明锋" userId="df5b4b9bac279175" providerId="LiveId" clId="{CD95FE0C-0B04-43E2-841A-448B165D0080}" dt="2022-07-27T06:16:06.141" v="6921"/>
          <ac:spMkLst>
            <pc:docMk/>
            <pc:sldMk cId="3610358317" sldId="417"/>
            <ac:spMk id="30" creationId="{E581DDE0-CFFA-00D5-6F46-80552CACBF92}"/>
          </ac:spMkLst>
        </pc:spChg>
        <pc:spChg chg="add del mod">
          <ac:chgData name="林 明锋" userId="df5b4b9bac279175" providerId="LiveId" clId="{CD95FE0C-0B04-43E2-841A-448B165D0080}" dt="2022-07-27T06:16:06.141" v="6921"/>
          <ac:spMkLst>
            <pc:docMk/>
            <pc:sldMk cId="3610358317" sldId="417"/>
            <ac:spMk id="31" creationId="{AE0BC3E7-02AE-3119-7B38-DC9733B820DD}"/>
          </ac:spMkLst>
        </pc:spChg>
        <pc:spChg chg="add del mod">
          <ac:chgData name="林 明锋" userId="df5b4b9bac279175" providerId="LiveId" clId="{CD95FE0C-0B04-43E2-841A-448B165D0080}" dt="2022-07-27T06:16:06.141" v="6921"/>
          <ac:spMkLst>
            <pc:docMk/>
            <pc:sldMk cId="3610358317" sldId="417"/>
            <ac:spMk id="32" creationId="{E86FE665-5040-209E-4020-60CE67968DFC}"/>
          </ac:spMkLst>
        </pc:spChg>
        <pc:spChg chg="add del mod">
          <ac:chgData name="林 明锋" userId="df5b4b9bac279175" providerId="LiveId" clId="{CD95FE0C-0B04-43E2-841A-448B165D0080}" dt="2022-07-27T06:16:06.141" v="6921"/>
          <ac:spMkLst>
            <pc:docMk/>
            <pc:sldMk cId="3610358317" sldId="417"/>
            <ac:spMk id="35" creationId="{215EA7CE-7A2F-9FDA-50D8-6AD672200886}"/>
          </ac:spMkLst>
        </pc:spChg>
        <pc:spChg chg="add mod">
          <ac:chgData name="林 明锋" userId="df5b4b9bac279175" providerId="LiveId" clId="{CD95FE0C-0B04-43E2-841A-448B165D0080}" dt="2022-07-27T06:56:21.900" v="7193" actId="1076"/>
          <ac:spMkLst>
            <pc:docMk/>
            <pc:sldMk cId="3610358317" sldId="417"/>
            <ac:spMk id="38" creationId="{85030E54-D7D4-5589-7322-90213D426F1B}"/>
          </ac:spMkLst>
        </pc:spChg>
        <pc:spChg chg="add del mod">
          <ac:chgData name="林 明锋" userId="df5b4b9bac279175" providerId="LiveId" clId="{CD95FE0C-0B04-43E2-841A-448B165D0080}" dt="2022-07-27T06:56:09.483" v="7189" actId="478"/>
          <ac:spMkLst>
            <pc:docMk/>
            <pc:sldMk cId="3610358317" sldId="417"/>
            <ac:spMk id="39" creationId="{13ECB3AF-99B7-0A8E-BA89-784E9B7537B6}"/>
          </ac:spMkLst>
        </pc:spChg>
        <pc:spChg chg="add mod">
          <ac:chgData name="林 明锋" userId="df5b4b9bac279175" providerId="LiveId" clId="{CD95FE0C-0B04-43E2-841A-448B165D0080}" dt="2022-07-27T06:56:27.164" v="7195" actId="1076"/>
          <ac:spMkLst>
            <pc:docMk/>
            <pc:sldMk cId="3610358317" sldId="417"/>
            <ac:spMk id="40" creationId="{93C3CF65-AB1D-F8FB-E496-4F4274E84EF7}"/>
          </ac:spMkLst>
        </pc:spChg>
        <pc:spChg chg="add mod">
          <ac:chgData name="林 明锋" userId="df5b4b9bac279175" providerId="LiveId" clId="{CD95FE0C-0B04-43E2-841A-448B165D0080}" dt="2022-07-27T06:55:39.791" v="7176" actId="1076"/>
          <ac:spMkLst>
            <pc:docMk/>
            <pc:sldMk cId="3610358317" sldId="417"/>
            <ac:spMk id="43" creationId="{DD55C933-B93C-D6AB-9AC5-49B1C2D7BDB4}"/>
          </ac:spMkLst>
        </pc:spChg>
        <pc:spChg chg="add mod">
          <ac:chgData name="林 明锋" userId="df5b4b9bac279175" providerId="LiveId" clId="{CD95FE0C-0B04-43E2-841A-448B165D0080}" dt="2022-07-27T07:05:45.357" v="7404" actId="1076"/>
          <ac:spMkLst>
            <pc:docMk/>
            <pc:sldMk cId="3610358317" sldId="417"/>
            <ac:spMk id="53" creationId="{A81BC72E-7E91-21E9-EC25-B30FCCE738AA}"/>
          </ac:spMkLst>
        </pc:spChg>
        <pc:spChg chg="add mod">
          <ac:chgData name="林 明锋" userId="df5b4b9bac279175" providerId="LiveId" clId="{CD95FE0C-0B04-43E2-841A-448B165D0080}" dt="2022-07-27T06:56:38.379" v="7198" actId="20577"/>
          <ac:spMkLst>
            <pc:docMk/>
            <pc:sldMk cId="3610358317" sldId="417"/>
            <ac:spMk id="58" creationId="{CE3E1E6D-9C75-3F50-EB06-C76012467D64}"/>
          </ac:spMkLst>
        </pc:spChg>
        <pc:graphicFrameChg chg="del">
          <ac:chgData name="林 明锋" userId="df5b4b9bac279175" providerId="LiveId" clId="{CD95FE0C-0B04-43E2-841A-448B165D0080}" dt="2022-07-27T06:00:21.698" v="6816" actId="478"/>
          <ac:graphicFrameMkLst>
            <pc:docMk/>
            <pc:sldMk cId="3610358317" sldId="417"/>
            <ac:graphicFrameMk id="19" creationId="{786A7DF1-5D45-90E8-7ADF-F90F3F7850D0}"/>
          </ac:graphicFrameMkLst>
        </pc:graphicFrameChg>
        <pc:graphicFrameChg chg="add del mod modGraphic">
          <ac:chgData name="林 明锋" userId="df5b4b9bac279175" providerId="LiveId" clId="{CD95FE0C-0B04-43E2-841A-448B165D0080}" dt="2022-07-27T06:16:06.141" v="6921"/>
          <ac:graphicFrameMkLst>
            <pc:docMk/>
            <pc:sldMk cId="3610358317" sldId="417"/>
            <ac:graphicFrameMk id="26" creationId="{ADA2071B-5CD8-81B2-B846-858AC9258F2C}"/>
          </ac:graphicFrameMkLst>
        </pc:graphicFrameChg>
        <pc:graphicFrameChg chg="add del mod modGraphic">
          <ac:chgData name="林 明锋" userId="df5b4b9bac279175" providerId="LiveId" clId="{CD95FE0C-0B04-43E2-841A-448B165D0080}" dt="2022-07-27T06:16:06.141" v="6921"/>
          <ac:graphicFrameMkLst>
            <pc:docMk/>
            <pc:sldMk cId="3610358317" sldId="417"/>
            <ac:graphicFrameMk id="29" creationId="{44D44347-6FCA-FEA2-EAEE-3A736CCBDB60}"/>
          </ac:graphicFrameMkLst>
        </pc:graphicFrameChg>
        <pc:graphicFrameChg chg="add del mod modGraphic">
          <ac:chgData name="林 明锋" userId="df5b4b9bac279175" providerId="LiveId" clId="{CD95FE0C-0B04-43E2-841A-448B165D0080}" dt="2022-07-27T06:16:06.141" v="6921"/>
          <ac:graphicFrameMkLst>
            <pc:docMk/>
            <pc:sldMk cId="3610358317" sldId="417"/>
            <ac:graphicFrameMk id="34" creationId="{41F3D464-33A7-558E-EE1B-A25C369944C1}"/>
          </ac:graphicFrameMkLst>
        </pc:graphicFrameChg>
        <pc:graphicFrameChg chg="add mod modGraphic">
          <ac:chgData name="林 明锋" userId="df5b4b9bac279175" providerId="LiveId" clId="{CD95FE0C-0B04-43E2-841A-448B165D0080}" dt="2022-07-27T06:55:37.253" v="7175" actId="1076"/>
          <ac:graphicFrameMkLst>
            <pc:docMk/>
            <pc:sldMk cId="3610358317" sldId="417"/>
            <ac:graphicFrameMk id="36" creationId="{A8B6D8F6-4CB2-826B-B92A-ED3C7ADC1D5F}"/>
          </ac:graphicFrameMkLst>
        </pc:graphicFrameChg>
        <pc:graphicFrameChg chg="add mod modGraphic">
          <ac:chgData name="林 明锋" userId="df5b4b9bac279175" providerId="LiveId" clId="{CD95FE0C-0B04-43E2-841A-448B165D0080}" dt="2022-07-27T06:56:20.192" v="7192" actId="1076"/>
          <ac:graphicFrameMkLst>
            <pc:docMk/>
            <pc:sldMk cId="3610358317" sldId="417"/>
            <ac:graphicFrameMk id="37" creationId="{0002CE8B-D428-410F-881C-AF883F77E63E}"/>
          </ac:graphicFrameMkLst>
        </pc:graphicFrameChg>
        <pc:graphicFrameChg chg="add mod modGraphic">
          <ac:chgData name="林 明锋" userId="df5b4b9bac279175" providerId="LiveId" clId="{CD95FE0C-0B04-43E2-841A-448B165D0080}" dt="2022-07-27T06:55:42.561" v="7177" actId="1076"/>
          <ac:graphicFrameMkLst>
            <pc:docMk/>
            <pc:sldMk cId="3610358317" sldId="417"/>
            <ac:graphicFrameMk id="44" creationId="{A90497F4-CD20-FDC3-B94A-F21CDD8F18E5}"/>
          </ac:graphicFrameMkLst>
        </pc:graphicFrameChg>
        <pc:picChg chg="add mod">
          <ac:chgData name="林 明锋" userId="df5b4b9bac279175" providerId="LiveId" clId="{CD95FE0C-0B04-43E2-841A-448B165D0080}" dt="2022-07-27T06:09:32.160" v="6830" actId="1076"/>
          <ac:picMkLst>
            <pc:docMk/>
            <pc:sldMk cId="3610358317" sldId="417"/>
            <ac:picMk id="3" creationId="{5B46AC9E-DEAF-5337-516A-3EFF71B5C418}"/>
          </ac:picMkLst>
        </pc:picChg>
        <pc:picChg chg="mod modCrop">
          <ac:chgData name="林 明锋" userId="df5b4b9bac279175" providerId="LiveId" clId="{CD95FE0C-0B04-43E2-841A-448B165D0080}" dt="2022-07-27T06:00:39.628" v="6821" actId="1076"/>
          <ac:picMkLst>
            <pc:docMk/>
            <pc:sldMk cId="3610358317" sldId="417"/>
            <ac:picMk id="4" creationId="{78F62891-9C29-D7BA-EB27-80A9B710204C}"/>
          </ac:picMkLst>
        </pc:picChg>
        <pc:picChg chg="del">
          <ac:chgData name="林 明锋" userId="df5b4b9bac279175" providerId="LiveId" clId="{CD95FE0C-0B04-43E2-841A-448B165D0080}" dt="2022-07-27T06:00:22.202" v="6817" actId="478"/>
          <ac:picMkLst>
            <pc:docMk/>
            <pc:sldMk cId="3610358317" sldId="417"/>
            <ac:picMk id="5" creationId="{6FB8E248-FBF5-2628-DAD9-EF8B01263883}"/>
          </ac:picMkLst>
        </pc:picChg>
        <pc:cxnChg chg="add del">
          <ac:chgData name="林 明锋" userId="df5b4b9bac279175" providerId="LiveId" clId="{CD95FE0C-0B04-43E2-841A-448B165D0080}" dt="2022-07-27T06:21:28.931" v="6970" actId="11529"/>
          <ac:cxnSpMkLst>
            <pc:docMk/>
            <pc:sldMk cId="3610358317" sldId="417"/>
            <ac:cxnSpMk id="14" creationId="{ABF49967-5BE9-0C0F-FF6B-205CD1DD02C3}"/>
          </ac:cxnSpMkLst>
        </pc:cxnChg>
        <pc:cxnChg chg="add del mod">
          <ac:chgData name="林 明锋" userId="df5b4b9bac279175" providerId="LiveId" clId="{CD95FE0C-0B04-43E2-841A-448B165D0080}" dt="2022-07-27T06:16:06.141" v="6921"/>
          <ac:cxnSpMkLst>
            <pc:docMk/>
            <pc:sldMk cId="3610358317" sldId="417"/>
            <ac:cxnSpMk id="27" creationId="{88BC0AF2-112E-D60A-0B08-590BB642479C}"/>
          </ac:cxnSpMkLst>
        </pc:cxnChg>
        <pc:cxnChg chg="add del mod">
          <ac:chgData name="林 明锋" userId="df5b4b9bac279175" providerId="LiveId" clId="{CD95FE0C-0B04-43E2-841A-448B165D0080}" dt="2022-07-27T06:16:06.141" v="6921"/>
          <ac:cxnSpMkLst>
            <pc:docMk/>
            <pc:sldMk cId="3610358317" sldId="417"/>
            <ac:cxnSpMk id="33" creationId="{5669264D-32F5-7422-4D2C-B1D73BFF2078}"/>
          </ac:cxnSpMkLst>
        </pc:cxnChg>
        <pc:cxnChg chg="add mod">
          <ac:chgData name="林 明锋" userId="df5b4b9bac279175" providerId="LiveId" clId="{CD95FE0C-0B04-43E2-841A-448B165D0080}" dt="2022-07-27T06:56:24.824" v="7194" actId="14100"/>
          <ac:cxnSpMkLst>
            <pc:docMk/>
            <pc:sldMk cId="3610358317" sldId="417"/>
            <ac:cxnSpMk id="41" creationId="{D818556B-FF15-8F77-F169-93BBDBB13705}"/>
          </ac:cxnSpMkLst>
        </pc:cxnChg>
        <pc:cxnChg chg="add mod">
          <ac:chgData name="林 明锋" userId="df5b4b9bac279175" providerId="LiveId" clId="{CD95FE0C-0B04-43E2-841A-448B165D0080}" dt="2022-07-27T06:55:46.105" v="7179" actId="14100"/>
          <ac:cxnSpMkLst>
            <pc:docMk/>
            <pc:sldMk cId="3610358317" sldId="417"/>
            <ac:cxnSpMk id="45" creationId="{3B62B567-D69A-DA1B-3B35-4EC60C538DE9}"/>
          </ac:cxnSpMkLst>
        </pc:cxnChg>
      </pc:sldChg>
      <pc:sldChg chg="addSp delSp modSp add del mod">
        <pc:chgData name="林 明锋" userId="df5b4b9bac279175" providerId="LiveId" clId="{CD95FE0C-0B04-43E2-841A-448B165D0080}" dt="2022-07-27T06:36:09.132" v="6988" actId="47"/>
        <pc:sldMkLst>
          <pc:docMk/>
          <pc:sldMk cId="1544730167" sldId="418"/>
        </pc:sldMkLst>
        <pc:spChg chg="mod">
          <ac:chgData name="林 明锋" userId="df5b4b9bac279175" providerId="LiveId" clId="{CD95FE0C-0B04-43E2-841A-448B165D0080}" dt="2022-07-27T06:12:51.987" v="6867" actId="20577"/>
          <ac:spMkLst>
            <pc:docMk/>
            <pc:sldMk cId="1544730167" sldId="418"/>
            <ac:spMk id="17" creationId="{BC479BDE-FFBD-08FC-BB19-5786ECAC698A}"/>
          </ac:spMkLst>
        </pc:spChg>
        <pc:cxnChg chg="add del">
          <ac:chgData name="林 明锋" userId="df5b4b9bac279175" providerId="LiveId" clId="{CD95FE0C-0B04-43E2-841A-448B165D0080}" dt="2022-07-27T06:13:26.090" v="6869" actId="478"/>
          <ac:cxnSpMkLst>
            <pc:docMk/>
            <pc:sldMk cId="1544730167" sldId="418"/>
            <ac:cxnSpMk id="5" creationId="{082815F8-0183-78B0-A56B-7AB6625A3D96}"/>
          </ac:cxnSpMkLst>
        </pc:cxnChg>
      </pc:sldChg>
      <pc:sldChg chg="add del">
        <pc:chgData name="林 明锋" userId="df5b4b9bac279175" providerId="LiveId" clId="{CD95FE0C-0B04-43E2-841A-448B165D0080}" dt="2022-07-27T06:36:11.187" v="6989" actId="47"/>
        <pc:sldMkLst>
          <pc:docMk/>
          <pc:sldMk cId="1378820416" sldId="419"/>
        </pc:sldMkLst>
      </pc:sldChg>
      <pc:sldChg chg="add del">
        <pc:chgData name="林 明锋" userId="df5b4b9bac279175" providerId="LiveId" clId="{CD95FE0C-0B04-43E2-841A-448B165D0080}" dt="2022-07-27T07:18:54.707" v="7764" actId="47"/>
        <pc:sldMkLst>
          <pc:docMk/>
          <pc:sldMk cId="2291720197" sldId="420"/>
        </pc:sldMkLst>
      </pc:sldChg>
      <pc:sldChg chg="addSp delSp modSp add mod modAnim">
        <pc:chgData name="林 明锋" userId="df5b4b9bac279175" providerId="LiveId" clId="{CD95FE0C-0B04-43E2-841A-448B165D0080}" dt="2022-07-27T07:45:09.145" v="8103"/>
        <pc:sldMkLst>
          <pc:docMk/>
          <pc:sldMk cId="1208284675" sldId="421"/>
        </pc:sldMkLst>
        <pc:spChg chg="del">
          <ac:chgData name="林 明锋" userId="df5b4b9bac279175" providerId="LiveId" clId="{CD95FE0C-0B04-43E2-841A-448B165D0080}" dt="2022-07-27T06:58:49.628" v="7304" actId="478"/>
          <ac:spMkLst>
            <pc:docMk/>
            <pc:sldMk cId="1208284675" sldId="421"/>
            <ac:spMk id="6" creationId="{CE9823A4-3522-C4DA-D26A-B006A29B4823}"/>
          </ac:spMkLst>
        </pc:spChg>
        <pc:spChg chg="add mod">
          <ac:chgData name="林 明锋" userId="df5b4b9bac279175" providerId="LiveId" clId="{CD95FE0C-0B04-43E2-841A-448B165D0080}" dt="2022-07-27T06:59:07.229" v="7309" actId="1076"/>
          <ac:spMkLst>
            <pc:docMk/>
            <pc:sldMk cId="1208284675" sldId="421"/>
            <ac:spMk id="7" creationId="{020D3303-1D85-69D3-D2E7-90546A2A5E87}"/>
          </ac:spMkLst>
        </pc:spChg>
        <pc:spChg chg="del">
          <ac:chgData name="林 明锋" userId="df5b4b9bac279175" providerId="LiveId" clId="{CD95FE0C-0B04-43E2-841A-448B165D0080}" dt="2022-07-27T06:57:01.867" v="7202" actId="478"/>
          <ac:spMkLst>
            <pc:docMk/>
            <pc:sldMk cId="1208284675" sldId="421"/>
            <ac:spMk id="15" creationId="{8E2FB9B8-23D1-8B1D-3AE8-9F033980864B}"/>
          </ac:spMkLst>
        </pc:spChg>
        <pc:spChg chg="mod">
          <ac:chgData name="林 明锋" userId="df5b4b9bac279175" providerId="LiveId" clId="{CD95FE0C-0B04-43E2-841A-448B165D0080}" dt="2022-07-27T07:05:18.507" v="7400" actId="1038"/>
          <ac:spMkLst>
            <pc:docMk/>
            <pc:sldMk cId="1208284675" sldId="421"/>
            <ac:spMk id="25" creationId="{6C3E4B6F-2AFF-DCFD-8931-F36D319D221C}"/>
          </ac:spMkLst>
        </pc:spChg>
        <pc:spChg chg="mod">
          <ac:chgData name="林 明锋" userId="df5b4b9bac279175" providerId="LiveId" clId="{CD95FE0C-0B04-43E2-841A-448B165D0080}" dt="2022-07-27T06:57:18.444" v="7274" actId="1035"/>
          <ac:spMkLst>
            <pc:docMk/>
            <pc:sldMk cId="1208284675" sldId="421"/>
            <ac:spMk id="38" creationId="{85030E54-D7D4-5589-7322-90213D426F1B}"/>
          </ac:spMkLst>
        </pc:spChg>
        <pc:spChg chg="add mod">
          <ac:chgData name="林 明锋" userId="df5b4b9bac279175" providerId="LiveId" clId="{CD95FE0C-0B04-43E2-841A-448B165D0080}" dt="2022-07-27T07:06:52.332" v="7513" actId="1076"/>
          <ac:spMkLst>
            <pc:docMk/>
            <pc:sldMk cId="1208284675" sldId="421"/>
            <ac:spMk id="39" creationId="{870028D9-3ED6-3468-46BA-02A56531387C}"/>
          </ac:spMkLst>
        </pc:spChg>
        <pc:spChg chg="mod">
          <ac:chgData name="林 明锋" userId="df5b4b9bac279175" providerId="LiveId" clId="{CD95FE0C-0B04-43E2-841A-448B165D0080}" dt="2022-07-27T06:57:18.444" v="7274" actId="1035"/>
          <ac:spMkLst>
            <pc:docMk/>
            <pc:sldMk cId="1208284675" sldId="421"/>
            <ac:spMk id="40" creationId="{93C3CF65-AB1D-F8FB-E496-4F4274E84EF7}"/>
          </ac:spMkLst>
        </pc:spChg>
        <pc:spChg chg="add mod">
          <ac:chgData name="林 明锋" userId="df5b4b9bac279175" providerId="LiveId" clId="{CD95FE0C-0B04-43E2-841A-448B165D0080}" dt="2022-07-27T07:00:53.110" v="7370" actId="1076"/>
          <ac:spMkLst>
            <pc:docMk/>
            <pc:sldMk cId="1208284675" sldId="421"/>
            <ac:spMk id="42" creationId="{0C72E979-F469-B8FE-FE31-3791714AB7DA}"/>
          </ac:spMkLst>
        </pc:spChg>
        <pc:spChg chg="del">
          <ac:chgData name="林 明锋" userId="df5b4b9bac279175" providerId="LiveId" clId="{CD95FE0C-0B04-43E2-841A-448B165D0080}" dt="2022-07-27T06:57:06.771" v="7207" actId="478"/>
          <ac:spMkLst>
            <pc:docMk/>
            <pc:sldMk cId="1208284675" sldId="421"/>
            <ac:spMk id="43" creationId="{DD55C933-B93C-D6AB-9AC5-49B1C2D7BDB4}"/>
          </ac:spMkLst>
        </pc:spChg>
        <pc:spChg chg="add mod">
          <ac:chgData name="林 明锋" userId="df5b4b9bac279175" providerId="LiveId" clId="{CD95FE0C-0B04-43E2-841A-448B165D0080}" dt="2022-07-27T07:00:59.404" v="7371" actId="571"/>
          <ac:spMkLst>
            <pc:docMk/>
            <pc:sldMk cId="1208284675" sldId="421"/>
            <ac:spMk id="47" creationId="{7653F51E-38E1-9B37-FD8D-2D3CFE75D920}"/>
          </ac:spMkLst>
        </pc:spChg>
        <pc:spChg chg="add mod">
          <ac:chgData name="林 明锋" userId="df5b4b9bac279175" providerId="LiveId" clId="{CD95FE0C-0B04-43E2-841A-448B165D0080}" dt="2022-07-27T07:01:51.709" v="7383" actId="571"/>
          <ac:spMkLst>
            <pc:docMk/>
            <pc:sldMk cId="1208284675" sldId="421"/>
            <ac:spMk id="48" creationId="{A60DFF5B-56D0-5B0E-7E54-91A932E54AA6}"/>
          </ac:spMkLst>
        </pc:spChg>
        <pc:spChg chg="add mod">
          <ac:chgData name="林 明锋" userId="df5b4b9bac279175" providerId="LiveId" clId="{CD95FE0C-0B04-43E2-841A-448B165D0080}" dt="2022-07-27T07:01:57.025" v="7384" actId="571"/>
          <ac:spMkLst>
            <pc:docMk/>
            <pc:sldMk cId="1208284675" sldId="421"/>
            <ac:spMk id="49" creationId="{E92E5302-DA04-673F-6E45-94CFA14815AD}"/>
          </ac:spMkLst>
        </pc:spChg>
        <pc:spChg chg="add mod">
          <ac:chgData name="林 明锋" userId="df5b4b9bac279175" providerId="LiveId" clId="{CD95FE0C-0B04-43E2-841A-448B165D0080}" dt="2022-07-27T07:01:57.025" v="7384" actId="571"/>
          <ac:spMkLst>
            <pc:docMk/>
            <pc:sldMk cId="1208284675" sldId="421"/>
            <ac:spMk id="50" creationId="{AD6967D5-A2A5-6797-1067-8DF7E7789B7D}"/>
          </ac:spMkLst>
        </pc:spChg>
        <pc:spChg chg="add mod">
          <ac:chgData name="林 明锋" userId="df5b4b9bac279175" providerId="LiveId" clId="{CD95FE0C-0B04-43E2-841A-448B165D0080}" dt="2022-07-27T07:01:57.025" v="7384" actId="571"/>
          <ac:spMkLst>
            <pc:docMk/>
            <pc:sldMk cId="1208284675" sldId="421"/>
            <ac:spMk id="51" creationId="{8BB25715-FB23-7E70-121C-933B610A53C2}"/>
          </ac:spMkLst>
        </pc:spChg>
        <pc:spChg chg="add del">
          <ac:chgData name="林 明锋" userId="df5b4b9bac279175" providerId="LiveId" clId="{CD95FE0C-0B04-43E2-841A-448B165D0080}" dt="2022-07-27T07:05:30.716" v="7402" actId="478"/>
          <ac:spMkLst>
            <pc:docMk/>
            <pc:sldMk cId="1208284675" sldId="421"/>
            <ac:spMk id="52" creationId="{C18B45BA-58E7-BBB2-2D68-6A662629A44F}"/>
          </ac:spMkLst>
        </pc:spChg>
        <pc:spChg chg="del">
          <ac:chgData name="林 明锋" userId="df5b4b9bac279175" providerId="LiveId" clId="{CD95FE0C-0B04-43E2-841A-448B165D0080}" dt="2022-07-27T06:58:50.532" v="7305" actId="478"/>
          <ac:spMkLst>
            <pc:docMk/>
            <pc:sldMk cId="1208284675" sldId="421"/>
            <ac:spMk id="53" creationId="{A81BC72E-7E91-21E9-EC25-B30FCCE738AA}"/>
          </ac:spMkLst>
        </pc:spChg>
        <pc:spChg chg="add mod">
          <ac:chgData name="林 明锋" userId="df5b4b9bac279175" providerId="LiveId" clId="{CD95FE0C-0B04-43E2-841A-448B165D0080}" dt="2022-07-27T07:06:44.014" v="7511" actId="20577"/>
          <ac:spMkLst>
            <pc:docMk/>
            <pc:sldMk cId="1208284675" sldId="421"/>
            <ac:spMk id="54" creationId="{6A301336-71E3-0AAA-26DE-108113B0FA10}"/>
          </ac:spMkLst>
        </pc:spChg>
        <pc:spChg chg="add mod">
          <ac:chgData name="林 明锋" userId="df5b4b9bac279175" providerId="LiveId" clId="{CD95FE0C-0B04-43E2-841A-448B165D0080}" dt="2022-07-27T07:06:28.687" v="7493" actId="20577"/>
          <ac:spMkLst>
            <pc:docMk/>
            <pc:sldMk cId="1208284675" sldId="421"/>
            <ac:spMk id="55" creationId="{744E9B0F-EF56-6E83-F5A6-003E47A30FEE}"/>
          </ac:spMkLst>
        </pc:spChg>
        <pc:spChg chg="add del mod">
          <ac:chgData name="林 明锋" userId="df5b4b9bac279175" providerId="LiveId" clId="{CD95FE0C-0B04-43E2-841A-448B165D0080}" dt="2022-07-27T07:07:21.796" v="7565" actId="478"/>
          <ac:spMkLst>
            <pc:docMk/>
            <pc:sldMk cId="1208284675" sldId="421"/>
            <ac:spMk id="56" creationId="{5511CEEE-349E-8FF1-13D7-BF8ADBF00E55}"/>
          </ac:spMkLst>
        </pc:spChg>
        <pc:spChg chg="mod">
          <ac:chgData name="林 明锋" userId="df5b4b9bac279175" providerId="LiveId" clId="{CD95FE0C-0B04-43E2-841A-448B165D0080}" dt="2022-07-27T06:57:18.444" v="7274" actId="1035"/>
          <ac:spMkLst>
            <pc:docMk/>
            <pc:sldMk cId="1208284675" sldId="421"/>
            <ac:spMk id="58" creationId="{CE3E1E6D-9C75-3F50-EB06-C76012467D64}"/>
          </ac:spMkLst>
        </pc:spChg>
        <pc:graphicFrameChg chg="add del mod modGraphic">
          <ac:chgData name="林 明锋" userId="df5b4b9bac279175" providerId="LiveId" clId="{CD95FE0C-0B04-43E2-841A-448B165D0080}" dt="2022-07-27T06:57:53.900" v="7282" actId="478"/>
          <ac:graphicFrameMkLst>
            <pc:docMk/>
            <pc:sldMk cId="1208284675" sldId="421"/>
            <ac:graphicFrameMk id="31" creationId="{A5AC81A9-C75C-7606-ED7F-58D7F5C5AEB7}"/>
          </ac:graphicFrameMkLst>
        </pc:graphicFrameChg>
        <pc:graphicFrameChg chg="add mod modGraphic">
          <ac:chgData name="林 明锋" userId="df5b4b9bac279175" providerId="LiveId" clId="{CD95FE0C-0B04-43E2-841A-448B165D0080}" dt="2022-07-27T07:16:07.556" v="7744" actId="108"/>
          <ac:graphicFrameMkLst>
            <pc:docMk/>
            <pc:sldMk cId="1208284675" sldId="421"/>
            <ac:graphicFrameMk id="32" creationId="{FCC71BD7-AAF3-55F3-7D6E-0D7BBCE91EDD}"/>
          </ac:graphicFrameMkLst>
        </pc:graphicFrameChg>
        <pc:graphicFrameChg chg="del">
          <ac:chgData name="林 明锋" userId="df5b4b9bac279175" providerId="LiveId" clId="{CD95FE0C-0B04-43E2-841A-448B165D0080}" dt="2022-07-27T06:57:03.876" v="7204" actId="478"/>
          <ac:graphicFrameMkLst>
            <pc:docMk/>
            <pc:sldMk cId="1208284675" sldId="421"/>
            <ac:graphicFrameMk id="36" creationId="{A8B6D8F6-4CB2-826B-B92A-ED3C7ADC1D5F}"/>
          </ac:graphicFrameMkLst>
        </pc:graphicFrameChg>
        <pc:graphicFrameChg chg="mod modGraphic">
          <ac:chgData name="林 明锋" userId="df5b4b9bac279175" providerId="LiveId" clId="{CD95FE0C-0B04-43E2-841A-448B165D0080}" dt="2022-07-27T07:16:04.803" v="7743" actId="108"/>
          <ac:graphicFrameMkLst>
            <pc:docMk/>
            <pc:sldMk cId="1208284675" sldId="421"/>
            <ac:graphicFrameMk id="37" creationId="{0002CE8B-D428-410F-881C-AF883F77E63E}"/>
          </ac:graphicFrameMkLst>
        </pc:graphicFrameChg>
        <pc:graphicFrameChg chg="del">
          <ac:chgData name="林 明锋" userId="df5b4b9bac279175" providerId="LiveId" clId="{CD95FE0C-0B04-43E2-841A-448B165D0080}" dt="2022-07-27T06:57:05.787" v="7206" actId="478"/>
          <ac:graphicFrameMkLst>
            <pc:docMk/>
            <pc:sldMk cId="1208284675" sldId="421"/>
            <ac:graphicFrameMk id="44" creationId="{A90497F4-CD20-FDC3-B94A-F21CDD8F18E5}"/>
          </ac:graphicFrameMkLst>
        </pc:graphicFrameChg>
        <pc:cxnChg chg="add mod">
          <ac:chgData name="林 明锋" userId="df5b4b9bac279175" providerId="LiveId" clId="{CD95FE0C-0B04-43E2-841A-448B165D0080}" dt="2022-07-27T06:59:43.034" v="7337" actId="692"/>
          <ac:cxnSpMkLst>
            <pc:docMk/>
            <pc:sldMk cId="1208284675" sldId="421"/>
            <ac:cxnSpMk id="5" creationId="{27C0B6E8-6432-4F0C-88C6-3173106A2ACC}"/>
          </ac:cxnSpMkLst>
        </pc:cxnChg>
        <pc:cxnChg chg="del">
          <ac:chgData name="林 明锋" userId="df5b4b9bac279175" providerId="LiveId" clId="{CD95FE0C-0B04-43E2-841A-448B165D0080}" dt="2022-07-27T06:57:03.155" v="7203" actId="478"/>
          <ac:cxnSpMkLst>
            <pc:docMk/>
            <pc:sldMk cId="1208284675" sldId="421"/>
            <ac:cxnSpMk id="41" creationId="{D818556B-FF15-8F77-F169-93BBDBB13705}"/>
          </ac:cxnSpMkLst>
        </pc:cxnChg>
        <pc:cxnChg chg="del">
          <ac:chgData name="林 明锋" userId="df5b4b9bac279175" providerId="LiveId" clId="{CD95FE0C-0B04-43E2-841A-448B165D0080}" dt="2022-07-27T06:57:04.499" v="7205" actId="478"/>
          <ac:cxnSpMkLst>
            <pc:docMk/>
            <pc:sldMk cId="1208284675" sldId="421"/>
            <ac:cxnSpMk id="45" creationId="{3B62B567-D69A-DA1B-3B35-4EC60C538DE9}"/>
          </ac:cxnSpMkLst>
        </pc:cxnChg>
        <pc:cxnChg chg="add mod">
          <ac:chgData name="林 明锋" userId="df5b4b9bac279175" providerId="LiveId" clId="{CD95FE0C-0B04-43E2-841A-448B165D0080}" dt="2022-07-27T07:00:59.404" v="7371" actId="571"/>
          <ac:cxnSpMkLst>
            <pc:docMk/>
            <pc:sldMk cId="1208284675" sldId="421"/>
            <ac:cxnSpMk id="46" creationId="{222E231F-533C-8746-970D-6A39218663F1}"/>
          </ac:cxnSpMkLst>
        </pc:cxnChg>
      </pc:sldChg>
      <pc:sldChg chg="delSp modSp add del mod">
        <pc:chgData name="林 明锋" userId="df5b4b9bac279175" providerId="LiveId" clId="{CD95FE0C-0B04-43E2-841A-448B165D0080}" dt="2022-07-27T06:45:12.870" v="7069" actId="47"/>
        <pc:sldMkLst>
          <pc:docMk/>
          <pc:sldMk cId="1391335008" sldId="421"/>
        </pc:sldMkLst>
        <pc:spChg chg="del mod">
          <ac:chgData name="林 明锋" userId="df5b4b9bac279175" providerId="LiveId" clId="{CD95FE0C-0B04-43E2-841A-448B165D0080}" dt="2022-07-27T06:41:38.782" v="7065" actId="21"/>
          <ac:spMkLst>
            <pc:docMk/>
            <pc:sldMk cId="1391335008" sldId="421"/>
            <ac:spMk id="6" creationId="{CE9823A4-3522-C4DA-D26A-B006A29B4823}"/>
          </ac:spMkLst>
        </pc:spChg>
        <pc:spChg chg="mod">
          <ac:chgData name="林 明锋" userId="df5b4b9bac279175" providerId="LiveId" clId="{CD95FE0C-0B04-43E2-841A-448B165D0080}" dt="2022-07-27T06:36:30.159" v="6996" actId="14100"/>
          <ac:spMkLst>
            <pc:docMk/>
            <pc:sldMk cId="1391335008" sldId="421"/>
            <ac:spMk id="25" creationId="{6C3E4B6F-2AFF-DCFD-8931-F36D319D221C}"/>
          </ac:spMkLst>
        </pc:spChg>
        <pc:spChg chg="del mod">
          <ac:chgData name="林 明锋" userId="df5b4b9bac279175" providerId="LiveId" clId="{CD95FE0C-0B04-43E2-841A-448B165D0080}" dt="2022-07-27T06:41:38.782" v="7065" actId="21"/>
          <ac:spMkLst>
            <pc:docMk/>
            <pc:sldMk cId="1391335008" sldId="421"/>
            <ac:spMk id="53" creationId="{A81BC72E-7E91-21E9-EC25-B30FCCE738AA}"/>
          </ac:spMkLst>
        </pc:spChg>
      </pc:sldChg>
      <pc:sldChg chg="addSp delSp modSp add del mod">
        <pc:chgData name="林 明锋" userId="df5b4b9bac279175" providerId="LiveId" clId="{CD95FE0C-0B04-43E2-841A-448B165D0080}" dt="2022-07-27T06:56:48.276" v="7199" actId="47"/>
        <pc:sldMkLst>
          <pc:docMk/>
          <pc:sldMk cId="1441916857" sldId="422"/>
        </pc:sldMkLst>
        <pc:spChg chg="del">
          <ac:chgData name="林 明锋" userId="df5b4b9bac279175" providerId="LiveId" clId="{CD95FE0C-0B04-43E2-841A-448B165D0080}" dt="2022-07-27T06:41:43.899" v="7066" actId="478"/>
          <ac:spMkLst>
            <pc:docMk/>
            <pc:sldMk cId="1441916857" sldId="422"/>
            <ac:spMk id="6" creationId="{CE9823A4-3522-C4DA-D26A-B006A29B4823}"/>
          </ac:spMkLst>
        </pc:spChg>
        <pc:spChg chg="del">
          <ac:chgData name="林 明锋" userId="df5b4b9bac279175" providerId="LiveId" clId="{CD95FE0C-0B04-43E2-841A-448B165D0080}" dt="2022-07-27T06:45:44.571" v="7070" actId="478"/>
          <ac:spMkLst>
            <pc:docMk/>
            <pc:sldMk cId="1441916857" sldId="422"/>
            <ac:spMk id="15" creationId="{8E2FB9B8-23D1-8B1D-3AE8-9F033980864B}"/>
          </ac:spMkLst>
        </pc:spChg>
        <pc:spChg chg="mod">
          <ac:chgData name="林 明锋" userId="df5b4b9bac279175" providerId="LiveId" clId="{CD95FE0C-0B04-43E2-841A-448B165D0080}" dt="2022-07-27T06:48:02.717" v="7145" actId="14100"/>
          <ac:spMkLst>
            <pc:docMk/>
            <pc:sldMk cId="1441916857" sldId="422"/>
            <ac:spMk id="25" creationId="{6C3E4B6F-2AFF-DCFD-8931-F36D319D221C}"/>
          </ac:spMkLst>
        </pc:spChg>
        <pc:spChg chg="add mod">
          <ac:chgData name="林 明锋" userId="df5b4b9bac279175" providerId="LiveId" clId="{CD95FE0C-0B04-43E2-841A-448B165D0080}" dt="2022-07-27T06:41:46.245" v="7068"/>
          <ac:spMkLst>
            <pc:docMk/>
            <pc:sldMk cId="1441916857" sldId="422"/>
            <ac:spMk id="31" creationId="{1CCDAA46-3EF7-69BC-64D3-DCE29EFB929D}"/>
          </ac:spMkLst>
        </pc:spChg>
        <pc:spChg chg="add mod">
          <ac:chgData name="林 明锋" userId="df5b4b9bac279175" providerId="LiveId" clId="{CD95FE0C-0B04-43E2-841A-448B165D0080}" dt="2022-07-27T06:41:46.245" v="7068"/>
          <ac:spMkLst>
            <pc:docMk/>
            <pc:sldMk cId="1441916857" sldId="422"/>
            <ac:spMk id="32" creationId="{39441380-3917-26A5-964C-58CE4207B08E}"/>
          </ac:spMkLst>
        </pc:spChg>
        <pc:spChg chg="mod">
          <ac:chgData name="林 明锋" userId="df5b4b9bac279175" providerId="LiveId" clId="{CD95FE0C-0B04-43E2-841A-448B165D0080}" dt="2022-07-27T06:46:02.579" v="7140" actId="1035"/>
          <ac:spMkLst>
            <pc:docMk/>
            <pc:sldMk cId="1441916857" sldId="422"/>
            <ac:spMk id="38" creationId="{85030E54-D7D4-5589-7322-90213D426F1B}"/>
          </ac:spMkLst>
        </pc:spChg>
        <pc:spChg chg="mod">
          <ac:chgData name="林 明锋" userId="df5b4b9bac279175" providerId="LiveId" clId="{CD95FE0C-0B04-43E2-841A-448B165D0080}" dt="2022-07-27T06:46:02.579" v="7140" actId="1035"/>
          <ac:spMkLst>
            <pc:docMk/>
            <pc:sldMk cId="1441916857" sldId="422"/>
            <ac:spMk id="39" creationId="{13ECB3AF-99B7-0A8E-BA89-784E9B7537B6}"/>
          </ac:spMkLst>
        </pc:spChg>
        <pc:spChg chg="mod">
          <ac:chgData name="林 明锋" userId="df5b4b9bac279175" providerId="LiveId" clId="{CD95FE0C-0B04-43E2-841A-448B165D0080}" dt="2022-07-27T06:46:02.579" v="7140" actId="1035"/>
          <ac:spMkLst>
            <pc:docMk/>
            <pc:sldMk cId="1441916857" sldId="422"/>
            <ac:spMk id="40" creationId="{93C3CF65-AB1D-F8FB-E496-4F4274E84EF7}"/>
          </ac:spMkLst>
        </pc:spChg>
        <pc:spChg chg="del">
          <ac:chgData name="林 明锋" userId="df5b4b9bac279175" providerId="LiveId" clId="{CD95FE0C-0B04-43E2-841A-448B165D0080}" dt="2022-07-27T06:45:52.459" v="7073" actId="478"/>
          <ac:spMkLst>
            <pc:docMk/>
            <pc:sldMk cId="1441916857" sldId="422"/>
            <ac:spMk id="43" creationId="{DD55C933-B93C-D6AB-9AC5-49B1C2D7BDB4}"/>
          </ac:spMkLst>
        </pc:spChg>
        <pc:spChg chg="del">
          <ac:chgData name="林 明锋" userId="df5b4b9bac279175" providerId="LiveId" clId="{CD95FE0C-0B04-43E2-841A-448B165D0080}" dt="2022-07-27T06:41:45.947" v="7067" actId="478"/>
          <ac:spMkLst>
            <pc:docMk/>
            <pc:sldMk cId="1441916857" sldId="422"/>
            <ac:spMk id="53" creationId="{A81BC72E-7E91-21E9-EC25-B30FCCE738AA}"/>
          </ac:spMkLst>
        </pc:spChg>
        <pc:graphicFrameChg chg="del modGraphic">
          <ac:chgData name="林 明锋" userId="df5b4b9bac279175" providerId="LiveId" clId="{CD95FE0C-0B04-43E2-841A-448B165D0080}" dt="2022-07-27T06:45:54.268" v="7075" actId="478"/>
          <ac:graphicFrameMkLst>
            <pc:docMk/>
            <pc:sldMk cId="1441916857" sldId="422"/>
            <ac:graphicFrameMk id="36" creationId="{A8B6D8F6-4CB2-826B-B92A-ED3C7ADC1D5F}"/>
          </ac:graphicFrameMkLst>
        </pc:graphicFrameChg>
        <pc:graphicFrameChg chg="mod">
          <ac:chgData name="林 明锋" userId="df5b4b9bac279175" providerId="LiveId" clId="{CD95FE0C-0B04-43E2-841A-448B165D0080}" dt="2022-07-27T06:46:02.579" v="7140" actId="1035"/>
          <ac:graphicFrameMkLst>
            <pc:docMk/>
            <pc:sldMk cId="1441916857" sldId="422"/>
            <ac:graphicFrameMk id="37" creationId="{0002CE8B-D428-410F-881C-AF883F77E63E}"/>
          </ac:graphicFrameMkLst>
        </pc:graphicFrameChg>
        <pc:graphicFrameChg chg="del">
          <ac:chgData name="林 明锋" userId="df5b4b9bac279175" providerId="LiveId" clId="{CD95FE0C-0B04-43E2-841A-448B165D0080}" dt="2022-07-27T06:45:52.459" v="7073" actId="478"/>
          <ac:graphicFrameMkLst>
            <pc:docMk/>
            <pc:sldMk cId="1441916857" sldId="422"/>
            <ac:graphicFrameMk id="44" creationId="{A90497F4-CD20-FDC3-B94A-F21CDD8F18E5}"/>
          </ac:graphicFrameMkLst>
        </pc:graphicFrameChg>
        <pc:cxnChg chg="del">
          <ac:chgData name="林 明锋" userId="df5b4b9bac279175" providerId="LiveId" clId="{CD95FE0C-0B04-43E2-841A-448B165D0080}" dt="2022-07-27T06:45:55.534" v="7076" actId="478"/>
          <ac:cxnSpMkLst>
            <pc:docMk/>
            <pc:sldMk cId="1441916857" sldId="422"/>
            <ac:cxnSpMk id="41" creationId="{D818556B-FF15-8F77-F169-93BBDBB13705}"/>
          </ac:cxnSpMkLst>
        </pc:cxnChg>
        <pc:cxnChg chg="del">
          <ac:chgData name="林 明锋" userId="df5b4b9bac279175" providerId="LiveId" clId="{CD95FE0C-0B04-43E2-841A-448B165D0080}" dt="2022-07-27T06:45:50.795" v="7072" actId="478"/>
          <ac:cxnSpMkLst>
            <pc:docMk/>
            <pc:sldMk cId="1441916857" sldId="422"/>
            <ac:cxnSpMk id="45" creationId="{3B62B567-D69A-DA1B-3B35-4EC60C538DE9}"/>
          </ac:cxnSpMkLst>
        </pc:cxnChg>
      </pc:sldChg>
      <pc:sldChg chg="addSp delSp modSp add mod delAnim modAnim">
        <pc:chgData name="林 明锋" userId="df5b4b9bac279175" providerId="LiveId" clId="{CD95FE0C-0B04-43E2-841A-448B165D0080}" dt="2022-07-27T07:45:13.016" v="8104"/>
        <pc:sldMkLst>
          <pc:docMk/>
          <pc:sldMk cId="1943132404" sldId="422"/>
        </pc:sldMkLst>
        <pc:spChg chg="del">
          <ac:chgData name="林 明锋" userId="df5b4b9bac279175" providerId="LiveId" clId="{CD95FE0C-0B04-43E2-841A-448B165D0080}" dt="2022-07-27T07:09:45.060" v="7621" actId="478"/>
          <ac:spMkLst>
            <pc:docMk/>
            <pc:sldMk cId="1943132404" sldId="422"/>
            <ac:spMk id="25" creationId="{6C3E4B6F-2AFF-DCFD-8931-F36D319D221C}"/>
          </ac:spMkLst>
        </pc:spChg>
        <pc:spChg chg="add mod">
          <ac:chgData name="林 明锋" userId="df5b4b9bac279175" providerId="LiveId" clId="{CD95FE0C-0B04-43E2-841A-448B165D0080}" dt="2022-07-27T07:09:48.652" v="7625" actId="1035"/>
          <ac:spMkLst>
            <pc:docMk/>
            <pc:sldMk cId="1943132404" sldId="422"/>
            <ac:spMk id="35" creationId="{3723B052-0F90-AB78-E510-707A4C004BBE}"/>
          </ac:spMkLst>
        </pc:spChg>
        <pc:spChg chg="del mod">
          <ac:chgData name="林 明锋" userId="df5b4b9bac279175" providerId="LiveId" clId="{CD95FE0C-0B04-43E2-841A-448B165D0080}" dt="2022-07-27T07:16:20.924" v="7745" actId="478"/>
          <ac:spMkLst>
            <pc:docMk/>
            <pc:sldMk cId="1943132404" sldId="422"/>
            <ac:spMk id="39" creationId="{870028D9-3ED6-3468-46BA-02A56531387C}"/>
          </ac:spMkLst>
        </pc:spChg>
        <pc:spChg chg="add mod">
          <ac:chgData name="林 明锋" userId="df5b4b9bac279175" providerId="LiveId" clId="{CD95FE0C-0B04-43E2-841A-448B165D0080}" dt="2022-07-27T07:16:37.468" v="7760" actId="14100"/>
          <ac:spMkLst>
            <pc:docMk/>
            <pc:sldMk cId="1943132404" sldId="422"/>
            <ac:spMk id="41" creationId="{E8C0D771-499B-E0CF-97D7-2747D071B853}"/>
          </ac:spMkLst>
        </pc:spChg>
        <pc:spChg chg="del">
          <ac:chgData name="林 明锋" userId="df5b4b9bac279175" providerId="LiveId" clId="{CD95FE0C-0B04-43E2-841A-448B165D0080}" dt="2022-07-27T07:13:59.540" v="7712" actId="478"/>
          <ac:spMkLst>
            <pc:docMk/>
            <pc:sldMk cId="1943132404" sldId="422"/>
            <ac:spMk id="42" creationId="{0C72E979-F469-B8FE-FE31-3791714AB7DA}"/>
          </ac:spMkLst>
        </pc:spChg>
        <pc:spChg chg="add mod">
          <ac:chgData name="林 明锋" userId="df5b4b9bac279175" providerId="LiveId" clId="{CD95FE0C-0B04-43E2-841A-448B165D0080}" dt="2022-07-27T07:16:26.195" v="7746"/>
          <ac:spMkLst>
            <pc:docMk/>
            <pc:sldMk cId="1943132404" sldId="422"/>
            <ac:spMk id="43" creationId="{6E83986F-0D56-E652-C374-A68301612370}"/>
          </ac:spMkLst>
        </pc:spChg>
        <pc:spChg chg="add mod">
          <ac:chgData name="林 明锋" userId="df5b4b9bac279175" providerId="LiveId" clId="{CD95FE0C-0B04-43E2-841A-448B165D0080}" dt="2022-07-27T07:16:26.195" v="7746"/>
          <ac:spMkLst>
            <pc:docMk/>
            <pc:sldMk cId="1943132404" sldId="422"/>
            <ac:spMk id="44" creationId="{C733448E-5507-406D-CD9A-10A7C822D056}"/>
          </ac:spMkLst>
        </pc:spChg>
        <pc:spChg chg="add mod">
          <ac:chgData name="林 明锋" userId="df5b4b9bac279175" providerId="LiveId" clId="{CD95FE0C-0B04-43E2-841A-448B165D0080}" dt="2022-07-27T07:16:26.195" v="7746"/>
          <ac:spMkLst>
            <pc:docMk/>
            <pc:sldMk cId="1943132404" sldId="422"/>
            <ac:spMk id="45" creationId="{D12943B3-4476-021C-57C6-F40D5B8BA741}"/>
          </ac:spMkLst>
        </pc:spChg>
        <pc:spChg chg="mod">
          <ac:chgData name="林 明锋" userId="df5b4b9bac279175" providerId="LiveId" clId="{CD95FE0C-0B04-43E2-841A-448B165D0080}" dt="2022-07-27T07:13:55.147" v="7711" actId="14100"/>
          <ac:spMkLst>
            <pc:docMk/>
            <pc:sldMk cId="1943132404" sldId="422"/>
            <ac:spMk id="47" creationId="{7653F51E-38E1-9B37-FD8D-2D3CFE75D920}"/>
          </ac:spMkLst>
        </pc:spChg>
        <pc:spChg chg="del">
          <ac:chgData name="林 明锋" userId="df5b4b9bac279175" providerId="LiveId" clId="{CD95FE0C-0B04-43E2-841A-448B165D0080}" dt="2022-07-27T07:16:20.924" v="7745" actId="478"/>
          <ac:spMkLst>
            <pc:docMk/>
            <pc:sldMk cId="1943132404" sldId="422"/>
            <ac:spMk id="49" creationId="{E92E5302-DA04-673F-6E45-94CFA14815AD}"/>
          </ac:spMkLst>
        </pc:spChg>
        <pc:spChg chg="del">
          <ac:chgData name="林 明锋" userId="df5b4b9bac279175" providerId="LiveId" clId="{CD95FE0C-0B04-43E2-841A-448B165D0080}" dt="2022-07-27T07:16:20.924" v="7745" actId="478"/>
          <ac:spMkLst>
            <pc:docMk/>
            <pc:sldMk cId="1943132404" sldId="422"/>
            <ac:spMk id="50" creationId="{AD6967D5-A2A5-6797-1067-8DF7E7789B7D}"/>
          </ac:spMkLst>
        </pc:spChg>
        <pc:spChg chg="del">
          <ac:chgData name="林 明锋" userId="df5b4b9bac279175" providerId="LiveId" clId="{CD95FE0C-0B04-43E2-841A-448B165D0080}" dt="2022-07-27T07:16:20.924" v="7745" actId="478"/>
          <ac:spMkLst>
            <pc:docMk/>
            <pc:sldMk cId="1943132404" sldId="422"/>
            <ac:spMk id="51" creationId="{8BB25715-FB23-7E70-121C-933B610A53C2}"/>
          </ac:spMkLst>
        </pc:spChg>
        <pc:spChg chg="mod">
          <ac:chgData name="林 明锋" userId="df5b4b9bac279175" providerId="LiveId" clId="{CD95FE0C-0B04-43E2-841A-448B165D0080}" dt="2022-07-27T07:09:38.101" v="7619" actId="20577"/>
          <ac:spMkLst>
            <pc:docMk/>
            <pc:sldMk cId="1943132404" sldId="422"/>
            <ac:spMk id="54" creationId="{6A301336-71E3-0AAA-26DE-108113B0FA10}"/>
          </ac:spMkLst>
        </pc:spChg>
        <pc:graphicFrameChg chg="del">
          <ac:chgData name="林 明锋" userId="df5b4b9bac279175" providerId="LiveId" clId="{CD95FE0C-0B04-43E2-841A-448B165D0080}" dt="2022-07-27T07:16:20.924" v="7745" actId="478"/>
          <ac:graphicFrameMkLst>
            <pc:docMk/>
            <pc:sldMk cId="1943132404" sldId="422"/>
            <ac:graphicFrameMk id="32" creationId="{FCC71BD7-AAF3-55F3-7D6E-0D7BBCE91EDD}"/>
          </ac:graphicFrameMkLst>
        </pc:graphicFrameChg>
        <pc:graphicFrameChg chg="add mod modGraphic">
          <ac:chgData name="林 明锋" userId="df5b4b9bac279175" providerId="LiveId" clId="{CD95FE0C-0B04-43E2-841A-448B165D0080}" dt="2022-07-27T07:16:58.660" v="7762" actId="108"/>
          <ac:graphicFrameMkLst>
            <pc:docMk/>
            <pc:sldMk cId="1943132404" sldId="422"/>
            <ac:graphicFrameMk id="36" creationId="{B6129126-846E-833B-A331-04E7E3C8B8F6}"/>
          </ac:graphicFrameMkLst>
        </pc:graphicFrameChg>
        <pc:graphicFrameChg chg="modGraphic">
          <ac:chgData name="林 明锋" userId="df5b4b9bac279175" providerId="LiveId" clId="{CD95FE0C-0B04-43E2-841A-448B165D0080}" dt="2022-07-27T07:17:00.860" v="7763" actId="108"/>
          <ac:graphicFrameMkLst>
            <pc:docMk/>
            <pc:sldMk cId="1943132404" sldId="422"/>
            <ac:graphicFrameMk id="37" creationId="{0002CE8B-D428-410F-881C-AF883F77E63E}"/>
          </ac:graphicFrameMkLst>
        </pc:graphicFrameChg>
        <pc:cxnChg chg="del">
          <ac:chgData name="林 明锋" userId="df5b4b9bac279175" providerId="LiveId" clId="{CD95FE0C-0B04-43E2-841A-448B165D0080}" dt="2022-07-27T07:14:00.684" v="7713" actId="478"/>
          <ac:cxnSpMkLst>
            <pc:docMk/>
            <pc:sldMk cId="1943132404" sldId="422"/>
            <ac:cxnSpMk id="5" creationId="{27C0B6E8-6432-4F0C-88C6-3173106A2ACC}"/>
          </ac:cxnSpMkLst>
        </pc:cxnChg>
      </pc:sldChg>
      <pc:sldChg chg="delSp modSp add mod modAnim">
        <pc:chgData name="林 明锋" userId="df5b4b9bac279175" providerId="LiveId" clId="{CD95FE0C-0B04-43E2-841A-448B165D0080}" dt="2022-07-27T07:46:30.826" v="8105"/>
        <pc:sldMkLst>
          <pc:docMk/>
          <pc:sldMk cId="2980121" sldId="423"/>
        </pc:sldMkLst>
        <pc:spChg chg="del">
          <ac:chgData name="林 明锋" userId="df5b4b9bac279175" providerId="LiveId" clId="{CD95FE0C-0B04-43E2-841A-448B165D0080}" dt="2022-07-27T07:19:04.469" v="7766" actId="478"/>
          <ac:spMkLst>
            <pc:docMk/>
            <pc:sldMk cId="2980121" sldId="423"/>
            <ac:spMk id="7" creationId="{020D3303-1D85-69D3-D2E7-90546A2A5E87}"/>
          </ac:spMkLst>
        </pc:spChg>
        <pc:spChg chg="mod">
          <ac:chgData name="林 明锋" userId="df5b4b9bac279175" providerId="LiveId" clId="{CD95FE0C-0B04-43E2-841A-448B165D0080}" dt="2022-07-27T07:19:15.012" v="7770" actId="14100"/>
          <ac:spMkLst>
            <pc:docMk/>
            <pc:sldMk cId="2980121" sldId="423"/>
            <ac:spMk id="35" creationId="{3723B052-0F90-AB78-E510-707A4C004BBE}"/>
          </ac:spMkLst>
        </pc:spChg>
        <pc:spChg chg="del">
          <ac:chgData name="林 明锋" userId="df5b4b9bac279175" providerId="LiveId" clId="{CD95FE0C-0B04-43E2-841A-448B165D0080}" dt="2022-07-27T07:19:04.469" v="7766" actId="478"/>
          <ac:spMkLst>
            <pc:docMk/>
            <pc:sldMk cId="2980121" sldId="423"/>
            <ac:spMk id="38" creationId="{85030E54-D7D4-5589-7322-90213D426F1B}"/>
          </ac:spMkLst>
        </pc:spChg>
        <pc:spChg chg="del">
          <ac:chgData name="林 明锋" userId="df5b4b9bac279175" providerId="LiveId" clId="{CD95FE0C-0B04-43E2-841A-448B165D0080}" dt="2022-07-27T07:19:04.469" v="7766" actId="478"/>
          <ac:spMkLst>
            <pc:docMk/>
            <pc:sldMk cId="2980121" sldId="423"/>
            <ac:spMk id="40" creationId="{93C3CF65-AB1D-F8FB-E496-4F4274E84EF7}"/>
          </ac:spMkLst>
        </pc:spChg>
        <pc:spChg chg="del mod">
          <ac:chgData name="林 明锋" userId="df5b4b9bac279175" providerId="LiveId" clId="{CD95FE0C-0B04-43E2-841A-448B165D0080}" dt="2022-07-27T07:19:08.092" v="7768" actId="478"/>
          <ac:spMkLst>
            <pc:docMk/>
            <pc:sldMk cId="2980121" sldId="423"/>
            <ac:spMk id="41" creationId="{E8C0D771-499B-E0CF-97D7-2747D071B853}"/>
          </ac:spMkLst>
        </pc:spChg>
        <pc:spChg chg="del">
          <ac:chgData name="林 明锋" userId="df5b4b9bac279175" providerId="LiveId" clId="{CD95FE0C-0B04-43E2-841A-448B165D0080}" dt="2022-07-27T07:19:04.469" v="7766" actId="478"/>
          <ac:spMkLst>
            <pc:docMk/>
            <pc:sldMk cId="2980121" sldId="423"/>
            <ac:spMk id="43" creationId="{6E83986F-0D56-E652-C374-A68301612370}"/>
          </ac:spMkLst>
        </pc:spChg>
        <pc:spChg chg="del">
          <ac:chgData name="林 明锋" userId="df5b4b9bac279175" providerId="LiveId" clId="{CD95FE0C-0B04-43E2-841A-448B165D0080}" dt="2022-07-27T07:19:04.469" v="7766" actId="478"/>
          <ac:spMkLst>
            <pc:docMk/>
            <pc:sldMk cId="2980121" sldId="423"/>
            <ac:spMk id="44" creationId="{C733448E-5507-406D-CD9A-10A7C822D056}"/>
          </ac:spMkLst>
        </pc:spChg>
        <pc:spChg chg="del">
          <ac:chgData name="林 明锋" userId="df5b4b9bac279175" providerId="LiveId" clId="{CD95FE0C-0B04-43E2-841A-448B165D0080}" dt="2022-07-27T07:19:04.469" v="7766" actId="478"/>
          <ac:spMkLst>
            <pc:docMk/>
            <pc:sldMk cId="2980121" sldId="423"/>
            <ac:spMk id="45" creationId="{D12943B3-4476-021C-57C6-F40D5B8BA741}"/>
          </ac:spMkLst>
        </pc:spChg>
        <pc:spChg chg="del">
          <ac:chgData name="林 明锋" userId="df5b4b9bac279175" providerId="LiveId" clId="{CD95FE0C-0B04-43E2-841A-448B165D0080}" dt="2022-07-27T07:19:04.469" v="7766" actId="478"/>
          <ac:spMkLst>
            <pc:docMk/>
            <pc:sldMk cId="2980121" sldId="423"/>
            <ac:spMk id="47" creationId="{7653F51E-38E1-9B37-FD8D-2D3CFE75D920}"/>
          </ac:spMkLst>
        </pc:spChg>
        <pc:spChg chg="mod">
          <ac:chgData name="林 明锋" userId="df5b4b9bac279175" providerId="LiveId" clId="{CD95FE0C-0B04-43E2-841A-448B165D0080}" dt="2022-07-27T07:20:27.739" v="7835" actId="1076"/>
          <ac:spMkLst>
            <pc:docMk/>
            <pc:sldMk cId="2980121" sldId="423"/>
            <ac:spMk id="54" creationId="{6A301336-71E3-0AAA-26DE-108113B0FA10}"/>
          </ac:spMkLst>
        </pc:spChg>
        <pc:spChg chg="mod">
          <ac:chgData name="林 明锋" userId="df5b4b9bac279175" providerId="LiveId" clId="{CD95FE0C-0B04-43E2-841A-448B165D0080}" dt="2022-07-27T07:20:25.849" v="7834" actId="1076"/>
          <ac:spMkLst>
            <pc:docMk/>
            <pc:sldMk cId="2980121" sldId="423"/>
            <ac:spMk id="55" creationId="{744E9B0F-EF56-6E83-F5A6-003E47A30FEE}"/>
          </ac:spMkLst>
        </pc:spChg>
        <pc:spChg chg="del">
          <ac:chgData name="林 明锋" userId="df5b4b9bac279175" providerId="LiveId" clId="{CD95FE0C-0B04-43E2-841A-448B165D0080}" dt="2022-07-27T07:19:04.469" v="7766" actId="478"/>
          <ac:spMkLst>
            <pc:docMk/>
            <pc:sldMk cId="2980121" sldId="423"/>
            <ac:spMk id="58" creationId="{CE3E1E6D-9C75-3F50-EB06-C76012467D64}"/>
          </ac:spMkLst>
        </pc:spChg>
        <pc:graphicFrameChg chg="del">
          <ac:chgData name="林 明锋" userId="df5b4b9bac279175" providerId="LiveId" clId="{CD95FE0C-0B04-43E2-841A-448B165D0080}" dt="2022-07-27T07:19:04.469" v="7766" actId="478"/>
          <ac:graphicFrameMkLst>
            <pc:docMk/>
            <pc:sldMk cId="2980121" sldId="423"/>
            <ac:graphicFrameMk id="36" creationId="{B6129126-846E-833B-A331-04E7E3C8B8F6}"/>
          </ac:graphicFrameMkLst>
        </pc:graphicFrameChg>
        <pc:graphicFrameChg chg="del">
          <ac:chgData name="林 明锋" userId="df5b4b9bac279175" providerId="LiveId" clId="{CD95FE0C-0B04-43E2-841A-448B165D0080}" dt="2022-07-27T07:19:04.469" v="7766" actId="478"/>
          <ac:graphicFrameMkLst>
            <pc:docMk/>
            <pc:sldMk cId="2980121" sldId="423"/>
            <ac:graphicFrameMk id="37" creationId="{0002CE8B-D428-410F-881C-AF883F77E63E}"/>
          </ac:graphicFrameMkLst>
        </pc:graphicFrameChg>
        <pc:cxnChg chg="del">
          <ac:chgData name="林 明锋" userId="df5b4b9bac279175" providerId="LiveId" clId="{CD95FE0C-0B04-43E2-841A-448B165D0080}" dt="2022-07-27T07:19:04.469" v="7766" actId="478"/>
          <ac:cxnSpMkLst>
            <pc:docMk/>
            <pc:sldMk cId="2980121" sldId="423"/>
            <ac:cxnSpMk id="46" creationId="{222E231F-533C-8746-970D-6A39218663F1}"/>
          </ac:cxnSpMkLst>
        </pc:cxnChg>
      </pc:sldChg>
      <pc:sldChg chg="addSp delSp modSp add mod ord">
        <pc:chgData name="林 明锋" userId="df5b4b9bac279175" providerId="LiveId" clId="{CD95FE0C-0B04-43E2-841A-448B165D0080}" dt="2022-07-27T07:55:39.212" v="8117" actId="478"/>
        <pc:sldMkLst>
          <pc:docMk/>
          <pc:sldMk cId="3600296450" sldId="424"/>
        </pc:sldMkLst>
        <pc:spChg chg="del">
          <ac:chgData name="林 明锋" userId="df5b4b9bac279175" providerId="LiveId" clId="{CD95FE0C-0B04-43E2-841A-448B165D0080}" dt="2022-07-27T07:55:39.212" v="8117" actId="478"/>
          <ac:spMkLst>
            <pc:docMk/>
            <pc:sldMk cId="3600296450" sldId="424"/>
            <ac:spMk id="2" creationId="{4F6D42F1-FFA6-53DF-6296-B02AEFBF4212}"/>
          </ac:spMkLst>
        </pc:spChg>
        <pc:spChg chg="mod">
          <ac:chgData name="林 明锋" userId="df5b4b9bac279175" providerId="LiveId" clId="{CD95FE0C-0B04-43E2-841A-448B165D0080}" dt="2022-07-27T07:55:31" v="8113"/>
          <ac:spMkLst>
            <pc:docMk/>
            <pc:sldMk cId="3600296450" sldId="424"/>
            <ac:spMk id="17" creationId="{B17E9B36-4B19-298D-AA4D-CFA38BDC43D3}"/>
          </ac:spMkLst>
        </pc:spChg>
        <pc:spChg chg="mod">
          <ac:chgData name="林 明锋" userId="df5b4b9bac279175" providerId="LiveId" clId="{CD95FE0C-0B04-43E2-841A-448B165D0080}" dt="2022-07-27T07:55:31" v="8113"/>
          <ac:spMkLst>
            <pc:docMk/>
            <pc:sldMk cId="3600296450" sldId="424"/>
            <ac:spMk id="21" creationId="{A7CFC066-8B82-6BDB-ABF1-C7BE23BB75A4}"/>
          </ac:spMkLst>
        </pc:spChg>
        <pc:grpChg chg="add mod">
          <ac:chgData name="林 明锋" userId="df5b4b9bac279175" providerId="LiveId" clId="{CD95FE0C-0B04-43E2-841A-448B165D0080}" dt="2022-07-27T07:55:36.400" v="8115" actId="1076"/>
          <ac:grpSpMkLst>
            <pc:docMk/>
            <pc:sldMk cId="3600296450" sldId="424"/>
            <ac:grpSpMk id="16" creationId="{7C1831AB-A345-21BA-D7AC-73BA2DB6BD86}"/>
          </ac:grpSpMkLst>
        </pc:grpChg>
        <pc:grpChg chg="del">
          <ac:chgData name="林 明锋" userId="df5b4b9bac279175" providerId="LiveId" clId="{CD95FE0C-0B04-43E2-841A-448B165D0080}" dt="2022-07-27T07:55:33.093" v="8114" actId="478"/>
          <ac:grpSpMkLst>
            <pc:docMk/>
            <pc:sldMk cId="3600296450" sldId="424"/>
            <ac:grpSpMk id="18" creationId="{94A9B43C-D9AB-1E8A-0299-AE96BDA99845}"/>
          </ac:grpSpMkLst>
        </pc:grpChg>
        <pc:picChg chg="del">
          <ac:chgData name="林 明锋" userId="df5b4b9bac279175" providerId="LiveId" clId="{CD95FE0C-0B04-43E2-841A-448B165D0080}" dt="2022-07-27T07:55:38.236" v="8116" actId="478"/>
          <ac:picMkLst>
            <pc:docMk/>
            <pc:sldMk cId="3600296450" sldId="424"/>
            <ac:picMk id="22" creationId="{333AACA2-6B31-E9F8-88CC-12899CDB223E}"/>
          </ac:picMkLst>
        </pc:picChg>
      </pc:sldChg>
    </pc:docChg>
  </pc:docChgLst>
  <pc:docChgLst>
    <pc:chgData name="林 明锋" userId="df5b4b9bac279175" providerId="LiveId" clId="{60DAA7E0-D1E1-477D-9FBE-55EDC4C884A5}"/>
    <pc:docChg chg="undo custSel addSld delSld modSld sldOrd modMainMaster">
      <pc:chgData name="林 明锋" userId="df5b4b9bac279175" providerId="LiveId" clId="{60DAA7E0-D1E1-477D-9FBE-55EDC4C884A5}" dt="2022-07-25T17:14:15.573" v="355" actId="47"/>
      <pc:docMkLst>
        <pc:docMk/>
      </pc:docMkLst>
      <pc:sldChg chg="addSp delSp modSp del mod modTransition setBg modAnim">
        <pc:chgData name="林 明锋" userId="df5b4b9bac279175" providerId="LiveId" clId="{60DAA7E0-D1E1-477D-9FBE-55EDC4C884A5}" dt="2022-07-25T17:03:54.320" v="318" actId="47"/>
        <pc:sldMkLst>
          <pc:docMk/>
          <pc:sldMk cId="389005943" sldId="386"/>
        </pc:sldMkLst>
        <pc:spChg chg="add del mod">
          <ac:chgData name="林 明锋" userId="df5b4b9bac279175" providerId="LiveId" clId="{60DAA7E0-D1E1-477D-9FBE-55EDC4C884A5}" dt="2022-07-25T16:40:55.380" v="221" actId="478"/>
          <ac:spMkLst>
            <pc:docMk/>
            <pc:sldMk cId="389005943" sldId="386"/>
            <ac:spMk id="5" creationId="{C585B94F-69B0-DC28-4EC4-AE16D6A72E92}"/>
          </ac:spMkLst>
        </pc:spChg>
        <pc:spChg chg="add mod">
          <ac:chgData name="林 明锋" userId="df5b4b9bac279175" providerId="LiveId" clId="{60DAA7E0-D1E1-477D-9FBE-55EDC4C884A5}" dt="2022-07-25T17:03:01.359" v="317" actId="692"/>
          <ac:spMkLst>
            <pc:docMk/>
            <pc:sldMk cId="389005943" sldId="386"/>
            <ac:spMk id="8" creationId="{58E4F3E5-561E-B958-F46E-BE8E28B4A013}"/>
          </ac:spMkLst>
        </pc:spChg>
        <pc:spChg chg="add">
          <ac:chgData name="林 明锋" userId="df5b4b9bac279175" providerId="LiveId" clId="{60DAA7E0-D1E1-477D-9FBE-55EDC4C884A5}" dt="2022-07-25T16:28:48.837" v="11" actId="26606"/>
          <ac:spMkLst>
            <pc:docMk/>
            <pc:sldMk cId="389005943" sldId="386"/>
            <ac:spMk id="133" creationId="{F3060C83-F051-4F0E-ABAD-AA0DFC48B218}"/>
          </ac:spMkLst>
        </pc:spChg>
        <pc:spChg chg="add">
          <ac:chgData name="林 明锋" userId="df5b4b9bac279175" providerId="LiveId" clId="{60DAA7E0-D1E1-477D-9FBE-55EDC4C884A5}" dt="2022-07-25T16:28:48.837" v="11" actId="26606"/>
          <ac:spMkLst>
            <pc:docMk/>
            <pc:sldMk cId="389005943" sldId="386"/>
            <ac:spMk id="135" creationId="{83C98ABE-055B-441F-B07E-44F97F083C39}"/>
          </ac:spMkLst>
        </pc:spChg>
        <pc:spChg chg="add">
          <ac:chgData name="林 明锋" userId="df5b4b9bac279175" providerId="LiveId" clId="{60DAA7E0-D1E1-477D-9FBE-55EDC4C884A5}" dt="2022-07-25T16:28:48.837" v="11" actId="26606"/>
          <ac:spMkLst>
            <pc:docMk/>
            <pc:sldMk cId="389005943" sldId="386"/>
            <ac:spMk id="137" creationId="{29FDB030-9B49-4CED-8CCD-4D99382388AC}"/>
          </ac:spMkLst>
        </pc:spChg>
        <pc:spChg chg="add">
          <ac:chgData name="林 明锋" userId="df5b4b9bac279175" providerId="LiveId" clId="{60DAA7E0-D1E1-477D-9FBE-55EDC4C884A5}" dt="2022-07-25T16:28:48.837" v="11" actId="26606"/>
          <ac:spMkLst>
            <pc:docMk/>
            <pc:sldMk cId="389005943" sldId="386"/>
            <ac:spMk id="139" creationId="{3783CA14-24A1-485C-8B30-D6A5D87987AD}"/>
          </ac:spMkLst>
        </pc:spChg>
        <pc:spChg chg="add">
          <ac:chgData name="林 明锋" userId="df5b4b9bac279175" providerId="LiveId" clId="{60DAA7E0-D1E1-477D-9FBE-55EDC4C884A5}" dt="2022-07-25T16:28:48.837" v="11" actId="26606"/>
          <ac:spMkLst>
            <pc:docMk/>
            <pc:sldMk cId="389005943" sldId="386"/>
            <ac:spMk id="141" creationId="{9A97C86A-04D6-40F7-AE84-31AB43E6A846}"/>
          </ac:spMkLst>
        </pc:spChg>
        <pc:spChg chg="add">
          <ac:chgData name="林 明锋" userId="df5b4b9bac279175" providerId="LiveId" clId="{60DAA7E0-D1E1-477D-9FBE-55EDC4C884A5}" dt="2022-07-25T16:28:48.837" v="11" actId="26606"/>
          <ac:spMkLst>
            <pc:docMk/>
            <pc:sldMk cId="389005943" sldId="386"/>
            <ac:spMk id="143" creationId="{FF9F2414-84E8-453E-B1F3-389FDE8192D9}"/>
          </ac:spMkLst>
        </pc:spChg>
        <pc:spChg chg="add">
          <ac:chgData name="林 明锋" userId="df5b4b9bac279175" providerId="LiveId" clId="{60DAA7E0-D1E1-477D-9FBE-55EDC4C884A5}" dt="2022-07-25T16:28:48.837" v="11" actId="26606"/>
          <ac:spMkLst>
            <pc:docMk/>
            <pc:sldMk cId="389005943" sldId="386"/>
            <ac:spMk id="145" creationId="{3ECA69A1-7536-43AC-85EF-C7106179F5ED}"/>
          </ac:spMkLst>
        </pc:spChg>
        <pc:picChg chg="add mod ord">
          <ac:chgData name="林 明锋" userId="df5b4b9bac279175" providerId="LiveId" clId="{60DAA7E0-D1E1-477D-9FBE-55EDC4C884A5}" dt="2022-07-25T16:45:14.065" v="240" actId="34135"/>
          <ac:picMkLst>
            <pc:docMk/>
            <pc:sldMk cId="389005943" sldId="386"/>
            <ac:picMk id="4" creationId="{925AC84D-256C-4D42-690B-AC6EFD14B2AB}"/>
          </ac:picMkLst>
        </pc:picChg>
        <pc:cxnChg chg="add del mod">
          <ac:chgData name="林 明锋" userId="df5b4b9bac279175" providerId="LiveId" clId="{60DAA7E0-D1E1-477D-9FBE-55EDC4C884A5}" dt="2022-07-25T16:35:52.141" v="41" actId="478"/>
          <ac:cxnSpMkLst>
            <pc:docMk/>
            <pc:sldMk cId="389005943" sldId="386"/>
            <ac:cxnSpMk id="3" creationId="{B69972D8-EFFC-83C9-6CE5-8A5B5AE0F405}"/>
          </ac:cxnSpMkLst>
        </pc:cxnChg>
        <pc:cxnChg chg="add del mod">
          <ac:chgData name="林 明锋" userId="df5b4b9bac279175" providerId="LiveId" clId="{60DAA7E0-D1E1-477D-9FBE-55EDC4C884A5}" dt="2022-07-25T16:44:33.481" v="234" actId="478"/>
          <ac:cxnSpMkLst>
            <pc:docMk/>
            <pc:sldMk cId="389005943" sldId="386"/>
            <ac:cxnSpMk id="7" creationId="{B5633DD3-04CD-9195-4250-DFE3A5B9B0B2}"/>
          </ac:cxnSpMkLst>
        </pc:cxnChg>
        <pc:cxnChg chg="add del mod">
          <ac:chgData name="林 明锋" userId="df5b4b9bac279175" providerId="LiveId" clId="{60DAA7E0-D1E1-477D-9FBE-55EDC4C884A5}" dt="2022-07-25T16:44:31.170" v="233" actId="478"/>
          <ac:cxnSpMkLst>
            <pc:docMk/>
            <pc:sldMk cId="389005943" sldId="386"/>
            <ac:cxnSpMk id="17" creationId="{501ACF5C-43D7-9490-B030-83F350DD8965}"/>
          </ac:cxnSpMkLst>
        </pc:cxnChg>
      </pc:sldChg>
      <pc:sldChg chg="delSp del mod delAnim">
        <pc:chgData name="林 明锋" userId="df5b4b9bac279175" providerId="LiveId" clId="{60DAA7E0-D1E1-477D-9FBE-55EDC4C884A5}" dt="2022-07-25T17:14:15.573" v="355" actId="47"/>
        <pc:sldMkLst>
          <pc:docMk/>
          <pc:sldMk cId="5720451" sldId="387"/>
        </pc:sldMkLst>
        <pc:grpChg chg="del">
          <ac:chgData name="林 明锋" userId="df5b4b9bac279175" providerId="LiveId" clId="{60DAA7E0-D1E1-477D-9FBE-55EDC4C884A5}" dt="2022-07-25T17:14:13.379" v="354" actId="478"/>
          <ac:grpSpMkLst>
            <pc:docMk/>
            <pc:sldMk cId="5720451" sldId="387"/>
            <ac:grpSpMk id="74" creationId="{96F4D655-0BE3-4AB7-81E3-CC20C91B9C41}"/>
          </ac:grpSpMkLst>
        </pc:grpChg>
      </pc:sldChg>
      <pc:sldChg chg="addSp modSp mod setBg">
        <pc:chgData name="林 明锋" userId="df5b4b9bac279175" providerId="LiveId" clId="{60DAA7E0-D1E1-477D-9FBE-55EDC4C884A5}" dt="2022-07-25T16:28:11.583" v="8" actId="1076"/>
        <pc:sldMkLst>
          <pc:docMk/>
          <pc:sldMk cId="2612895712" sldId="388"/>
        </pc:sldMkLst>
        <pc:spChg chg="mod">
          <ac:chgData name="林 明锋" userId="df5b4b9bac279175" providerId="LiveId" clId="{60DAA7E0-D1E1-477D-9FBE-55EDC4C884A5}" dt="2022-07-25T16:28:11.583" v="8" actId="1076"/>
          <ac:spMkLst>
            <pc:docMk/>
            <pc:sldMk cId="2612895712" sldId="388"/>
            <ac:spMk id="128" creationId="{CA826E88-EEAC-B7EA-5EDE-94700ED57B31}"/>
          </ac:spMkLst>
        </pc:spChg>
        <pc:spChg chg="add">
          <ac:chgData name="林 明锋" userId="df5b4b9bac279175" providerId="LiveId" clId="{60DAA7E0-D1E1-477D-9FBE-55EDC4C884A5}" dt="2022-07-25T16:23:28.225" v="5" actId="26606"/>
          <ac:spMkLst>
            <pc:docMk/>
            <pc:sldMk cId="2612895712" sldId="388"/>
            <ac:spMk id="133" creationId="{F3060C83-F051-4F0E-ABAD-AA0DFC48B218}"/>
          </ac:spMkLst>
        </pc:spChg>
        <pc:spChg chg="add">
          <ac:chgData name="林 明锋" userId="df5b4b9bac279175" providerId="LiveId" clId="{60DAA7E0-D1E1-477D-9FBE-55EDC4C884A5}" dt="2022-07-25T16:23:28.225" v="5" actId="26606"/>
          <ac:spMkLst>
            <pc:docMk/>
            <pc:sldMk cId="2612895712" sldId="388"/>
            <ac:spMk id="135" creationId="{83C98ABE-055B-441F-B07E-44F97F083C39}"/>
          </ac:spMkLst>
        </pc:spChg>
        <pc:spChg chg="add">
          <ac:chgData name="林 明锋" userId="df5b4b9bac279175" providerId="LiveId" clId="{60DAA7E0-D1E1-477D-9FBE-55EDC4C884A5}" dt="2022-07-25T16:23:28.225" v="5" actId="26606"/>
          <ac:spMkLst>
            <pc:docMk/>
            <pc:sldMk cId="2612895712" sldId="388"/>
            <ac:spMk id="137" creationId="{29FDB030-9B49-4CED-8CCD-4D99382388AC}"/>
          </ac:spMkLst>
        </pc:spChg>
        <pc:spChg chg="add">
          <ac:chgData name="林 明锋" userId="df5b4b9bac279175" providerId="LiveId" clId="{60DAA7E0-D1E1-477D-9FBE-55EDC4C884A5}" dt="2022-07-25T16:23:28.225" v="5" actId="26606"/>
          <ac:spMkLst>
            <pc:docMk/>
            <pc:sldMk cId="2612895712" sldId="388"/>
            <ac:spMk id="139" creationId="{3783CA14-24A1-485C-8B30-D6A5D87987AD}"/>
          </ac:spMkLst>
        </pc:spChg>
        <pc:spChg chg="add">
          <ac:chgData name="林 明锋" userId="df5b4b9bac279175" providerId="LiveId" clId="{60DAA7E0-D1E1-477D-9FBE-55EDC4C884A5}" dt="2022-07-25T16:23:28.225" v="5" actId="26606"/>
          <ac:spMkLst>
            <pc:docMk/>
            <pc:sldMk cId="2612895712" sldId="388"/>
            <ac:spMk id="141" creationId="{9A97C86A-04D6-40F7-AE84-31AB43E6A846}"/>
          </ac:spMkLst>
        </pc:spChg>
        <pc:spChg chg="add">
          <ac:chgData name="林 明锋" userId="df5b4b9bac279175" providerId="LiveId" clId="{60DAA7E0-D1E1-477D-9FBE-55EDC4C884A5}" dt="2022-07-25T16:23:28.225" v="5" actId="26606"/>
          <ac:spMkLst>
            <pc:docMk/>
            <pc:sldMk cId="2612895712" sldId="388"/>
            <ac:spMk id="143" creationId="{FF9F2414-84E8-453E-B1F3-389FDE8192D9}"/>
          </ac:spMkLst>
        </pc:spChg>
        <pc:spChg chg="add">
          <ac:chgData name="林 明锋" userId="df5b4b9bac279175" providerId="LiveId" clId="{60DAA7E0-D1E1-477D-9FBE-55EDC4C884A5}" dt="2022-07-25T16:23:28.225" v="5" actId="26606"/>
          <ac:spMkLst>
            <pc:docMk/>
            <pc:sldMk cId="2612895712" sldId="388"/>
            <ac:spMk id="145" creationId="{3ECA69A1-7536-43AC-85EF-C7106179F5ED}"/>
          </ac:spMkLst>
        </pc:spChg>
        <pc:picChg chg="add mod ord">
          <ac:chgData name="林 明锋" userId="df5b4b9bac279175" providerId="LiveId" clId="{60DAA7E0-D1E1-477D-9FBE-55EDC4C884A5}" dt="2022-07-25T16:23:28.225" v="5" actId="26606"/>
          <ac:picMkLst>
            <pc:docMk/>
            <pc:sldMk cId="2612895712" sldId="388"/>
            <ac:picMk id="3" creationId="{C352E086-A0B0-1372-EF00-DC1D1D2161CE}"/>
          </ac:picMkLst>
        </pc:picChg>
      </pc:sldChg>
      <pc:sldChg chg="delSp mod">
        <pc:chgData name="林 明锋" userId="df5b4b9bac279175" providerId="LiveId" clId="{60DAA7E0-D1E1-477D-9FBE-55EDC4C884A5}" dt="2022-07-25T16:28:41.865" v="9" actId="21"/>
        <pc:sldMkLst>
          <pc:docMk/>
          <pc:sldMk cId="681785091" sldId="389"/>
        </pc:sldMkLst>
        <pc:picChg chg="del">
          <ac:chgData name="林 明锋" userId="df5b4b9bac279175" providerId="LiveId" clId="{60DAA7E0-D1E1-477D-9FBE-55EDC4C884A5}" dt="2022-07-25T16:28:41.865" v="9" actId="21"/>
          <ac:picMkLst>
            <pc:docMk/>
            <pc:sldMk cId="681785091" sldId="389"/>
            <ac:picMk id="10" creationId="{663882FB-5D27-10FC-6AAA-C81CB9244D7A}"/>
          </ac:picMkLst>
        </pc:picChg>
      </pc:sldChg>
      <pc:sldChg chg="addSp delSp modSp add mod setBg modAnim delDesignElem">
        <pc:chgData name="林 明锋" userId="df5b4b9bac279175" providerId="LiveId" clId="{60DAA7E0-D1E1-477D-9FBE-55EDC4C884A5}" dt="2022-07-25T17:09:15.989" v="339" actId="14100"/>
        <pc:sldMkLst>
          <pc:docMk/>
          <pc:sldMk cId="2848827135" sldId="390"/>
        </pc:sldMkLst>
        <pc:spChg chg="add del mod">
          <ac:chgData name="林 明锋" userId="df5b4b9bac279175" providerId="LiveId" clId="{60DAA7E0-D1E1-477D-9FBE-55EDC4C884A5}" dt="2022-07-25T16:40:58.186" v="222" actId="478"/>
          <ac:spMkLst>
            <pc:docMk/>
            <pc:sldMk cId="2848827135" sldId="390"/>
            <ac:spMk id="31" creationId="{AD5075D7-DB74-B0A2-ECA3-50AF361EAC96}"/>
          </ac:spMkLst>
        </pc:spChg>
        <pc:spChg chg="add del mod">
          <ac:chgData name="林 明锋" userId="df5b4b9bac279175" providerId="LiveId" clId="{60DAA7E0-D1E1-477D-9FBE-55EDC4C884A5}" dt="2022-07-25T16:40:59.090" v="223" actId="478"/>
          <ac:spMkLst>
            <pc:docMk/>
            <pc:sldMk cId="2848827135" sldId="390"/>
            <ac:spMk id="32" creationId="{74CB3370-F931-5B81-0B50-3D81CEA467D0}"/>
          </ac:spMkLst>
        </pc:spChg>
        <pc:spChg chg="add mod">
          <ac:chgData name="林 明锋" userId="df5b4b9bac279175" providerId="LiveId" clId="{60DAA7E0-D1E1-477D-9FBE-55EDC4C884A5}" dt="2022-07-25T17:09:15.989" v="339" actId="14100"/>
          <ac:spMkLst>
            <pc:docMk/>
            <pc:sldMk cId="2848827135" sldId="390"/>
            <ac:spMk id="33" creationId="{604E00DF-8D89-1CA6-9FFD-D0F57F3837C8}"/>
          </ac:spMkLst>
        </pc:spChg>
        <pc:spChg chg="add del">
          <ac:chgData name="林 明锋" userId="df5b4b9bac279175" providerId="LiveId" clId="{60DAA7E0-D1E1-477D-9FBE-55EDC4C884A5}" dt="2022-07-25T16:33:18.589" v="17" actId="26606"/>
          <ac:spMkLst>
            <pc:docMk/>
            <pc:sldMk cId="2848827135" sldId="390"/>
            <ac:spMk id="130" creationId="{569BBA9B-8F4E-4D2B-BEFA-41A475443377}"/>
          </ac:spMkLst>
        </pc:spChg>
        <pc:spChg chg="add del">
          <ac:chgData name="林 明锋" userId="df5b4b9bac279175" providerId="LiveId" clId="{60DAA7E0-D1E1-477D-9FBE-55EDC4C884A5}" dt="2022-07-25T16:33:18.589" v="17" actId="26606"/>
          <ac:spMkLst>
            <pc:docMk/>
            <pc:sldMk cId="2848827135" sldId="390"/>
            <ac:spMk id="131" creationId="{851012D1-8033-40B1-9EC0-91390FFC7403}"/>
          </ac:spMkLst>
        </pc:spChg>
        <pc:spChg chg="add del">
          <ac:chgData name="林 明锋" userId="df5b4b9bac279175" providerId="LiveId" clId="{60DAA7E0-D1E1-477D-9FBE-55EDC4C884A5}" dt="2022-07-25T16:33:18.589" v="17" actId="26606"/>
          <ac:spMkLst>
            <pc:docMk/>
            <pc:sldMk cId="2848827135" sldId="390"/>
            <ac:spMk id="132" creationId="{2E80C965-DB6D-4F81-9E9E-B027384D0BD6}"/>
          </ac:spMkLst>
        </pc:spChg>
        <pc:spChg chg="del">
          <ac:chgData name="林 明锋" userId="df5b4b9bac279175" providerId="LiveId" clId="{60DAA7E0-D1E1-477D-9FBE-55EDC4C884A5}" dt="2022-07-25T16:29:48.405" v="13"/>
          <ac:spMkLst>
            <pc:docMk/>
            <pc:sldMk cId="2848827135" sldId="390"/>
            <ac:spMk id="133" creationId="{F3060C83-F051-4F0E-ABAD-AA0DFC48B218}"/>
          </ac:spMkLst>
        </pc:spChg>
        <pc:spChg chg="add del">
          <ac:chgData name="林 明锋" userId="df5b4b9bac279175" providerId="LiveId" clId="{60DAA7E0-D1E1-477D-9FBE-55EDC4C884A5}" dt="2022-07-25T16:33:18.589" v="17" actId="26606"/>
          <ac:spMkLst>
            <pc:docMk/>
            <pc:sldMk cId="2848827135" sldId="390"/>
            <ac:spMk id="134" creationId="{D291F021-C45C-4D44-A2B8-A789E386CC42}"/>
          </ac:spMkLst>
        </pc:spChg>
        <pc:spChg chg="del">
          <ac:chgData name="林 明锋" userId="df5b4b9bac279175" providerId="LiveId" clId="{60DAA7E0-D1E1-477D-9FBE-55EDC4C884A5}" dt="2022-07-25T16:29:48.405" v="13"/>
          <ac:spMkLst>
            <pc:docMk/>
            <pc:sldMk cId="2848827135" sldId="390"/>
            <ac:spMk id="135" creationId="{83C98ABE-055B-441F-B07E-44F97F083C39}"/>
          </ac:spMkLst>
        </pc:spChg>
        <pc:spChg chg="add">
          <ac:chgData name="林 明锋" userId="df5b4b9bac279175" providerId="LiveId" clId="{60DAA7E0-D1E1-477D-9FBE-55EDC4C884A5}" dt="2022-07-25T16:33:29.374" v="26" actId="26606"/>
          <ac:spMkLst>
            <pc:docMk/>
            <pc:sldMk cId="2848827135" sldId="390"/>
            <ac:spMk id="136" creationId="{F3060C83-F051-4F0E-ABAD-AA0DFC48B218}"/>
          </ac:spMkLst>
        </pc:spChg>
        <pc:spChg chg="del">
          <ac:chgData name="林 明锋" userId="df5b4b9bac279175" providerId="LiveId" clId="{60DAA7E0-D1E1-477D-9FBE-55EDC4C884A5}" dt="2022-07-25T16:29:48.405" v="13"/>
          <ac:spMkLst>
            <pc:docMk/>
            <pc:sldMk cId="2848827135" sldId="390"/>
            <ac:spMk id="137" creationId="{29FDB030-9B49-4CED-8CCD-4D99382388AC}"/>
          </ac:spMkLst>
        </pc:spChg>
        <pc:spChg chg="add del">
          <ac:chgData name="林 明锋" userId="df5b4b9bac279175" providerId="LiveId" clId="{60DAA7E0-D1E1-477D-9FBE-55EDC4C884A5}" dt="2022-07-25T16:33:21.692" v="19" actId="26606"/>
          <ac:spMkLst>
            <pc:docMk/>
            <pc:sldMk cId="2848827135" sldId="390"/>
            <ac:spMk id="138" creationId="{86FF76B9-219D-4469-AF87-0236D29032F1}"/>
          </ac:spMkLst>
        </pc:spChg>
        <pc:spChg chg="del">
          <ac:chgData name="林 明锋" userId="df5b4b9bac279175" providerId="LiveId" clId="{60DAA7E0-D1E1-477D-9FBE-55EDC4C884A5}" dt="2022-07-25T16:29:48.405" v="13"/>
          <ac:spMkLst>
            <pc:docMk/>
            <pc:sldMk cId="2848827135" sldId="390"/>
            <ac:spMk id="139" creationId="{3783CA14-24A1-485C-8B30-D6A5D87987AD}"/>
          </ac:spMkLst>
        </pc:spChg>
        <pc:spChg chg="del">
          <ac:chgData name="林 明锋" userId="df5b4b9bac279175" providerId="LiveId" clId="{60DAA7E0-D1E1-477D-9FBE-55EDC4C884A5}" dt="2022-07-25T16:29:48.405" v="13"/>
          <ac:spMkLst>
            <pc:docMk/>
            <pc:sldMk cId="2848827135" sldId="390"/>
            <ac:spMk id="141" creationId="{9A97C86A-04D6-40F7-AE84-31AB43E6A846}"/>
          </ac:spMkLst>
        </pc:spChg>
        <pc:spChg chg="add">
          <ac:chgData name="林 明锋" userId="df5b4b9bac279175" providerId="LiveId" clId="{60DAA7E0-D1E1-477D-9FBE-55EDC4C884A5}" dt="2022-07-25T16:33:29.374" v="26" actId="26606"/>
          <ac:spMkLst>
            <pc:docMk/>
            <pc:sldMk cId="2848827135" sldId="390"/>
            <ac:spMk id="142" creationId="{83C98ABE-055B-441F-B07E-44F97F083C39}"/>
          </ac:spMkLst>
        </pc:spChg>
        <pc:spChg chg="del">
          <ac:chgData name="林 明锋" userId="df5b4b9bac279175" providerId="LiveId" clId="{60DAA7E0-D1E1-477D-9FBE-55EDC4C884A5}" dt="2022-07-25T16:29:48.405" v="13"/>
          <ac:spMkLst>
            <pc:docMk/>
            <pc:sldMk cId="2848827135" sldId="390"/>
            <ac:spMk id="143" creationId="{FF9F2414-84E8-453E-B1F3-389FDE8192D9}"/>
          </ac:spMkLst>
        </pc:spChg>
        <pc:spChg chg="add del">
          <ac:chgData name="林 明锋" userId="df5b4b9bac279175" providerId="LiveId" clId="{60DAA7E0-D1E1-477D-9FBE-55EDC4C884A5}" dt="2022-07-25T16:33:21.692" v="19" actId="26606"/>
          <ac:spMkLst>
            <pc:docMk/>
            <pc:sldMk cId="2848827135" sldId="390"/>
            <ac:spMk id="144" creationId="{2E80C965-DB6D-4F81-9E9E-B027384D0BD6}"/>
          </ac:spMkLst>
        </pc:spChg>
        <pc:spChg chg="del">
          <ac:chgData name="林 明锋" userId="df5b4b9bac279175" providerId="LiveId" clId="{60DAA7E0-D1E1-477D-9FBE-55EDC4C884A5}" dt="2022-07-25T16:29:48.405" v="13"/>
          <ac:spMkLst>
            <pc:docMk/>
            <pc:sldMk cId="2848827135" sldId="390"/>
            <ac:spMk id="145" creationId="{3ECA69A1-7536-43AC-85EF-C7106179F5ED}"/>
          </ac:spMkLst>
        </pc:spChg>
        <pc:spChg chg="add del">
          <ac:chgData name="林 明锋" userId="df5b4b9bac279175" providerId="LiveId" clId="{60DAA7E0-D1E1-477D-9FBE-55EDC4C884A5}" dt="2022-07-25T16:33:21.692" v="19" actId="26606"/>
          <ac:spMkLst>
            <pc:docMk/>
            <pc:sldMk cId="2848827135" sldId="390"/>
            <ac:spMk id="146" creationId="{633C5E46-DAC5-4661-9C87-22B08E2A512F}"/>
          </ac:spMkLst>
        </pc:spChg>
        <pc:spChg chg="add">
          <ac:chgData name="林 明锋" userId="df5b4b9bac279175" providerId="LiveId" clId="{60DAA7E0-D1E1-477D-9FBE-55EDC4C884A5}" dt="2022-07-25T16:33:29.374" v="26" actId="26606"/>
          <ac:spMkLst>
            <pc:docMk/>
            <pc:sldMk cId="2848827135" sldId="390"/>
            <ac:spMk id="147" creationId="{29FDB030-9B49-4CED-8CCD-4D99382388AC}"/>
          </ac:spMkLst>
        </pc:spChg>
        <pc:spChg chg="add del">
          <ac:chgData name="林 明锋" userId="df5b4b9bac279175" providerId="LiveId" clId="{60DAA7E0-D1E1-477D-9FBE-55EDC4C884A5}" dt="2022-07-25T16:33:23.903" v="21" actId="26606"/>
          <ac:spMkLst>
            <pc:docMk/>
            <pc:sldMk cId="2848827135" sldId="390"/>
            <ac:spMk id="148" creationId="{673E9FC8-2143-48A2-9DEE-AABBC7E301A8}"/>
          </ac:spMkLst>
        </pc:spChg>
        <pc:spChg chg="add">
          <ac:chgData name="林 明锋" userId="df5b4b9bac279175" providerId="LiveId" clId="{60DAA7E0-D1E1-477D-9FBE-55EDC4C884A5}" dt="2022-07-25T16:33:29.374" v="26" actId="26606"/>
          <ac:spMkLst>
            <pc:docMk/>
            <pc:sldMk cId="2848827135" sldId="390"/>
            <ac:spMk id="149" creationId="{3783CA14-24A1-485C-8B30-D6A5D87987AD}"/>
          </ac:spMkLst>
        </pc:spChg>
        <pc:spChg chg="add del">
          <ac:chgData name="林 明锋" userId="df5b4b9bac279175" providerId="LiveId" clId="{60DAA7E0-D1E1-477D-9FBE-55EDC4C884A5}" dt="2022-07-25T16:33:26.371" v="23" actId="26606"/>
          <ac:spMkLst>
            <pc:docMk/>
            <pc:sldMk cId="2848827135" sldId="390"/>
            <ac:spMk id="150" creationId="{8ECBFEF8-9038-4E5E-A5F1-E4DC2303553E}"/>
          </ac:spMkLst>
        </pc:spChg>
        <pc:spChg chg="add del">
          <ac:chgData name="林 明锋" userId="df5b4b9bac279175" providerId="LiveId" clId="{60DAA7E0-D1E1-477D-9FBE-55EDC4C884A5}" dt="2022-07-25T16:33:26.371" v="23" actId="26606"/>
          <ac:spMkLst>
            <pc:docMk/>
            <pc:sldMk cId="2848827135" sldId="390"/>
            <ac:spMk id="151" creationId="{F37E8EB2-7BE0-4F3D-921C-F4E9C2C14929}"/>
          </ac:spMkLst>
        </pc:spChg>
        <pc:spChg chg="add del">
          <ac:chgData name="林 明锋" userId="df5b4b9bac279175" providerId="LiveId" clId="{60DAA7E0-D1E1-477D-9FBE-55EDC4C884A5}" dt="2022-07-25T16:33:26.371" v="23" actId="26606"/>
          <ac:spMkLst>
            <pc:docMk/>
            <pc:sldMk cId="2848827135" sldId="390"/>
            <ac:spMk id="152" creationId="{E77AE46B-A945-4A7E-9911-903176079DD0}"/>
          </ac:spMkLst>
        </pc:spChg>
        <pc:spChg chg="add">
          <ac:chgData name="林 明锋" userId="df5b4b9bac279175" providerId="LiveId" clId="{60DAA7E0-D1E1-477D-9FBE-55EDC4C884A5}" dt="2022-07-25T16:33:29.374" v="26" actId="26606"/>
          <ac:spMkLst>
            <pc:docMk/>
            <pc:sldMk cId="2848827135" sldId="390"/>
            <ac:spMk id="153" creationId="{9A97C86A-04D6-40F7-AE84-31AB43E6A846}"/>
          </ac:spMkLst>
        </pc:spChg>
        <pc:spChg chg="add">
          <ac:chgData name="林 明锋" userId="df5b4b9bac279175" providerId="LiveId" clId="{60DAA7E0-D1E1-477D-9FBE-55EDC4C884A5}" dt="2022-07-25T16:33:29.374" v="26" actId="26606"/>
          <ac:spMkLst>
            <pc:docMk/>
            <pc:sldMk cId="2848827135" sldId="390"/>
            <ac:spMk id="154" creationId="{FF9F2414-84E8-453E-B1F3-389FDE8192D9}"/>
          </ac:spMkLst>
        </pc:spChg>
        <pc:spChg chg="add">
          <ac:chgData name="林 明锋" userId="df5b4b9bac279175" providerId="LiveId" clId="{60DAA7E0-D1E1-477D-9FBE-55EDC4C884A5}" dt="2022-07-25T16:33:29.374" v="26" actId="26606"/>
          <ac:spMkLst>
            <pc:docMk/>
            <pc:sldMk cId="2848827135" sldId="390"/>
            <ac:spMk id="155" creationId="{3ECA69A1-7536-43AC-85EF-C7106179F5ED}"/>
          </ac:spMkLst>
        </pc:spChg>
        <pc:grpChg chg="add del">
          <ac:chgData name="林 明锋" userId="df5b4b9bac279175" providerId="LiveId" clId="{60DAA7E0-D1E1-477D-9FBE-55EDC4C884A5}" dt="2022-07-25T16:33:21.692" v="19" actId="26606"/>
          <ac:grpSpMkLst>
            <pc:docMk/>
            <pc:sldMk cId="2848827135" sldId="390"/>
            <ac:grpSpMk id="140" creationId="{DB88BD78-87E1-424D-B479-C37D8E41B12E}"/>
          </ac:grpSpMkLst>
        </pc:grpChg>
        <pc:picChg chg="mod">
          <ac:chgData name="林 明锋" userId="df5b4b9bac279175" providerId="LiveId" clId="{60DAA7E0-D1E1-477D-9FBE-55EDC4C884A5}" dt="2022-07-25T16:48:42.775" v="281" actId="34135"/>
          <ac:picMkLst>
            <pc:docMk/>
            <pc:sldMk cId="2848827135" sldId="390"/>
            <ac:picMk id="4" creationId="{925AC84D-256C-4D42-690B-AC6EFD14B2AB}"/>
          </ac:picMkLst>
        </pc:picChg>
      </pc:sldChg>
      <pc:sldChg chg="addSp delSp modSp add del mod setBg delDesignElem">
        <pc:chgData name="林 明锋" userId="df5b4b9bac279175" providerId="LiveId" clId="{60DAA7E0-D1E1-477D-9FBE-55EDC4C884A5}" dt="2022-07-25T17:09:49.492" v="346" actId="47"/>
        <pc:sldMkLst>
          <pc:docMk/>
          <pc:sldMk cId="1155248922" sldId="391"/>
        </pc:sldMkLst>
        <pc:spChg chg="add del mod">
          <ac:chgData name="林 明锋" userId="df5b4b9bac279175" providerId="LiveId" clId="{60DAA7E0-D1E1-477D-9FBE-55EDC4C884A5}" dt="2022-07-25T16:41:00.685" v="224" actId="478"/>
          <ac:spMkLst>
            <pc:docMk/>
            <pc:sldMk cId="1155248922" sldId="391"/>
            <ac:spMk id="18" creationId="{67CCE359-F254-61E3-5886-1BCA0EC455E8}"/>
          </ac:spMkLst>
        </pc:spChg>
        <pc:spChg chg="add mod">
          <ac:chgData name="林 明锋" userId="df5b4b9bac279175" providerId="LiveId" clId="{60DAA7E0-D1E1-477D-9FBE-55EDC4C884A5}" dt="2022-07-25T16:47:29.920" v="268" actId="14100"/>
          <ac:spMkLst>
            <pc:docMk/>
            <pc:sldMk cId="1155248922" sldId="391"/>
            <ac:spMk id="19" creationId="{6DC0C3FE-93E5-70B9-666C-6D1BBF8A050D}"/>
          </ac:spMkLst>
        </pc:spChg>
        <pc:spChg chg="add">
          <ac:chgData name="林 明锋" userId="df5b4b9bac279175" providerId="LiveId" clId="{60DAA7E0-D1E1-477D-9FBE-55EDC4C884A5}" dt="2022-07-25T16:33:42.306" v="27" actId="26606"/>
          <ac:spMkLst>
            <pc:docMk/>
            <pc:sldMk cId="1155248922" sldId="391"/>
            <ac:spMk id="130" creationId="{86FF76B9-219D-4469-AF87-0236D29032F1}"/>
          </ac:spMkLst>
        </pc:spChg>
        <pc:spChg chg="del">
          <ac:chgData name="林 明锋" userId="df5b4b9bac279175" providerId="LiveId" clId="{60DAA7E0-D1E1-477D-9FBE-55EDC4C884A5}" dt="2022-07-25T16:29:49.157" v="15"/>
          <ac:spMkLst>
            <pc:docMk/>
            <pc:sldMk cId="1155248922" sldId="391"/>
            <ac:spMk id="133" creationId="{F3060C83-F051-4F0E-ABAD-AA0DFC48B218}"/>
          </ac:spMkLst>
        </pc:spChg>
        <pc:spChg chg="add">
          <ac:chgData name="林 明锋" userId="df5b4b9bac279175" providerId="LiveId" clId="{60DAA7E0-D1E1-477D-9FBE-55EDC4C884A5}" dt="2022-07-25T16:33:42.306" v="27" actId="26606"/>
          <ac:spMkLst>
            <pc:docMk/>
            <pc:sldMk cId="1155248922" sldId="391"/>
            <ac:spMk id="134" creationId="{2E80C965-DB6D-4F81-9E9E-B027384D0BD6}"/>
          </ac:spMkLst>
        </pc:spChg>
        <pc:spChg chg="del">
          <ac:chgData name="林 明锋" userId="df5b4b9bac279175" providerId="LiveId" clId="{60DAA7E0-D1E1-477D-9FBE-55EDC4C884A5}" dt="2022-07-25T16:29:49.157" v="15"/>
          <ac:spMkLst>
            <pc:docMk/>
            <pc:sldMk cId="1155248922" sldId="391"/>
            <ac:spMk id="135" creationId="{83C98ABE-055B-441F-B07E-44F97F083C39}"/>
          </ac:spMkLst>
        </pc:spChg>
        <pc:spChg chg="del">
          <ac:chgData name="林 明锋" userId="df5b4b9bac279175" providerId="LiveId" clId="{60DAA7E0-D1E1-477D-9FBE-55EDC4C884A5}" dt="2022-07-25T16:29:49.157" v="15"/>
          <ac:spMkLst>
            <pc:docMk/>
            <pc:sldMk cId="1155248922" sldId="391"/>
            <ac:spMk id="137" creationId="{29FDB030-9B49-4CED-8CCD-4D99382388AC}"/>
          </ac:spMkLst>
        </pc:spChg>
        <pc:spChg chg="add">
          <ac:chgData name="林 明锋" userId="df5b4b9bac279175" providerId="LiveId" clId="{60DAA7E0-D1E1-477D-9FBE-55EDC4C884A5}" dt="2022-07-25T16:33:42.306" v="27" actId="26606"/>
          <ac:spMkLst>
            <pc:docMk/>
            <pc:sldMk cId="1155248922" sldId="391"/>
            <ac:spMk id="138" creationId="{633C5E46-DAC5-4661-9C87-22B08E2A512F}"/>
          </ac:spMkLst>
        </pc:spChg>
        <pc:spChg chg="del">
          <ac:chgData name="林 明锋" userId="df5b4b9bac279175" providerId="LiveId" clId="{60DAA7E0-D1E1-477D-9FBE-55EDC4C884A5}" dt="2022-07-25T16:29:49.157" v="15"/>
          <ac:spMkLst>
            <pc:docMk/>
            <pc:sldMk cId="1155248922" sldId="391"/>
            <ac:spMk id="139" creationId="{3783CA14-24A1-485C-8B30-D6A5D87987AD}"/>
          </ac:spMkLst>
        </pc:spChg>
        <pc:spChg chg="del">
          <ac:chgData name="林 明锋" userId="df5b4b9bac279175" providerId="LiveId" clId="{60DAA7E0-D1E1-477D-9FBE-55EDC4C884A5}" dt="2022-07-25T16:29:49.157" v="15"/>
          <ac:spMkLst>
            <pc:docMk/>
            <pc:sldMk cId="1155248922" sldId="391"/>
            <ac:spMk id="141" creationId="{9A97C86A-04D6-40F7-AE84-31AB43E6A846}"/>
          </ac:spMkLst>
        </pc:spChg>
        <pc:spChg chg="del">
          <ac:chgData name="林 明锋" userId="df5b4b9bac279175" providerId="LiveId" clId="{60DAA7E0-D1E1-477D-9FBE-55EDC4C884A5}" dt="2022-07-25T16:29:49.157" v="15"/>
          <ac:spMkLst>
            <pc:docMk/>
            <pc:sldMk cId="1155248922" sldId="391"/>
            <ac:spMk id="143" creationId="{FF9F2414-84E8-453E-B1F3-389FDE8192D9}"/>
          </ac:spMkLst>
        </pc:spChg>
        <pc:spChg chg="del">
          <ac:chgData name="林 明锋" userId="df5b4b9bac279175" providerId="LiveId" clId="{60DAA7E0-D1E1-477D-9FBE-55EDC4C884A5}" dt="2022-07-25T16:29:49.157" v="15"/>
          <ac:spMkLst>
            <pc:docMk/>
            <pc:sldMk cId="1155248922" sldId="391"/>
            <ac:spMk id="145" creationId="{3ECA69A1-7536-43AC-85EF-C7106179F5ED}"/>
          </ac:spMkLst>
        </pc:spChg>
        <pc:grpChg chg="add">
          <ac:chgData name="林 明锋" userId="df5b4b9bac279175" providerId="LiveId" clId="{60DAA7E0-D1E1-477D-9FBE-55EDC4C884A5}" dt="2022-07-25T16:33:42.306" v="27" actId="26606"/>
          <ac:grpSpMkLst>
            <pc:docMk/>
            <pc:sldMk cId="1155248922" sldId="391"/>
            <ac:grpSpMk id="131" creationId="{DB88BD78-87E1-424D-B479-C37D8E41B12E}"/>
          </ac:grpSpMkLst>
        </pc:grpChg>
      </pc:sldChg>
      <pc:sldChg chg="delSp modSp add del mod setBg delDesignElem">
        <pc:chgData name="林 明锋" userId="df5b4b9bac279175" providerId="LiveId" clId="{60DAA7E0-D1E1-477D-9FBE-55EDC4C884A5}" dt="2022-07-25T17:08:59.523" v="335" actId="47"/>
        <pc:sldMkLst>
          <pc:docMk/>
          <pc:sldMk cId="3815683986" sldId="392"/>
        </pc:sldMkLst>
        <pc:spChg chg="del mod">
          <ac:chgData name="林 明锋" userId="df5b4b9bac279175" providerId="LiveId" clId="{60DAA7E0-D1E1-477D-9FBE-55EDC4C884A5}" dt="2022-07-25T17:08:52.762" v="332" actId="21"/>
          <ac:spMkLst>
            <pc:docMk/>
            <pc:sldMk cId="3815683986" sldId="392"/>
            <ac:spMk id="33" creationId="{604E00DF-8D89-1CA6-9FFD-D0F57F3837C8}"/>
          </ac:spMkLst>
        </pc:spChg>
        <pc:spChg chg="del">
          <ac:chgData name="林 明锋" userId="df5b4b9bac279175" providerId="LiveId" clId="{60DAA7E0-D1E1-477D-9FBE-55EDC4C884A5}" dt="2022-07-25T16:47:33.500" v="270"/>
          <ac:spMkLst>
            <pc:docMk/>
            <pc:sldMk cId="3815683986" sldId="392"/>
            <ac:spMk id="136" creationId="{F3060C83-F051-4F0E-ABAD-AA0DFC48B218}"/>
          </ac:spMkLst>
        </pc:spChg>
        <pc:spChg chg="del">
          <ac:chgData name="林 明锋" userId="df5b4b9bac279175" providerId="LiveId" clId="{60DAA7E0-D1E1-477D-9FBE-55EDC4C884A5}" dt="2022-07-25T16:47:33.500" v="270"/>
          <ac:spMkLst>
            <pc:docMk/>
            <pc:sldMk cId="3815683986" sldId="392"/>
            <ac:spMk id="142" creationId="{83C98ABE-055B-441F-B07E-44F97F083C39}"/>
          </ac:spMkLst>
        </pc:spChg>
        <pc:spChg chg="del">
          <ac:chgData name="林 明锋" userId="df5b4b9bac279175" providerId="LiveId" clId="{60DAA7E0-D1E1-477D-9FBE-55EDC4C884A5}" dt="2022-07-25T16:47:33.500" v="270"/>
          <ac:spMkLst>
            <pc:docMk/>
            <pc:sldMk cId="3815683986" sldId="392"/>
            <ac:spMk id="147" creationId="{29FDB030-9B49-4CED-8CCD-4D99382388AC}"/>
          </ac:spMkLst>
        </pc:spChg>
        <pc:spChg chg="del">
          <ac:chgData name="林 明锋" userId="df5b4b9bac279175" providerId="LiveId" clId="{60DAA7E0-D1E1-477D-9FBE-55EDC4C884A5}" dt="2022-07-25T16:47:33.500" v="270"/>
          <ac:spMkLst>
            <pc:docMk/>
            <pc:sldMk cId="3815683986" sldId="392"/>
            <ac:spMk id="149" creationId="{3783CA14-24A1-485C-8B30-D6A5D87987AD}"/>
          </ac:spMkLst>
        </pc:spChg>
        <pc:spChg chg="del">
          <ac:chgData name="林 明锋" userId="df5b4b9bac279175" providerId="LiveId" clId="{60DAA7E0-D1E1-477D-9FBE-55EDC4C884A5}" dt="2022-07-25T16:47:33.500" v="270"/>
          <ac:spMkLst>
            <pc:docMk/>
            <pc:sldMk cId="3815683986" sldId="392"/>
            <ac:spMk id="153" creationId="{9A97C86A-04D6-40F7-AE84-31AB43E6A846}"/>
          </ac:spMkLst>
        </pc:spChg>
        <pc:spChg chg="del">
          <ac:chgData name="林 明锋" userId="df5b4b9bac279175" providerId="LiveId" clId="{60DAA7E0-D1E1-477D-9FBE-55EDC4C884A5}" dt="2022-07-25T16:47:33.500" v="270"/>
          <ac:spMkLst>
            <pc:docMk/>
            <pc:sldMk cId="3815683986" sldId="392"/>
            <ac:spMk id="154" creationId="{FF9F2414-84E8-453E-B1F3-389FDE8192D9}"/>
          </ac:spMkLst>
        </pc:spChg>
        <pc:spChg chg="del">
          <ac:chgData name="林 明锋" userId="df5b4b9bac279175" providerId="LiveId" clId="{60DAA7E0-D1E1-477D-9FBE-55EDC4C884A5}" dt="2022-07-25T16:47:33.500" v="270"/>
          <ac:spMkLst>
            <pc:docMk/>
            <pc:sldMk cId="3815683986" sldId="392"/>
            <ac:spMk id="155" creationId="{3ECA69A1-7536-43AC-85EF-C7106179F5ED}"/>
          </ac:spMkLst>
        </pc:spChg>
      </pc:sldChg>
      <pc:sldChg chg="delSp add del setBg modAnim delDesignElem">
        <pc:chgData name="林 明锋" userId="df5b4b9bac279175" providerId="LiveId" clId="{60DAA7E0-D1E1-477D-9FBE-55EDC4C884A5}" dt="2022-07-25T17:08:41.165" v="329" actId="47"/>
        <pc:sldMkLst>
          <pc:docMk/>
          <pc:sldMk cId="3104286576" sldId="393"/>
        </pc:sldMkLst>
        <pc:spChg chg="del">
          <ac:chgData name="林 明锋" userId="df5b4b9bac279175" providerId="LiveId" clId="{60DAA7E0-D1E1-477D-9FBE-55EDC4C884A5}" dt="2022-07-25T16:50:57.233" v="292"/>
          <ac:spMkLst>
            <pc:docMk/>
            <pc:sldMk cId="3104286576" sldId="393"/>
            <ac:spMk id="133" creationId="{F3060C83-F051-4F0E-ABAD-AA0DFC48B218}"/>
          </ac:spMkLst>
        </pc:spChg>
        <pc:spChg chg="del">
          <ac:chgData name="林 明锋" userId="df5b4b9bac279175" providerId="LiveId" clId="{60DAA7E0-D1E1-477D-9FBE-55EDC4C884A5}" dt="2022-07-25T16:50:57.233" v="292"/>
          <ac:spMkLst>
            <pc:docMk/>
            <pc:sldMk cId="3104286576" sldId="393"/>
            <ac:spMk id="135" creationId="{83C98ABE-055B-441F-B07E-44F97F083C39}"/>
          </ac:spMkLst>
        </pc:spChg>
        <pc:spChg chg="del">
          <ac:chgData name="林 明锋" userId="df5b4b9bac279175" providerId="LiveId" clId="{60DAA7E0-D1E1-477D-9FBE-55EDC4C884A5}" dt="2022-07-25T16:50:57.233" v="292"/>
          <ac:spMkLst>
            <pc:docMk/>
            <pc:sldMk cId="3104286576" sldId="393"/>
            <ac:spMk id="137" creationId="{29FDB030-9B49-4CED-8CCD-4D99382388AC}"/>
          </ac:spMkLst>
        </pc:spChg>
        <pc:spChg chg="del">
          <ac:chgData name="林 明锋" userId="df5b4b9bac279175" providerId="LiveId" clId="{60DAA7E0-D1E1-477D-9FBE-55EDC4C884A5}" dt="2022-07-25T16:50:57.233" v="292"/>
          <ac:spMkLst>
            <pc:docMk/>
            <pc:sldMk cId="3104286576" sldId="393"/>
            <ac:spMk id="139" creationId="{3783CA14-24A1-485C-8B30-D6A5D87987AD}"/>
          </ac:spMkLst>
        </pc:spChg>
        <pc:spChg chg="del">
          <ac:chgData name="林 明锋" userId="df5b4b9bac279175" providerId="LiveId" clId="{60DAA7E0-D1E1-477D-9FBE-55EDC4C884A5}" dt="2022-07-25T16:50:57.233" v="292"/>
          <ac:spMkLst>
            <pc:docMk/>
            <pc:sldMk cId="3104286576" sldId="393"/>
            <ac:spMk id="141" creationId="{9A97C86A-04D6-40F7-AE84-31AB43E6A846}"/>
          </ac:spMkLst>
        </pc:spChg>
        <pc:spChg chg="del">
          <ac:chgData name="林 明锋" userId="df5b4b9bac279175" providerId="LiveId" clId="{60DAA7E0-D1E1-477D-9FBE-55EDC4C884A5}" dt="2022-07-25T16:50:57.233" v="292"/>
          <ac:spMkLst>
            <pc:docMk/>
            <pc:sldMk cId="3104286576" sldId="393"/>
            <ac:spMk id="143" creationId="{FF9F2414-84E8-453E-B1F3-389FDE8192D9}"/>
          </ac:spMkLst>
        </pc:spChg>
        <pc:spChg chg="del">
          <ac:chgData name="林 明锋" userId="df5b4b9bac279175" providerId="LiveId" clId="{60DAA7E0-D1E1-477D-9FBE-55EDC4C884A5}" dt="2022-07-25T16:50:57.233" v="292"/>
          <ac:spMkLst>
            <pc:docMk/>
            <pc:sldMk cId="3104286576" sldId="393"/>
            <ac:spMk id="145" creationId="{3ECA69A1-7536-43AC-85EF-C7106179F5ED}"/>
          </ac:spMkLst>
        </pc:spChg>
      </pc:sldChg>
      <pc:sldChg chg="add">
        <pc:chgData name="林 明锋" userId="df5b4b9bac279175" providerId="LiveId" clId="{60DAA7E0-D1E1-477D-9FBE-55EDC4C884A5}" dt="2022-07-25T17:08:35.476" v="328"/>
        <pc:sldMkLst>
          <pc:docMk/>
          <pc:sldMk cId="2766592107" sldId="394"/>
        </pc:sldMkLst>
      </pc:sldChg>
      <pc:sldChg chg="modSp add del mod">
        <pc:chgData name="林 明锋" userId="df5b4b9bac279175" providerId="LiveId" clId="{60DAA7E0-D1E1-477D-9FBE-55EDC4C884A5}" dt="2022-07-25T17:11:00.524" v="353" actId="47"/>
        <pc:sldMkLst>
          <pc:docMk/>
          <pc:sldMk cId="35685293" sldId="395"/>
        </pc:sldMkLst>
        <pc:spChg chg="mod">
          <ac:chgData name="林 明锋" userId="df5b4b9bac279175" providerId="LiveId" clId="{60DAA7E0-D1E1-477D-9FBE-55EDC4C884A5}" dt="2022-07-25T17:09:33.093" v="344" actId="14100"/>
          <ac:spMkLst>
            <pc:docMk/>
            <pc:sldMk cId="35685293" sldId="395"/>
            <ac:spMk id="33" creationId="{604E00DF-8D89-1CA6-9FFD-D0F57F3837C8}"/>
          </ac:spMkLst>
        </pc:spChg>
      </pc:sldChg>
      <pc:sldChg chg="addSp delSp modSp add mod ord delAnim modAnim">
        <pc:chgData name="林 明锋" userId="df5b4b9bac279175" providerId="LiveId" clId="{60DAA7E0-D1E1-477D-9FBE-55EDC4C884A5}" dt="2022-07-25T17:10:42.308" v="352"/>
        <pc:sldMkLst>
          <pc:docMk/>
          <pc:sldMk cId="3381777831" sldId="396"/>
        </pc:sldMkLst>
        <pc:spChg chg="add mod">
          <ac:chgData name="林 明锋" userId="df5b4b9bac279175" providerId="LiveId" clId="{60DAA7E0-D1E1-477D-9FBE-55EDC4C884A5}" dt="2022-07-25T17:08:57.404" v="334"/>
          <ac:spMkLst>
            <pc:docMk/>
            <pc:sldMk cId="3381777831" sldId="396"/>
            <ac:spMk id="13" creationId="{039A5EF2-9A7C-206A-9BBC-5816A5E6D10D}"/>
          </ac:spMkLst>
        </pc:spChg>
        <pc:spChg chg="del">
          <ac:chgData name="林 明锋" userId="df5b4b9bac279175" providerId="LiveId" clId="{60DAA7E0-D1E1-477D-9FBE-55EDC4C884A5}" dt="2022-07-25T17:08:56.221" v="333" actId="478"/>
          <ac:spMkLst>
            <pc:docMk/>
            <pc:sldMk cId="3381777831" sldId="396"/>
            <ac:spMk id="33" creationId="{604E00DF-8D89-1CA6-9FFD-D0F57F3837C8}"/>
          </ac:spMkLst>
        </pc:spChg>
      </pc:sldChg>
      <pc:sldChg chg="modSp add mod">
        <pc:chgData name="林 明锋" userId="df5b4b9bac279175" providerId="LiveId" clId="{60DAA7E0-D1E1-477D-9FBE-55EDC4C884A5}" dt="2022-07-25T17:10:01.108" v="348" actId="14100"/>
        <pc:sldMkLst>
          <pc:docMk/>
          <pc:sldMk cId="4223490443" sldId="397"/>
        </pc:sldMkLst>
        <pc:spChg chg="mod">
          <ac:chgData name="林 明锋" userId="df5b4b9bac279175" providerId="LiveId" clId="{60DAA7E0-D1E1-477D-9FBE-55EDC4C884A5}" dt="2022-07-25T17:10:01.108" v="348" actId="14100"/>
          <ac:spMkLst>
            <pc:docMk/>
            <pc:sldMk cId="4223490443" sldId="397"/>
            <ac:spMk id="33" creationId="{604E00DF-8D89-1CA6-9FFD-D0F57F3837C8}"/>
          </ac:spMkLst>
        </pc:spChg>
      </pc:sldChg>
      <pc:sldChg chg="delSp add mod delAnim">
        <pc:chgData name="林 明锋" userId="df5b4b9bac279175" providerId="LiveId" clId="{60DAA7E0-D1E1-477D-9FBE-55EDC4C884A5}" dt="2022-07-25T17:10:07.130" v="350" actId="478"/>
        <pc:sldMkLst>
          <pc:docMk/>
          <pc:sldMk cId="3857095691" sldId="398"/>
        </pc:sldMkLst>
        <pc:spChg chg="del">
          <ac:chgData name="林 明锋" userId="df5b4b9bac279175" providerId="LiveId" clId="{60DAA7E0-D1E1-477D-9FBE-55EDC4C884A5}" dt="2022-07-25T17:10:07.130" v="350" actId="478"/>
          <ac:spMkLst>
            <pc:docMk/>
            <pc:sldMk cId="3857095691" sldId="398"/>
            <ac:spMk id="33" creationId="{604E00DF-8D89-1CA6-9FFD-D0F57F3837C8}"/>
          </ac:spMkLst>
        </pc:spChg>
      </pc:sldChg>
      <pc:sldMasterChg chg="setBg modSldLayout">
        <pc:chgData name="林 明锋" userId="df5b4b9bac279175" providerId="LiveId" clId="{60DAA7E0-D1E1-477D-9FBE-55EDC4C884A5}" dt="2022-07-25T17:08:20.997" v="327"/>
        <pc:sldMasterMkLst>
          <pc:docMk/>
          <pc:sldMasterMk cId="688550106" sldId="2147483666"/>
        </pc:sldMasterMkLst>
        <pc:sldLayoutChg chg="setBg">
          <pc:chgData name="林 明锋" userId="df5b4b9bac279175" providerId="LiveId" clId="{60DAA7E0-D1E1-477D-9FBE-55EDC4C884A5}" dt="2022-07-25T17:08:20.997" v="327"/>
          <pc:sldLayoutMkLst>
            <pc:docMk/>
            <pc:sldMasterMk cId="688550106" sldId="2147483666"/>
            <pc:sldLayoutMk cId="3271718015" sldId="2147483652"/>
          </pc:sldLayoutMkLst>
        </pc:sldLayoutChg>
        <pc:sldLayoutChg chg="setBg">
          <pc:chgData name="林 明锋" userId="df5b4b9bac279175" providerId="LiveId" clId="{60DAA7E0-D1E1-477D-9FBE-55EDC4C884A5}" dt="2022-07-25T17:08:20.997" v="327"/>
          <pc:sldLayoutMkLst>
            <pc:docMk/>
            <pc:sldMasterMk cId="688550106" sldId="2147483666"/>
            <pc:sldLayoutMk cId="3339284592" sldId="2147483667"/>
          </pc:sldLayoutMkLst>
        </pc:sldLayoutChg>
        <pc:sldLayoutChg chg="setBg">
          <pc:chgData name="林 明锋" userId="df5b4b9bac279175" providerId="LiveId" clId="{60DAA7E0-D1E1-477D-9FBE-55EDC4C884A5}" dt="2022-07-25T17:08:20.997" v="327"/>
          <pc:sldLayoutMkLst>
            <pc:docMk/>
            <pc:sldMasterMk cId="688550106" sldId="2147483666"/>
            <pc:sldLayoutMk cId="665322586" sldId="2147483668"/>
          </pc:sldLayoutMkLst>
        </pc:sldLayoutChg>
        <pc:sldLayoutChg chg="setBg">
          <pc:chgData name="林 明锋" userId="df5b4b9bac279175" providerId="LiveId" clId="{60DAA7E0-D1E1-477D-9FBE-55EDC4C884A5}" dt="2022-07-25T17:08:20.997" v="327"/>
          <pc:sldLayoutMkLst>
            <pc:docMk/>
            <pc:sldMasterMk cId="688550106" sldId="2147483666"/>
            <pc:sldLayoutMk cId="2988656735" sldId="2147483669"/>
          </pc:sldLayoutMkLst>
        </pc:sldLayoutChg>
        <pc:sldLayoutChg chg="setBg">
          <pc:chgData name="林 明锋" userId="df5b4b9bac279175" providerId="LiveId" clId="{60DAA7E0-D1E1-477D-9FBE-55EDC4C884A5}" dt="2022-07-25T17:08:20.997" v="327"/>
          <pc:sldLayoutMkLst>
            <pc:docMk/>
            <pc:sldMasterMk cId="688550106" sldId="2147483666"/>
            <pc:sldLayoutMk cId="3150605763" sldId="2147483670"/>
          </pc:sldLayoutMkLst>
        </pc:sldLayoutChg>
        <pc:sldLayoutChg chg="setBg">
          <pc:chgData name="林 明锋" userId="df5b4b9bac279175" providerId="LiveId" clId="{60DAA7E0-D1E1-477D-9FBE-55EDC4C884A5}" dt="2022-07-25T17:08:20.997" v="327"/>
          <pc:sldLayoutMkLst>
            <pc:docMk/>
            <pc:sldMasterMk cId="688550106" sldId="2147483666"/>
            <pc:sldLayoutMk cId="417210907" sldId="2147483671"/>
          </pc:sldLayoutMkLst>
        </pc:sldLayoutChg>
        <pc:sldLayoutChg chg="setBg">
          <pc:chgData name="林 明锋" userId="df5b4b9bac279175" providerId="LiveId" clId="{60DAA7E0-D1E1-477D-9FBE-55EDC4C884A5}" dt="2022-07-25T17:08:20.997" v="327"/>
          <pc:sldLayoutMkLst>
            <pc:docMk/>
            <pc:sldMasterMk cId="688550106" sldId="2147483666"/>
            <pc:sldLayoutMk cId="2947684334" sldId="2147483672"/>
          </pc:sldLayoutMkLst>
        </pc:sldLayoutChg>
        <pc:sldLayoutChg chg="setBg">
          <pc:chgData name="林 明锋" userId="df5b4b9bac279175" providerId="LiveId" clId="{60DAA7E0-D1E1-477D-9FBE-55EDC4C884A5}" dt="2022-07-25T17:08:20.997" v="327"/>
          <pc:sldLayoutMkLst>
            <pc:docMk/>
            <pc:sldMasterMk cId="688550106" sldId="2147483666"/>
            <pc:sldLayoutMk cId="112756790" sldId="2147483673"/>
          </pc:sldLayoutMkLst>
        </pc:sldLayoutChg>
        <pc:sldLayoutChg chg="setBg">
          <pc:chgData name="林 明锋" userId="df5b4b9bac279175" providerId="LiveId" clId="{60DAA7E0-D1E1-477D-9FBE-55EDC4C884A5}" dt="2022-07-25T17:08:20.997" v="327"/>
          <pc:sldLayoutMkLst>
            <pc:docMk/>
            <pc:sldMasterMk cId="688550106" sldId="2147483666"/>
            <pc:sldLayoutMk cId="701255637" sldId="2147483674"/>
          </pc:sldLayoutMkLst>
        </pc:sldLayoutChg>
        <pc:sldLayoutChg chg="setBg">
          <pc:chgData name="林 明锋" userId="df5b4b9bac279175" providerId="LiveId" clId="{60DAA7E0-D1E1-477D-9FBE-55EDC4C884A5}" dt="2022-07-25T17:08:20.997" v="327"/>
          <pc:sldLayoutMkLst>
            <pc:docMk/>
            <pc:sldMasterMk cId="688550106" sldId="2147483666"/>
            <pc:sldLayoutMk cId="3770591403" sldId="2147483675"/>
          </pc:sldLayoutMkLst>
        </pc:sldLayoutChg>
        <pc:sldLayoutChg chg="setBg">
          <pc:chgData name="林 明锋" userId="df5b4b9bac279175" providerId="LiveId" clId="{60DAA7E0-D1E1-477D-9FBE-55EDC4C884A5}" dt="2022-07-25T17:08:20.997" v="327"/>
          <pc:sldLayoutMkLst>
            <pc:docMk/>
            <pc:sldMasterMk cId="688550106" sldId="2147483666"/>
            <pc:sldLayoutMk cId="3468596570" sldId="2147483676"/>
          </pc:sldLayoutMkLst>
        </pc:sldLayoutChg>
        <pc:sldLayoutChg chg="setBg">
          <pc:chgData name="林 明锋" userId="df5b4b9bac279175" providerId="LiveId" clId="{60DAA7E0-D1E1-477D-9FBE-55EDC4C884A5}" dt="2022-07-25T17:08:20.997" v="327"/>
          <pc:sldLayoutMkLst>
            <pc:docMk/>
            <pc:sldMasterMk cId="688550106" sldId="2147483666"/>
            <pc:sldLayoutMk cId="4051030401" sldId="2147483677"/>
          </pc:sldLayoutMkLst>
        </pc:sldLayoutChg>
        <pc:sldLayoutChg chg="setBg">
          <pc:chgData name="林 明锋" userId="df5b4b9bac279175" providerId="LiveId" clId="{60DAA7E0-D1E1-477D-9FBE-55EDC4C884A5}" dt="2022-07-25T17:08:20.997" v="327"/>
          <pc:sldLayoutMkLst>
            <pc:docMk/>
            <pc:sldMasterMk cId="688550106" sldId="2147483666"/>
            <pc:sldLayoutMk cId="259540554" sldId="214748367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9787" cy="49869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5839" y="0"/>
            <a:ext cx="2949787" cy="498693"/>
          </a:xfrm>
          <a:prstGeom prst="rect">
            <a:avLst/>
          </a:prstGeom>
        </p:spPr>
        <p:txBody>
          <a:bodyPr vert="horz" lIns="91440" tIns="45720" rIns="91440" bIns="45720" rtlCol="0"/>
          <a:lstStyle>
            <a:lvl1pPr algn="r">
              <a:defRPr sz="1200"/>
            </a:lvl1pPr>
          </a:lstStyle>
          <a:p>
            <a:fld id="{D4C5657C-E099-457B-9105-A54A42793778}" type="datetime1">
              <a:rPr lang="en-US" altLang="zh-CN" smtClean="0"/>
              <a:t>7/27/2022</a:t>
            </a:fld>
            <a:endParaRPr lang="zh-CN" altLang="en-US"/>
          </a:p>
        </p:txBody>
      </p:sp>
      <p:sp>
        <p:nvSpPr>
          <p:cNvPr id="4" name="页脚占位符 3"/>
          <p:cNvSpPr>
            <a:spLocks noGrp="1"/>
          </p:cNvSpPr>
          <p:nvPr>
            <p:ph type="ftr" sz="quarter" idx="2"/>
          </p:nvPr>
        </p:nvSpPr>
        <p:spPr>
          <a:xfrm>
            <a:off x="1" y="9440648"/>
            <a:ext cx="2949787" cy="498691"/>
          </a:xfrm>
          <a:prstGeom prst="rect">
            <a:avLst/>
          </a:prstGeom>
        </p:spPr>
        <p:txBody>
          <a:bodyPr vert="horz" lIns="91440" tIns="45720" rIns="91440" bIns="45720" rtlCol="0" anchor="b"/>
          <a:lstStyle>
            <a:lvl1pPr algn="l">
              <a:defRPr sz="1200"/>
            </a:lvl1pPr>
          </a:lstStyle>
          <a:p>
            <a:r>
              <a:rPr lang="zh-CN" altLang="en-US"/>
              <a:t>第</a:t>
            </a:r>
          </a:p>
        </p:txBody>
      </p:sp>
      <p:sp>
        <p:nvSpPr>
          <p:cNvPr id="5" name="灯片编号占位符 4"/>
          <p:cNvSpPr>
            <a:spLocks noGrp="1"/>
          </p:cNvSpPr>
          <p:nvPr>
            <p:ph type="sldNum" sz="quarter" idx="3"/>
          </p:nvPr>
        </p:nvSpPr>
        <p:spPr>
          <a:xfrm>
            <a:off x="3855839" y="9440648"/>
            <a:ext cx="2949787" cy="498691"/>
          </a:xfrm>
          <a:prstGeom prst="rect">
            <a:avLst/>
          </a:prstGeom>
        </p:spPr>
        <p:txBody>
          <a:bodyPr vert="horz" lIns="91440" tIns="45720" rIns="91440" bIns="45720" rtlCol="0" anchor="b"/>
          <a:lstStyle>
            <a:lvl1pPr algn="r">
              <a:defRPr sz="1200"/>
            </a:lvl1pPr>
          </a:lstStyle>
          <a:p>
            <a:fld id="{F80DDF13-F1BA-4250-9FE0-CE49A6078FD5}" type="slidenum">
              <a:rPr lang="zh-CN" altLang="en-US" smtClean="0"/>
              <a:t>‹#›</a:t>
            </a:fld>
            <a:endParaRPr lang="zh-CN" altLang="en-US"/>
          </a:p>
        </p:txBody>
      </p:sp>
    </p:spTree>
    <p:extLst>
      <p:ext uri="{BB962C8B-B14F-4D97-AF65-F5344CB8AC3E}">
        <p14:creationId xmlns:p14="http://schemas.microsoft.com/office/powerpoint/2010/main" val="33843292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9787" cy="498693"/>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55839" y="0"/>
            <a:ext cx="2949787" cy="498693"/>
          </a:xfrm>
          <a:prstGeom prst="rect">
            <a:avLst/>
          </a:prstGeom>
        </p:spPr>
        <p:txBody>
          <a:bodyPr vert="horz" lIns="91440" tIns="45720" rIns="91440" bIns="45720" rtlCol="0"/>
          <a:lstStyle>
            <a:lvl1pPr algn="r">
              <a:defRPr sz="1200"/>
            </a:lvl1pPr>
          </a:lstStyle>
          <a:p>
            <a:fld id="{5CFE5239-F2DD-4C97-9EBF-58CA499DB2A3}" type="datetime1">
              <a:rPr lang="en-US" altLang="zh-CN" smtClean="0"/>
              <a:t>7/27/2022</a:t>
            </a:fld>
            <a:endParaRPr lang="en-US"/>
          </a:p>
        </p:txBody>
      </p:sp>
      <p:sp>
        <p:nvSpPr>
          <p:cNvPr id="4" name="幻灯片图像占位符 3"/>
          <p:cNvSpPr>
            <a:spLocks noGrp="1" noRot="1" noChangeAspect="1"/>
          </p:cNvSpPr>
          <p:nvPr>
            <p:ph type="sldImg" idx="2"/>
          </p:nvPr>
        </p:nvSpPr>
        <p:spPr>
          <a:xfrm>
            <a:off x="423863" y="1243013"/>
            <a:ext cx="5959475" cy="33528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1" y="9440648"/>
            <a:ext cx="2949787" cy="498691"/>
          </a:xfrm>
          <a:prstGeom prst="rect">
            <a:avLst/>
          </a:prstGeom>
        </p:spPr>
        <p:txBody>
          <a:bodyPr vert="horz" lIns="91440" tIns="45720" rIns="91440" bIns="45720" rtlCol="0" anchor="b"/>
          <a:lstStyle>
            <a:lvl1pPr algn="l">
              <a:defRPr sz="1200"/>
            </a:lvl1pPr>
          </a:lstStyle>
          <a:p>
            <a:r>
              <a:rPr lang="zh-CN" altLang="en-US"/>
              <a:t>第</a:t>
            </a:r>
            <a:endParaRPr lang="en-US"/>
          </a:p>
        </p:txBody>
      </p:sp>
      <p:sp>
        <p:nvSpPr>
          <p:cNvPr id="7" name="灯片编号占位符 6"/>
          <p:cNvSpPr>
            <a:spLocks noGrp="1"/>
          </p:cNvSpPr>
          <p:nvPr>
            <p:ph type="sldNum" sz="quarter" idx="5"/>
          </p:nvPr>
        </p:nvSpPr>
        <p:spPr>
          <a:xfrm>
            <a:off x="3855839" y="9440648"/>
            <a:ext cx="2949787" cy="498691"/>
          </a:xfrm>
          <a:prstGeom prst="rect">
            <a:avLst/>
          </a:prstGeom>
        </p:spPr>
        <p:txBody>
          <a:bodyPr vert="horz" lIns="91440" tIns="45720" rIns="91440" bIns="45720" rtlCol="0" anchor="b"/>
          <a:lstStyle>
            <a:lvl1pPr algn="r">
              <a:defRPr sz="1200"/>
            </a:lvl1pPr>
          </a:lstStyle>
          <a:p>
            <a:fld id="{B7B111DE-C169-40AE-8D28-0CD40262C747}" type="slidenum">
              <a:rPr lang="en-US" smtClean="0"/>
              <a:pPr/>
              <a:t>‹#›</a:t>
            </a:fld>
            <a:endParaRPr lang="en-US"/>
          </a:p>
        </p:txBody>
      </p:sp>
    </p:spTree>
    <p:extLst>
      <p:ext uri="{BB962C8B-B14F-4D97-AF65-F5344CB8AC3E}">
        <p14:creationId xmlns:p14="http://schemas.microsoft.com/office/powerpoint/2010/main" val="13331887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sz="1000" dirty="0">
              <a:latin typeface="黑体" panose="02010609060101010101" pitchFamily="49" charset="-122"/>
              <a:ea typeface="黑体" panose="02010609060101010101" pitchFamily="49" charset="-122"/>
              <a:cs typeface="Arial Unicode MS" panose="020B0604020202020204" pitchFamily="34" charset="-122"/>
            </a:endParaRPr>
          </a:p>
        </p:txBody>
      </p:sp>
    </p:spTree>
    <p:extLst>
      <p:ext uri="{BB962C8B-B14F-4D97-AF65-F5344CB8AC3E}">
        <p14:creationId xmlns:p14="http://schemas.microsoft.com/office/powerpoint/2010/main" val="1085447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22893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88339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8729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31834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8381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77219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93535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3609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40591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26855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07443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65521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7162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5823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7066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67421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79042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93402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14776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38888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effectLst/>
                <a:ea typeface="等线" panose="02010600030101010101" pitchFamily="2" charset="-122"/>
                <a:cs typeface="Times New Roman" panose="02020603050405020304" pitchFamily="18" charset="0"/>
              </a:rPr>
              <a:t>训练</a:t>
            </a: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06731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21810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05400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69694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71708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4610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3928459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6859657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5103040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0"/>
            <a:ext cx="12263389" cy="6858000"/>
          </a:xfrm>
          <a:prstGeom prst="rect">
            <a:avLst/>
          </a:prstGeom>
        </p:spPr>
      </p:pic>
      <p:sp>
        <p:nvSpPr>
          <p:cNvPr id="3" name="文本框 2"/>
          <p:cNvSpPr txBox="1"/>
          <p:nvPr userDrawn="1"/>
        </p:nvSpPr>
        <p:spPr>
          <a:xfrm>
            <a:off x="177801" y="5994400"/>
            <a:ext cx="389850" cy="300082"/>
          </a:xfrm>
          <a:prstGeom prst="rect">
            <a:avLst/>
          </a:prstGeom>
          <a:noFill/>
        </p:spPr>
        <p:txBody>
          <a:bodyPr wrap="none" rtlCol="0">
            <a:spAutoFit/>
          </a:bodyPr>
          <a:lstStyle/>
          <a:p>
            <a:fld id="{4C5AEBC7-4401-4862-94AA-DE941069EEC3}" type="slidenum">
              <a:rPr lang="zh-CN" altLang="en-US" sz="1350" smtClean="0"/>
              <a:t>‹#›</a:t>
            </a:fld>
            <a:endParaRPr lang="zh-CN" altLang="en-US" sz="1350" dirty="0"/>
          </a:p>
        </p:txBody>
      </p:sp>
    </p:spTree>
    <p:extLst>
      <p:ext uri="{BB962C8B-B14F-4D97-AF65-F5344CB8AC3E}">
        <p14:creationId xmlns:p14="http://schemas.microsoft.com/office/powerpoint/2010/main" val="25954055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17180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3AF99F-76E7-41BC-BC3B-28E0C2273351}" type="slidenum">
              <a:rPr lang="zh-CN" altLang="en-US" smtClean="0"/>
              <a:pPr/>
              <a:t>‹#›</a:t>
            </a:fld>
            <a:endParaRPr lang="zh-CN" altLang="en-US"/>
          </a:p>
        </p:txBody>
      </p:sp>
      <p:pic>
        <p:nvPicPr>
          <p:cNvPr id="7" name="图片 6">
            <a:extLst>
              <a:ext uri="{FF2B5EF4-FFF2-40B4-BE49-F238E27FC236}">
                <a16:creationId xmlns:a16="http://schemas.microsoft.com/office/drawing/2014/main" id="{CA9D3DAA-7557-4A41-F67A-9A7461946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
            <a:ext cx="12192000" cy="6857999"/>
          </a:xfrm>
          <a:prstGeom prst="rect">
            <a:avLst/>
          </a:prstGeom>
        </p:spPr>
      </p:pic>
    </p:spTree>
    <p:extLst>
      <p:ext uri="{BB962C8B-B14F-4D97-AF65-F5344CB8AC3E}">
        <p14:creationId xmlns:p14="http://schemas.microsoft.com/office/powerpoint/2010/main" val="66532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8865673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5060576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721090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4768433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27567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0125563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7059140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7/27/2022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68855010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52" r:id="rId13"/>
  </p:sldLayoutIdLst>
  <mc:AlternateContent xmlns:mc="http://schemas.openxmlformats.org/markup-compatibility/2006" xmlns:p14="http://schemas.microsoft.com/office/powerpoint/2010/main">
    <mc:Choice Requires="p14">
      <p:transition spd="slow" p14:dur="1500">
        <p:random/>
      </p:transition>
    </mc:Choice>
    <mc:Fallback xmlns="">
      <p:transition spd="slow" advTm="0">
        <p:random/>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7.xml"/><Relationship Id="rId5"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3.xml"/><Relationship Id="rId7"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ags" Target="../tags/tag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2.png"/><Relationship Id="rId2" Type="http://schemas.openxmlformats.org/officeDocument/2006/relationships/slideLayout" Target="../slideLayouts/slideLayout12.xml"/><Relationship Id="rId1" Type="http://schemas.openxmlformats.org/officeDocument/2006/relationships/tags" Target="../tags/tag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tags" Target="../tags/tag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18.xml"/><Relationship Id="rId5" Type="http://schemas.openxmlformats.org/officeDocument/2006/relationships/image" Target="../media/image8.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19.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0.xml"/><Relationship Id="rId5" Type="http://schemas.openxmlformats.org/officeDocument/2006/relationships/image" Target="../media/image8.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1.xml"/><Relationship Id="rId5" Type="http://schemas.openxmlformats.org/officeDocument/2006/relationships/image" Target="../media/image8.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4.xml"/><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6.xml"/><Relationship Id="rId5"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5193747" y="3700036"/>
            <a:ext cx="17896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09924" y="4490840"/>
            <a:ext cx="565310" cy="550984"/>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41CB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6289781" flipH="1" flipV="1">
              <a:off x="1003006" y="5062727"/>
              <a:ext cx="587410" cy="506388"/>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等腰三角形 16"/>
          <p:cNvSpPr/>
          <p:nvPr/>
        </p:nvSpPr>
        <p:spPr>
          <a:xfrm rot="16200000" flipH="1" flipV="1">
            <a:off x="11433779" y="2310113"/>
            <a:ext cx="349645" cy="301418"/>
          </a:xfrm>
          <a:prstGeom prst="triangle">
            <a:avLst/>
          </a:prstGeom>
          <a:solidFill>
            <a:srgbClr val="2DCAE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73A8"/>
              </a:solidFill>
            </a:endParaRPr>
          </a:p>
        </p:txBody>
      </p:sp>
      <p:sp>
        <p:nvSpPr>
          <p:cNvPr id="18" name="等腰三角形 17"/>
          <p:cNvSpPr/>
          <p:nvPr/>
        </p:nvSpPr>
        <p:spPr>
          <a:xfrm rot="5400000" flipV="1">
            <a:off x="11122239" y="3049393"/>
            <a:ext cx="234152" cy="201855"/>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nvSpPr>
        <p:spPr>
          <a:xfrm rot="20034423" flipH="1" flipV="1">
            <a:off x="11508177" y="3751801"/>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等腰三角形 19"/>
          <p:cNvSpPr/>
          <p:nvPr/>
        </p:nvSpPr>
        <p:spPr>
          <a:xfrm rot="3050067" flipH="1" flipV="1">
            <a:off x="490498" y="5701791"/>
            <a:ext cx="349645" cy="301418"/>
          </a:xfrm>
          <a:prstGeom prst="triangle">
            <a:avLst/>
          </a:prstGeom>
          <a:solidFill>
            <a:srgbClr val="64BD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等腰三角形 24"/>
          <p:cNvSpPr/>
          <p:nvPr/>
        </p:nvSpPr>
        <p:spPr>
          <a:xfrm rot="15743475" flipH="1" flipV="1">
            <a:off x="378310" y="3804753"/>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a:extLst>
              <a:ext uri="{FF2B5EF4-FFF2-40B4-BE49-F238E27FC236}">
                <a16:creationId xmlns:a16="http://schemas.microsoft.com/office/drawing/2014/main" id="{DAEC0CA2-9C47-4ACA-A596-EB18C1952507}"/>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徽标&#10;&#10;描述已自动生成">
            <a:extLst>
              <a:ext uri="{FF2B5EF4-FFF2-40B4-BE49-F238E27FC236}">
                <a16:creationId xmlns:a16="http://schemas.microsoft.com/office/drawing/2014/main" id="{B885ED75-A46F-34CB-F565-6564BE68E0C9}"/>
              </a:ext>
            </a:extLst>
          </p:cNvPr>
          <p:cNvPicPr>
            <a:picLocks noChangeAspect="1"/>
          </p:cNvPicPr>
          <p:nvPr/>
        </p:nvPicPr>
        <p:blipFill>
          <a:blip r:embed="rId3"/>
          <a:stretch>
            <a:fillRect/>
          </a:stretch>
        </p:blipFill>
        <p:spPr>
          <a:xfrm>
            <a:off x="8796935" y="27341"/>
            <a:ext cx="3223581" cy="1549173"/>
          </a:xfrm>
          <a:prstGeom prst="rect">
            <a:avLst/>
          </a:prstGeom>
        </p:spPr>
      </p:pic>
      <p:sp>
        <p:nvSpPr>
          <p:cNvPr id="21" name="文本框 20">
            <a:extLst>
              <a:ext uri="{FF2B5EF4-FFF2-40B4-BE49-F238E27FC236}">
                <a16:creationId xmlns:a16="http://schemas.microsoft.com/office/drawing/2014/main" id="{DEA6C13D-F433-ACF8-6B9D-75C4DD730AF2}"/>
              </a:ext>
            </a:extLst>
          </p:cNvPr>
          <p:cNvSpPr txBox="1"/>
          <p:nvPr/>
        </p:nvSpPr>
        <p:spPr>
          <a:xfrm>
            <a:off x="1914525" y="2219493"/>
            <a:ext cx="8096250" cy="1106970"/>
          </a:xfrm>
          <a:prstGeom prst="rect">
            <a:avLst/>
          </a:prstGeom>
          <a:noFill/>
        </p:spPr>
        <p:txBody>
          <a:bodyPr wrap="square" rtlCol="0">
            <a:spAutoFit/>
          </a:bodyPr>
          <a:lstStyle/>
          <a:p>
            <a:pPr algn="ctr" defTabSz="914400">
              <a:lnSpc>
                <a:spcPct val="90000"/>
              </a:lnSpc>
              <a:spcBef>
                <a:spcPts val="1000"/>
              </a:spcBef>
            </a:pPr>
            <a:r>
              <a:rPr lang="zh-CN" altLang="en-US" sz="3200">
                <a:solidFill>
                  <a:srgbClr val="000000"/>
                </a:solidFill>
                <a:latin typeface="楷体" panose="02010609060101010101" pitchFamily="49" charset="-122"/>
                <a:ea typeface="楷体" panose="02010609060101010101" pitchFamily="49" charset="-122"/>
              </a:rPr>
              <a:t>基于 </a:t>
            </a:r>
            <a:r>
              <a:rPr lang="en-US" altLang="zh-CN" sz="3200">
                <a:solidFill>
                  <a:srgbClr val="000000"/>
                </a:solidFill>
                <a:latin typeface="微软雅黑" panose="020B0503020204020204" pitchFamily="34" charset="-122"/>
                <a:ea typeface="微软雅黑" panose="020B0503020204020204" pitchFamily="34" charset="-122"/>
              </a:rPr>
              <a:t>Bicubic </a:t>
            </a:r>
            <a:r>
              <a:rPr lang="zh-CN" altLang="en-US" sz="3200">
                <a:solidFill>
                  <a:srgbClr val="000000"/>
                </a:solidFill>
                <a:latin typeface="楷体" panose="02010609060101010101" pitchFamily="49" charset="-122"/>
                <a:ea typeface="楷体" panose="02010609060101010101" pitchFamily="49" charset="-122"/>
              </a:rPr>
              <a:t>和机器学习图像增强</a:t>
            </a:r>
            <a:endParaRPr lang="en-US" altLang="zh-CN" sz="3200">
              <a:solidFill>
                <a:srgbClr val="000000"/>
              </a:solidFill>
              <a:latin typeface="楷体" panose="02010609060101010101" pitchFamily="49" charset="-122"/>
              <a:ea typeface="楷体" panose="02010609060101010101" pitchFamily="49" charset="-122"/>
            </a:endParaRPr>
          </a:p>
          <a:p>
            <a:pPr algn="ctr" defTabSz="914400">
              <a:lnSpc>
                <a:spcPct val="90000"/>
              </a:lnSpc>
              <a:spcBef>
                <a:spcPts val="1000"/>
              </a:spcBef>
            </a:pPr>
            <a:r>
              <a:rPr lang="zh-CN" altLang="en-US" sz="3200">
                <a:solidFill>
                  <a:srgbClr val="000000"/>
                </a:solidFill>
                <a:latin typeface="楷体" panose="02010609060101010101" pitchFamily="49" charset="-122"/>
                <a:ea typeface="楷体" panose="02010609060101010101" pitchFamily="49" charset="-122"/>
              </a:rPr>
              <a:t>的 </a:t>
            </a:r>
            <a:r>
              <a:rPr lang="en-US" altLang="zh-CN" sz="3200">
                <a:solidFill>
                  <a:srgbClr val="000000"/>
                </a:solidFill>
                <a:latin typeface="微软雅黑" panose="020B0503020204020204" pitchFamily="34" charset="-122"/>
                <a:ea typeface="微软雅黑" panose="020B0503020204020204" pitchFamily="34" charset="-122"/>
              </a:rPr>
              <a:t>4K 60FPS </a:t>
            </a:r>
            <a:r>
              <a:rPr lang="zh-CN" altLang="en-US" sz="3200">
                <a:solidFill>
                  <a:srgbClr val="000000"/>
                </a:solidFill>
                <a:latin typeface="楷体" panose="02010609060101010101" pitchFamily="49" charset="-122"/>
                <a:ea typeface="楷体" panose="02010609060101010101" pitchFamily="49" charset="-122"/>
              </a:rPr>
              <a:t>实时超分辨率</a:t>
            </a:r>
            <a:r>
              <a:rPr lang="en-US" altLang="zh-CN" sz="3200">
                <a:solidFill>
                  <a:srgbClr val="000000"/>
                </a:solidFill>
                <a:latin typeface="楷体" panose="02010609060101010101" pitchFamily="49" charset="-122"/>
                <a:ea typeface="楷体" panose="02010609060101010101" pitchFamily="49" charset="-122"/>
              </a:rPr>
              <a:t>IP</a:t>
            </a:r>
            <a:r>
              <a:rPr lang="zh-CN" altLang="en-US" sz="3200">
                <a:solidFill>
                  <a:srgbClr val="000000"/>
                </a:solidFill>
                <a:latin typeface="楷体" panose="02010609060101010101" pitchFamily="49" charset="-122"/>
                <a:ea typeface="楷体" panose="02010609060101010101" pitchFamily="49" charset="-122"/>
              </a:rPr>
              <a:t>核</a:t>
            </a:r>
            <a:endParaRPr lang="zh-CN" altLang="en-US" sz="3200" dirty="0">
              <a:solidFill>
                <a:srgbClr val="000000"/>
              </a:solidFill>
              <a:latin typeface="楷体" panose="02010609060101010101" pitchFamily="49" charset="-122"/>
              <a:ea typeface="楷体" panose="02010609060101010101" pitchFamily="49" charset="-122"/>
            </a:endParaRPr>
          </a:p>
        </p:txBody>
      </p:sp>
      <p:sp>
        <p:nvSpPr>
          <p:cNvPr id="22" name="矩形 21">
            <a:extLst>
              <a:ext uri="{FF2B5EF4-FFF2-40B4-BE49-F238E27FC236}">
                <a16:creationId xmlns:a16="http://schemas.microsoft.com/office/drawing/2014/main" id="{CF7534E9-B2F9-DFA7-1A71-F28A4EE60004}"/>
              </a:ext>
            </a:extLst>
          </p:cNvPr>
          <p:cNvSpPr/>
          <p:nvPr/>
        </p:nvSpPr>
        <p:spPr>
          <a:xfrm>
            <a:off x="7457533" y="4751468"/>
            <a:ext cx="3825742" cy="719171"/>
          </a:xfrm>
          <a:prstGeom prst="rect">
            <a:avLst/>
          </a:prstGeom>
        </p:spPr>
        <p:txBody>
          <a:bodyPr wrap="square">
            <a:spAutoFit/>
          </a:bodyPr>
          <a:lstStyle/>
          <a:p>
            <a:pPr defTabSz="914400">
              <a:lnSpc>
                <a:spcPct val="90000"/>
              </a:lnSpc>
              <a:spcBef>
                <a:spcPts val="1000"/>
              </a:spcBef>
            </a:pPr>
            <a:r>
              <a:rPr lang="zh-CN"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队伍：</a:t>
            </a:r>
            <a:r>
              <a:rPr lang="ja-JP"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虹ヶ咲学园芯片设计同好会</a:t>
            </a:r>
            <a:endParaRPr lang="en-US" altLang="zh-CN">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defTabSz="914400">
              <a:lnSpc>
                <a:spcPct val="90000"/>
              </a:lnSpc>
              <a:spcBef>
                <a:spcPts val="1000"/>
              </a:spcBef>
            </a:pPr>
            <a:r>
              <a:rPr lang="zh-CN"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成员：黄金源 邓立唯 林明锋</a:t>
            </a:r>
            <a:endParaRPr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24" name="图片 23" descr="图片包含 徽标&#10;&#10;描述已自动生成">
            <a:extLst>
              <a:ext uri="{FF2B5EF4-FFF2-40B4-BE49-F238E27FC236}">
                <a16:creationId xmlns:a16="http://schemas.microsoft.com/office/drawing/2014/main" id="{2A23096E-0CF9-42CC-8BC7-0AB3E6B13DCB}"/>
              </a:ext>
            </a:extLst>
          </p:cNvPr>
          <p:cNvPicPr>
            <a:picLocks noChangeAspect="1"/>
          </p:cNvPicPr>
          <p:nvPr/>
        </p:nvPicPr>
        <p:blipFill>
          <a:blip r:embed="rId4"/>
          <a:stretch>
            <a:fillRect/>
          </a:stretch>
        </p:blipFill>
        <p:spPr>
          <a:xfrm>
            <a:off x="-12912" y="-78172"/>
            <a:ext cx="2049102" cy="2049102"/>
          </a:xfrm>
          <a:prstGeom prst="rect">
            <a:avLst/>
          </a:prstGeom>
        </p:spPr>
      </p:pic>
      <p:sp>
        <p:nvSpPr>
          <p:cNvPr id="2" name="文本框 1">
            <a:extLst>
              <a:ext uri="{FF2B5EF4-FFF2-40B4-BE49-F238E27FC236}">
                <a16:creationId xmlns:a16="http://schemas.microsoft.com/office/drawing/2014/main" id="{F6ED7D4F-5385-5C55-0226-428FE7C243D9}"/>
              </a:ext>
            </a:extLst>
          </p:cNvPr>
          <p:cNvSpPr txBox="1"/>
          <p:nvPr/>
        </p:nvSpPr>
        <p:spPr>
          <a:xfrm>
            <a:off x="1493412" y="3562168"/>
            <a:ext cx="9644975" cy="400110"/>
          </a:xfrm>
          <a:prstGeom prst="rect">
            <a:avLst/>
          </a:prstGeom>
          <a:noFill/>
        </p:spPr>
        <p:txBody>
          <a:bodyPr wrap="square" rtlCol="0">
            <a:spAutoFit/>
          </a:bodyPr>
          <a:lstStyle/>
          <a:p>
            <a:r>
              <a:rPr lang="en-US" altLang="zh-CN" sz="2000">
                <a:solidFill>
                  <a:schemeClr val="accent5">
                    <a:lumMod val="75000"/>
                  </a:schemeClr>
                </a:solidFill>
              </a:rPr>
              <a:t>Bicubic &amp; Machine-learning Image Enhance 4K 60FPS Realtime Image Super-resolution IP</a:t>
            </a:r>
            <a:endParaRPr lang="zh-CN" altLang="en-US" sz="2000">
              <a:solidFill>
                <a:schemeClr val="accent5">
                  <a:lumMod val="75000"/>
                </a:schemeClr>
              </a:solidFill>
            </a:endParaRPr>
          </a:p>
        </p:txBody>
      </p:sp>
    </p:spTree>
    <p:extLst>
      <p:ext uri="{BB962C8B-B14F-4D97-AF65-F5344CB8AC3E}">
        <p14:creationId xmlns:p14="http://schemas.microsoft.com/office/powerpoint/2010/main" val="3595651444"/>
      </p:ext>
    </p:extLst>
  </p:cSld>
  <p:clrMapOvr>
    <a:masterClrMapping/>
  </p:clrMapOvr>
  <mc:AlternateContent xmlns:mc="http://schemas.openxmlformats.org/markup-compatibility/2006" xmlns:p14="http://schemas.microsoft.com/office/powerpoint/2010/main">
    <mc:Choice Requires="p14">
      <p:transition p14:dur="10" advTm="12018"/>
    </mc:Choice>
    <mc:Fallback xmlns="">
      <p:transition advTm="1201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a:extLst>
              <a:ext uri="{FF2B5EF4-FFF2-40B4-BE49-F238E27FC236}">
                <a16:creationId xmlns:a16="http://schemas.microsoft.com/office/drawing/2014/main" id="{039A5EF2-9A7C-206A-9BBC-5816A5E6D10D}"/>
              </a:ext>
            </a:extLst>
          </p:cNvPr>
          <p:cNvSpPr/>
          <p:nvPr/>
        </p:nvSpPr>
        <p:spPr>
          <a:xfrm>
            <a:off x="718843" y="882564"/>
            <a:ext cx="3787169" cy="1932303"/>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38302" t="-3847" r="17072" b="-2390"/>
          <a:stretch/>
        </p:blipFill>
        <p:spPr>
          <a:xfrm>
            <a:off x="219258" y="825465"/>
            <a:ext cx="6196614" cy="5742236"/>
          </a:xfrm>
          <a:prstGeom prst="rect">
            <a:avLst/>
          </a:prstGeom>
        </p:spPr>
      </p:pic>
      <p:sp>
        <p:nvSpPr>
          <p:cNvPr id="26" name="矩形 25">
            <a:extLst>
              <a:ext uri="{FF2B5EF4-FFF2-40B4-BE49-F238E27FC236}">
                <a16:creationId xmlns:a16="http://schemas.microsoft.com/office/drawing/2014/main" id="{5C8DDE4F-DEA3-08A0-0D78-0B96E0578902}"/>
              </a:ext>
            </a:extLst>
          </p:cNvPr>
          <p:cNvSpPr/>
          <p:nvPr/>
        </p:nvSpPr>
        <p:spPr>
          <a:xfrm>
            <a:off x="4725270" y="1989056"/>
            <a:ext cx="1618969" cy="301657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0886AD3B-8AE5-6ECE-6481-AE6A4134335E}"/>
              </a:ext>
            </a:extLst>
          </p:cNvPr>
          <p:cNvSpPr txBox="1"/>
          <p:nvPr/>
        </p:nvSpPr>
        <p:spPr>
          <a:xfrm>
            <a:off x="7216892" y="1749926"/>
            <a:ext cx="4296996" cy="2677656"/>
          </a:xfrm>
          <a:prstGeom prst="rect">
            <a:avLst/>
          </a:prstGeom>
          <a:noFill/>
        </p:spPr>
        <p:txBody>
          <a:bodyPr wrap="square" rtlCol="0">
            <a:spAutoFit/>
          </a:bodyPr>
          <a:lstStyle/>
          <a:p>
            <a:r>
              <a:rPr lang="zh-CN" altLang="en-US" sz="2400" b="1" i="0">
                <a:solidFill>
                  <a:srgbClr val="000000"/>
                </a:solidFill>
                <a:effectLst/>
                <a:latin typeface="SimSun" panose="02010600030101010101" pitchFamily="2" charset="-122"/>
                <a:ea typeface="SimSun" panose="02010600030101010101" pitchFamily="2" charset="-122"/>
              </a:rPr>
              <a:t>纹理分类 </a:t>
            </a:r>
            <a:r>
              <a:rPr lang="en-US" altLang="zh-CN" sz="2400" b="1" i="0">
                <a:solidFill>
                  <a:srgbClr val="000000"/>
                </a:solidFill>
                <a:effectLst/>
                <a:latin typeface="CMR12"/>
              </a:rPr>
              <a:t>IP </a:t>
            </a:r>
          </a:p>
          <a:p>
            <a:r>
              <a:rPr lang="en-US" altLang="zh-CN" sz="2400">
                <a:solidFill>
                  <a:srgbClr val="000000"/>
                </a:solidFill>
                <a:latin typeface="CMR12"/>
                <a:ea typeface="SimSun" panose="02010600030101010101" pitchFamily="2" charset="-122"/>
              </a:rPr>
              <a:t>	</a:t>
            </a:r>
            <a:r>
              <a:rPr lang="zh-CN" altLang="en-US" sz="1800" b="0" i="0">
                <a:solidFill>
                  <a:srgbClr val="000000"/>
                </a:solidFill>
                <a:effectLst/>
                <a:latin typeface="SimSun" panose="02010600030101010101" pitchFamily="2" charset="-122"/>
                <a:ea typeface="SimSun" panose="02010600030101010101" pitchFamily="2" charset="-122"/>
              </a:rPr>
              <a:t>提供对于单通道图像每个</a:t>
            </a:r>
            <a:r>
              <a:rPr lang="en-US" altLang="zh-CN" sz="1800" b="0" i="0">
                <a:solidFill>
                  <a:srgbClr val="000000"/>
                </a:solidFill>
                <a:effectLst/>
                <a:latin typeface="CMR12"/>
              </a:rPr>
              <a:t>5 × 5</a:t>
            </a:r>
            <a:r>
              <a:rPr lang="zh-CN" altLang="en-US" sz="1800" b="0" i="0">
                <a:solidFill>
                  <a:srgbClr val="000000"/>
                </a:solidFill>
                <a:effectLst/>
                <a:latin typeface="SimSun" panose="02010600030101010101" pitchFamily="2" charset="-122"/>
                <a:ea typeface="SimSun" panose="02010600030101010101" pitchFamily="2" charset="-122"/>
              </a:rPr>
              <a:t>或</a:t>
            </a:r>
            <a:r>
              <a:rPr lang="en-US" altLang="zh-CN" sz="1800" b="0" i="0">
                <a:solidFill>
                  <a:srgbClr val="000000"/>
                </a:solidFill>
                <a:effectLst/>
                <a:latin typeface="CMR12"/>
              </a:rPr>
              <a:t>3 × 3</a:t>
            </a:r>
            <a:r>
              <a:rPr lang="zh-CN" altLang="en-US" sz="1800" b="0" i="0">
                <a:solidFill>
                  <a:srgbClr val="000000"/>
                </a:solidFill>
                <a:effectLst/>
                <a:latin typeface="SimSun" panose="02010600030101010101" pitchFamily="2" charset="-122"/>
                <a:ea typeface="SimSun" panose="02010600030101010101" pitchFamily="2" charset="-122"/>
              </a:rPr>
              <a:t>图像块的纹理特征进行</a:t>
            </a:r>
            <a:r>
              <a:rPr lang="zh-CN" altLang="en-US" sz="1800" b="0" i="0">
                <a:solidFill>
                  <a:srgbClr val="FF0000"/>
                </a:solidFill>
                <a:effectLst/>
                <a:latin typeface="SimSun" panose="02010600030101010101" pitchFamily="2" charset="-122"/>
                <a:ea typeface="SimSun" panose="02010600030101010101" pitchFamily="2" charset="-122"/>
              </a:rPr>
              <a:t>实时分类</a:t>
            </a:r>
            <a:r>
              <a:rPr lang="zh-CN" altLang="en-US" sz="1800" b="0" i="0">
                <a:solidFill>
                  <a:srgbClr val="000000"/>
                </a:solidFill>
                <a:effectLst/>
                <a:latin typeface="SimSun" panose="02010600030101010101" pitchFamily="2" charset="-122"/>
                <a:ea typeface="SimSun" panose="02010600030101010101" pitchFamily="2" charset="-122"/>
              </a:rPr>
              <a:t>。</a:t>
            </a:r>
            <a:endParaRPr lang="en-US" altLang="zh-CN" sz="1800" b="0" i="0">
              <a:solidFill>
                <a:srgbClr val="000000"/>
              </a:solidFill>
              <a:effectLst/>
              <a:latin typeface="SimSun" panose="02010600030101010101" pitchFamily="2" charset="-122"/>
              <a:ea typeface="SimSun" panose="02010600030101010101" pitchFamily="2" charset="-122"/>
            </a:endParaRPr>
          </a:p>
          <a:p>
            <a:endParaRPr lang="en-US" altLang="zh-CN">
              <a:solidFill>
                <a:srgbClr val="000000"/>
              </a:solidFill>
              <a:latin typeface="SimSun" panose="02010600030101010101" pitchFamily="2" charset="-122"/>
              <a:ea typeface="SimSun" panose="02010600030101010101" pitchFamily="2" charset="-122"/>
            </a:endParaRPr>
          </a:p>
          <a:p>
            <a:endParaRPr lang="en-US" altLang="zh-CN" sz="1800" b="0" i="0">
              <a:solidFill>
                <a:srgbClr val="000000"/>
              </a:solidFill>
              <a:effectLst/>
              <a:latin typeface="SimSun" panose="02010600030101010101" pitchFamily="2" charset="-122"/>
              <a:ea typeface="SimSun" panose="02010600030101010101" pitchFamily="2" charset="-122"/>
            </a:endParaRPr>
          </a:p>
          <a:p>
            <a:r>
              <a:rPr lang="zh-CN" altLang="en-US" sz="2400" b="1" i="0">
                <a:solidFill>
                  <a:srgbClr val="000000"/>
                </a:solidFill>
                <a:effectLst/>
                <a:latin typeface="SimSun" panose="02010600030101010101" pitchFamily="2" charset="-122"/>
                <a:ea typeface="SimSun" panose="02010600030101010101" pitchFamily="2" charset="-122"/>
              </a:rPr>
              <a:t>自适应锐化模块</a:t>
            </a:r>
            <a:endParaRPr lang="en-US" altLang="zh-CN" sz="2400" b="1" i="0">
              <a:solidFill>
                <a:srgbClr val="000000"/>
              </a:solidFill>
              <a:effectLst/>
              <a:latin typeface="SimSun" panose="02010600030101010101" pitchFamily="2" charset="-122"/>
              <a:ea typeface="SimSun" panose="02010600030101010101" pitchFamily="2" charset="-122"/>
            </a:endParaRPr>
          </a:p>
          <a:p>
            <a:r>
              <a:rPr lang="en-US" altLang="zh-CN" sz="2400">
                <a:solidFill>
                  <a:srgbClr val="000000"/>
                </a:solidFill>
                <a:latin typeface="SimSun" panose="02010600030101010101" pitchFamily="2" charset="-122"/>
                <a:ea typeface="SimSun" panose="02010600030101010101" pitchFamily="2" charset="-122"/>
              </a:rPr>
              <a:t>	</a:t>
            </a:r>
            <a:r>
              <a:rPr lang="zh-CN" altLang="en-US">
                <a:solidFill>
                  <a:srgbClr val="000000"/>
                </a:solidFill>
                <a:latin typeface="SimSun" panose="02010600030101010101" pitchFamily="2" charset="-122"/>
                <a:ea typeface="SimSun" panose="02010600030101010101" pitchFamily="2" charset="-122"/>
              </a:rPr>
              <a:t>可进行对于不同 </a:t>
            </a:r>
            <a:r>
              <a:rPr lang="en-US" altLang="zh-CN" sz="1800" b="0" i="0">
                <a:solidFill>
                  <a:srgbClr val="000000"/>
                </a:solidFill>
                <a:effectLst/>
                <a:latin typeface="CMR12"/>
              </a:rPr>
              <a:t>5 × 5 </a:t>
            </a:r>
            <a:r>
              <a:rPr lang="zh-CN" altLang="en-US">
                <a:solidFill>
                  <a:srgbClr val="000000"/>
                </a:solidFill>
                <a:latin typeface="SimSun" panose="02010600030101010101" pitchFamily="2" charset="-122"/>
                <a:ea typeface="SimSun" panose="02010600030101010101" pitchFamily="2" charset="-122"/>
              </a:rPr>
              <a:t>的图像块根据其纹理特征进行</a:t>
            </a:r>
            <a:r>
              <a:rPr lang="zh-CN" altLang="en-US">
                <a:solidFill>
                  <a:srgbClr val="FF0000"/>
                </a:solidFill>
                <a:latin typeface="SimSun" panose="02010600030101010101" pitchFamily="2" charset="-122"/>
                <a:ea typeface="SimSun" panose="02010600030101010101" pitchFamily="2" charset="-122"/>
              </a:rPr>
              <a:t>实时锐化</a:t>
            </a:r>
            <a:r>
              <a:rPr lang="zh-CN" altLang="en-US">
                <a:solidFill>
                  <a:srgbClr val="000000"/>
                </a:solidFill>
                <a:latin typeface="SimSun" panose="02010600030101010101" pitchFamily="2" charset="-122"/>
                <a:ea typeface="SimSun" panose="02010600030101010101" pitchFamily="2" charset="-122"/>
              </a:rPr>
              <a:t>。 </a:t>
            </a:r>
          </a:p>
        </p:txBody>
      </p:sp>
      <p:sp>
        <p:nvSpPr>
          <p:cNvPr id="18" name="矩形 17">
            <a:extLst>
              <a:ext uri="{FF2B5EF4-FFF2-40B4-BE49-F238E27FC236}">
                <a16:creationId xmlns:a16="http://schemas.microsoft.com/office/drawing/2014/main" id="{7F9611F0-3D02-B73B-3136-2BA7B1149DFB}"/>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纹理分类与自适应滤波</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3381777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heel(1)">
                                      <p:cBhvr>
                                        <p:cTn id="10"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12533" y="651342"/>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a:blip r:embed="rId6"/>
          <a:stretch>
            <a:fillRect/>
          </a:stretch>
        </p:blipFill>
        <p:spPr>
          <a:xfrm>
            <a:off x="3813071" y="870211"/>
            <a:ext cx="8145845" cy="5002365"/>
          </a:xfrm>
          <a:prstGeom prst="rect">
            <a:avLst/>
          </a:prstGeom>
        </p:spPr>
      </p:pic>
      <p:sp>
        <p:nvSpPr>
          <p:cNvPr id="17" name="文本框 16">
            <a:extLst>
              <a:ext uri="{FF2B5EF4-FFF2-40B4-BE49-F238E27FC236}">
                <a16:creationId xmlns:a16="http://schemas.microsoft.com/office/drawing/2014/main" id="{2F552F5B-FA9F-1F25-C5BB-9EDF4F4FCDFE}"/>
              </a:ext>
            </a:extLst>
          </p:cNvPr>
          <p:cNvSpPr txBox="1"/>
          <p:nvPr/>
        </p:nvSpPr>
        <p:spPr>
          <a:xfrm>
            <a:off x="861783" y="3257608"/>
            <a:ext cx="2965608" cy="1631216"/>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a:t>高斯卷积核</a:t>
            </a:r>
            <a:endParaRPr lang="en-US" altLang="zh-CN" sz="2000"/>
          </a:p>
          <a:p>
            <a:pPr marL="285750" indent="-285750">
              <a:buFont typeface="Wingdings" panose="05000000000000000000" pitchFamily="2" charset="2"/>
              <a:buChar char="ü"/>
            </a:pPr>
            <a:endParaRPr lang="en-US" altLang="zh-CN" sz="2000"/>
          </a:p>
          <a:p>
            <a:pPr marL="285750" indent="-285750">
              <a:buFont typeface="Wingdings" panose="05000000000000000000" pitchFamily="2" charset="2"/>
              <a:buChar char="ü"/>
            </a:pPr>
            <a:r>
              <a:rPr lang="zh-CN" altLang="en-US" sz="2000"/>
              <a:t>拉普拉斯卷积核</a:t>
            </a:r>
            <a:endParaRPr lang="en-US" altLang="zh-CN" sz="2000"/>
          </a:p>
          <a:p>
            <a:endParaRPr lang="en-US" altLang="zh-CN" sz="2000"/>
          </a:p>
          <a:p>
            <a:pPr marL="285750" indent="-285750">
              <a:buFont typeface="Wingdings" panose="05000000000000000000" pitchFamily="2" charset="2"/>
              <a:buChar char="ü"/>
            </a:pPr>
            <a:r>
              <a:rPr lang="zh-CN" altLang="en-US" sz="2000"/>
              <a:t>纹理分类器</a:t>
            </a:r>
            <a:endParaRPr lang="en-US" altLang="zh-CN" sz="2000"/>
          </a:p>
        </p:txBody>
      </p:sp>
      <p:sp>
        <p:nvSpPr>
          <p:cNvPr id="18" name="矩形 17">
            <a:extLst>
              <a:ext uri="{FF2B5EF4-FFF2-40B4-BE49-F238E27FC236}">
                <a16:creationId xmlns:a16="http://schemas.microsoft.com/office/drawing/2014/main" id="{63BD8B83-078A-1E12-5191-05C309BBA2E3}"/>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纹理分类器结构</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1687424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2995" r="9540" b="67060"/>
          <a:stretch/>
        </p:blipFill>
        <p:spPr>
          <a:xfrm>
            <a:off x="679125" y="2124419"/>
            <a:ext cx="2715198" cy="1373957"/>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高斯卷积优化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graphicFrame>
        <p:nvGraphicFramePr>
          <p:cNvPr id="18" name="表格 4">
            <a:extLst>
              <a:ext uri="{FF2B5EF4-FFF2-40B4-BE49-F238E27FC236}">
                <a16:creationId xmlns:a16="http://schemas.microsoft.com/office/drawing/2014/main" id="{10E29ACA-B09E-8BC2-E91F-CE9251CDF1C1}"/>
              </a:ext>
            </a:extLst>
          </p:cNvPr>
          <p:cNvGraphicFramePr>
            <a:graphicFrameLocks noGrp="1"/>
          </p:cNvGraphicFramePr>
          <p:nvPr>
            <p:extLst>
              <p:ext uri="{D42A27DB-BD31-4B8C-83A1-F6EECF244321}">
                <p14:modId xmlns:p14="http://schemas.microsoft.com/office/powerpoint/2010/main" val="1610598566"/>
              </p:ext>
            </p:extLst>
          </p:nvPr>
        </p:nvGraphicFramePr>
        <p:xfrm>
          <a:off x="5205756" y="2112385"/>
          <a:ext cx="2314195" cy="2169805"/>
        </p:xfrm>
        <a:graphic>
          <a:graphicData uri="http://schemas.openxmlformats.org/drawingml/2006/table">
            <a:tbl>
              <a:tblPr firstRow="1" bandRow="1">
                <a:tableStyleId>{5940675A-B579-460E-94D1-54222C63F5DA}</a:tableStyleId>
              </a:tblPr>
              <a:tblGrid>
                <a:gridCol w="462839">
                  <a:extLst>
                    <a:ext uri="{9D8B030D-6E8A-4147-A177-3AD203B41FA5}">
                      <a16:colId xmlns:a16="http://schemas.microsoft.com/office/drawing/2014/main" val="1822538206"/>
                    </a:ext>
                  </a:extLst>
                </a:gridCol>
                <a:gridCol w="462839">
                  <a:extLst>
                    <a:ext uri="{9D8B030D-6E8A-4147-A177-3AD203B41FA5}">
                      <a16:colId xmlns:a16="http://schemas.microsoft.com/office/drawing/2014/main" val="802297212"/>
                    </a:ext>
                  </a:extLst>
                </a:gridCol>
                <a:gridCol w="462839">
                  <a:extLst>
                    <a:ext uri="{9D8B030D-6E8A-4147-A177-3AD203B41FA5}">
                      <a16:colId xmlns:a16="http://schemas.microsoft.com/office/drawing/2014/main" val="3037313046"/>
                    </a:ext>
                  </a:extLst>
                </a:gridCol>
                <a:gridCol w="462839">
                  <a:extLst>
                    <a:ext uri="{9D8B030D-6E8A-4147-A177-3AD203B41FA5}">
                      <a16:colId xmlns:a16="http://schemas.microsoft.com/office/drawing/2014/main" val="2987679466"/>
                    </a:ext>
                  </a:extLst>
                </a:gridCol>
                <a:gridCol w="462839">
                  <a:extLst>
                    <a:ext uri="{9D8B030D-6E8A-4147-A177-3AD203B41FA5}">
                      <a16:colId xmlns:a16="http://schemas.microsoft.com/office/drawing/2014/main" val="246022389"/>
                    </a:ext>
                  </a:extLst>
                </a:gridCol>
              </a:tblGrid>
              <a:tr h="433961">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tc>
                <a:tc>
                  <a:txBody>
                    <a:bodyPr/>
                    <a:lstStyle/>
                    <a:p>
                      <a:pPr algn="ctr"/>
                      <a:r>
                        <a:rPr lang="en-US" altLang="zh-CN" sz="2500">
                          <a:solidFill>
                            <a:schemeClr val="accent2">
                              <a:lumMod val="60000"/>
                              <a:lumOff val="40000"/>
                            </a:schemeClr>
                          </a:solidFill>
                        </a:rPr>
                        <a:t>4</a:t>
                      </a:r>
                      <a:endParaRPr lang="zh-CN" altLang="en-US" sz="2500">
                        <a:solidFill>
                          <a:schemeClr val="accent2">
                            <a:lumMod val="60000"/>
                            <a:lumOff val="40000"/>
                          </a:schemeClr>
                        </a:solidFill>
                      </a:endParaRPr>
                    </a:p>
                  </a:txBody>
                  <a:tcPr marL="51248" marR="51248" marT="25624" marB="25624"/>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3545777075"/>
                  </a:ext>
                </a:extLst>
              </a:tr>
              <a:tr h="433961">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tc>
                <a:tc>
                  <a:txBody>
                    <a:bodyPr/>
                    <a:lstStyle/>
                    <a:p>
                      <a:pPr algn="ctr"/>
                      <a:r>
                        <a:rPr lang="en-US" altLang="zh-CN" sz="2500">
                          <a:solidFill>
                            <a:schemeClr val="accent6"/>
                          </a:solidFill>
                        </a:rPr>
                        <a:t>2</a:t>
                      </a:r>
                      <a:endParaRPr lang="zh-CN" altLang="en-US" sz="2500">
                        <a:solidFill>
                          <a:schemeClr val="accent6"/>
                        </a:solidFill>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4120917395"/>
                  </a:ext>
                </a:extLst>
              </a:tr>
              <a:tr h="433961">
                <a:tc>
                  <a:txBody>
                    <a:bodyPr/>
                    <a:lstStyle/>
                    <a:p>
                      <a:pPr algn="ctr"/>
                      <a:r>
                        <a:rPr lang="en-US" altLang="zh-CN" sz="2500">
                          <a:solidFill>
                            <a:srgbClr val="FF0000"/>
                          </a:solidFill>
                        </a:rPr>
                        <a:t>3</a:t>
                      </a:r>
                      <a:endParaRPr lang="zh-CN" altLang="en-US" sz="2500">
                        <a:solidFill>
                          <a:srgbClr val="FF0000"/>
                        </a:solidFill>
                      </a:endParaRPr>
                    </a:p>
                  </a:txBody>
                  <a:tcPr marL="51248" marR="51248" marT="25624" marB="25624"/>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tc>
                <a:tc>
                  <a:txBody>
                    <a:bodyPr/>
                    <a:lstStyle/>
                    <a:p>
                      <a:pPr algn="ctr"/>
                      <a:r>
                        <a:rPr lang="en-US" altLang="zh-CN" sz="2500"/>
                        <a:t>0</a:t>
                      </a:r>
                      <a:endParaRPr lang="zh-CN" altLang="en-US" sz="2500"/>
                    </a:p>
                  </a:txBody>
                  <a:tcPr marL="51248" marR="51248" marT="25624" marB="25624"/>
                </a:tc>
                <a:tc>
                  <a:txBody>
                    <a:bodyPr/>
                    <a:lstStyle/>
                    <a:p>
                      <a:pPr algn="ctr"/>
                      <a:r>
                        <a:rPr lang="en-US" altLang="zh-CN" sz="2500">
                          <a:solidFill>
                            <a:schemeClr val="accent1"/>
                          </a:solidFill>
                        </a:rPr>
                        <a:t>1</a:t>
                      </a:r>
                      <a:endParaRPr lang="zh-CN" altLang="en-US" sz="2500">
                        <a:solidFill>
                          <a:schemeClr val="accent1"/>
                        </a:solidFill>
                      </a:endParaRPr>
                    </a:p>
                  </a:txBody>
                  <a:tcPr marL="51248" marR="51248" marT="25624" marB="25624"/>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tc>
                <a:extLst>
                  <a:ext uri="{0D108BD9-81ED-4DB2-BD59-A6C34878D82A}">
                    <a16:rowId xmlns:a16="http://schemas.microsoft.com/office/drawing/2014/main" val="3056471519"/>
                  </a:ext>
                </a:extLst>
              </a:tr>
              <a:tr h="433961">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1322500495"/>
                  </a:ext>
                </a:extLst>
              </a:tr>
              <a:tr h="433961">
                <a:tc>
                  <a:txBody>
                    <a:bodyPr/>
                    <a:lstStyle/>
                    <a:p>
                      <a:pPr algn="ctr"/>
                      <a:r>
                        <a:rPr lang="en-US" altLang="zh-CN" sz="2500">
                          <a:solidFill>
                            <a:srgbClr val="7030A0"/>
                          </a:solidFill>
                        </a:rPr>
                        <a:t>5</a:t>
                      </a:r>
                      <a:endParaRPr lang="zh-CN" altLang="en-US" sz="2500">
                        <a:solidFill>
                          <a:srgbClr val="7030A0"/>
                        </a:solidFill>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2495607061"/>
                  </a:ext>
                </a:extLst>
              </a:tr>
            </a:tbl>
          </a:graphicData>
        </a:graphic>
      </p:graphicFrame>
      <p:sp>
        <p:nvSpPr>
          <p:cNvPr id="19" name="文本框 18">
            <a:extLst>
              <a:ext uri="{FF2B5EF4-FFF2-40B4-BE49-F238E27FC236}">
                <a16:creationId xmlns:a16="http://schemas.microsoft.com/office/drawing/2014/main" id="{51D17DAC-2865-A7FF-C6A6-1F69A9FD6065}"/>
              </a:ext>
            </a:extLst>
          </p:cNvPr>
          <p:cNvSpPr txBox="1"/>
          <p:nvPr/>
        </p:nvSpPr>
        <p:spPr>
          <a:xfrm>
            <a:off x="418939" y="3672226"/>
            <a:ext cx="4253112" cy="923330"/>
          </a:xfrm>
          <a:prstGeom prst="rect">
            <a:avLst/>
          </a:prstGeom>
          <a:noFill/>
        </p:spPr>
        <p:txBody>
          <a:bodyPr wrap="square" rtlCol="0">
            <a:spAutoFit/>
          </a:bodyPr>
          <a:lstStyle/>
          <a:p>
            <a:r>
              <a:rPr lang="zh-CN" altLang="en-US" b="1"/>
              <a:t>优化一：</a:t>
            </a:r>
            <a:endParaRPr lang="en-US" altLang="zh-CN" b="1"/>
          </a:p>
          <a:p>
            <a:r>
              <a:rPr lang="en-US" altLang="zh-CN" b="1"/>
              <a:t>	</a:t>
            </a:r>
            <a:r>
              <a:rPr lang="zh-CN" altLang="en-US" b="1"/>
              <a:t>根据矩阵数据中心对称分布， </a:t>
            </a:r>
            <a:r>
              <a:rPr lang="en-US" altLang="zh-CN" b="1"/>
              <a:t>25 </a:t>
            </a:r>
            <a:r>
              <a:rPr lang="zh-CN" altLang="en-US" b="1"/>
              <a:t>个系数只需要存储 </a:t>
            </a:r>
            <a:r>
              <a:rPr lang="en-US" altLang="zh-CN" b="1"/>
              <a:t>6 </a:t>
            </a:r>
            <a:r>
              <a:rPr lang="zh-CN" altLang="en-US" b="1"/>
              <a:t>个，节省资源。</a:t>
            </a:r>
            <a:endParaRPr lang="en-US" altLang="zh-CN" b="1"/>
          </a:p>
        </p:txBody>
      </p:sp>
      <p:sp>
        <p:nvSpPr>
          <p:cNvPr id="3" name="文本框 2">
            <a:extLst>
              <a:ext uri="{FF2B5EF4-FFF2-40B4-BE49-F238E27FC236}">
                <a16:creationId xmlns:a16="http://schemas.microsoft.com/office/drawing/2014/main" id="{99050934-A33C-1051-25AF-53E958C56142}"/>
              </a:ext>
            </a:extLst>
          </p:cNvPr>
          <p:cNvSpPr txBox="1"/>
          <p:nvPr/>
        </p:nvSpPr>
        <p:spPr>
          <a:xfrm>
            <a:off x="5205756" y="4389459"/>
            <a:ext cx="2314195"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高斯卷积核数据分布</a:t>
            </a:r>
          </a:p>
        </p:txBody>
      </p:sp>
      <p:graphicFrame>
        <p:nvGraphicFramePr>
          <p:cNvPr id="23" name="表格 4">
            <a:extLst>
              <a:ext uri="{FF2B5EF4-FFF2-40B4-BE49-F238E27FC236}">
                <a16:creationId xmlns:a16="http://schemas.microsoft.com/office/drawing/2014/main" id="{D2157761-8B60-04A8-6283-45D3238BBD66}"/>
              </a:ext>
            </a:extLst>
          </p:cNvPr>
          <p:cNvGraphicFramePr>
            <a:graphicFrameLocks noGrp="1"/>
          </p:cNvGraphicFramePr>
          <p:nvPr>
            <p:extLst>
              <p:ext uri="{D42A27DB-BD31-4B8C-83A1-F6EECF244321}">
                <p14:modId xmlns:p14="http://schemas.microsoft.com/office/powerpoint/2010/main" val="3326613458"/>
              </p:ext>
            </p:extLst>
          </p:nvPr>
        </p:nvGraphicFramePr>
        <p:xfrm>
          <a:off x="8744003" y="2124419"/>
          <a:ext cx="2314195" cy="2169805"/>
        </p:xfrm>
        <a:graphic>
          <a:graphicData uri="http://schemas.openxmlformats.org/drawingml/2006/table">
            <a:tbl>
              <a:tblPr firstRow="1" bandRow="1">
                <a:tableStyleId>{5940675A-B579-460E-94D1-54222C63F5DA}</a:tableStyleId>
              </a:tblPr>
              <a:tblGrid>
                <a:gridCol w="462839">
                  <a:extLst>
                    <a:ext uri="{9D8B030D-6E8A-4147-A177-3AD203B41FA5}">
                      <a16:colId xmlns:a16="http://schemas.microsoft.com/office/drawing/2014/main" val="1822538206"/>
                    </a:ext>
                  </a:extLst>
                </a:gridCol>
                <a:gridCol w="462839">
                  <a:extLst>
                    <a:ext uri="{9D8B030D-6E8A-4147-A177-3AD203B41FA5}">
                      <a16:colId xmlns:a16="http://schemas.microsoft.com/office/drawing/2014/main" val="802297212"/>
                    </a:ext>
                  </a:extLst>
                </a:gridCol>
                <a:gridCol w="462839">
                  <a:extLst>
                    <a:ext uri="{9D8B030D-6E8A-4147-A177-3AD203B41FA5}">
                      <a16:colId xmlns:a16="http://schemas.microsoft.com/office/drawing/2014/main" val="3037313046"/>
                    </a:ext>
                  </a:extLst>
                </a:gridCol>
                <a:gridCol w="462839">
                  <a:extLst>
                    <a:ext uri="{9D8B030D-6E8A-4147-A177-3AD203B41FA5}">
                      <a16:colId xmlns:a16="http://schemas.microsoft.com/office/drawing/2014/main" val="2987679466"/>
                    </a:ext>
                  </a:extLst>
                </a:gridCol>
                <a:gridCol w="462839">
                  <a:extLst>
                    <a:ext uri="{9D8B030D-6E8A-4147-A177-3AD203B41FA5}">
                      <a16:colId xmlns:a16="http://schemas.microsoft.com/office/drawing/2014/main" val="246022389"/>
                    </a:ext>
                  </a:extLst>
                </a:gridCol>
              </a:tblGrid>
              <a:tr h="433961">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solidFill>
                      <a:schemeClr val="accent2">
                        <a:lumMod val="40000"/>
                        <a:lumOff val="60000"/>
                      </a:schemeClr>
                    </a:solidFill>
                  </a:tcPr>
                </a:tc>
                <a:tc>
                  <a:txBody>
                    <a:bodyPr/>
                    <a:lstStyle/>
                    <a:p>
                      <a:pPr algn="ctr"/>
                      <a:r>
                        <a:rPr lang="en-US" altLang="zh-CN" sz="2500">
                          <a:solidFill>
                            <a:schemeClr val="accent2">
                              <a:lumMod val="60000"/>
                              <a:lumOff val="40000"/>
                            </a:schemeClr>
                          </a:solidFill>
                        </a:rPr>
                        <a:t>4</a:t>
                      </a:r>
                      <a:endParaRPr lang="zh-CN" altLang="en-US" sz="2500">
                        <a:solidFill>
                          <a:schemeClr val="accent2">
                            <a:lumMod val="60000"/>
                            <a:lumOff val="40000"/>
                          </a:schemeClr>
                        </a:solidFill>
                      </a:endParaRPr>
                    </a:p>
                  </a:txBody>
                  <a:tcPr marL="51248" marR="51248" marT="25624" marB="25624">
                    <a:solidFill>
                      <a:schemeClr val="accent2">
                        <a:lumMod val="40000"/>
                        <a:lumOff val="60000"/>
                      </a:schemeClr>
                    </a:solidFill>
                  </a:tcPr>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solidFill>
                      <a:schemeClr val="accent2">
                        <a:lumMod val="40000"/>
                        <a:lumOff val="60000"/>
                      </a:schemeClr>
                    </a:solidFill>
                  </a:tcPr>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3545777075"/>
                  </a:ext>
                </a:extLst>
              </a:tr>
              <a:tr h="433961">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solidFill>
                      <a:schemeClr val="accent2">
                        <a:lumMod val="40000"/>
                        <a:lumOff val="60000"/>
                      </a:schemeClr>
                    </a:solidFill>
                  </a:tcPr>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solidFill>
                      <a:schemeClr val="accent2">
                        <a:lumMod val="40000"/>
                        <a:lumOff val="60000"/>
                      </a:schemeClr>
                    </a:solidFill>
                  </a:tcPr>
                </a:tc>
                <a:tc>
                  <a:txBody>
                    <a:bodyPr/>
                    <a:lstStyle/>
                    <a:p>
                      <a:pPr algn="ctr"/>
                      <a:endParaRPr lang="zh-CN" altLang="en-US" sz="2500">
                        <a:solidFill>
                          <a:schemeClr val="accent6"/>
                        </a:solidFill>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4120917395"/>
                  </a:ext>
                </a:extLst>
              </a:tr>
              <a:tr h="433961">
                <a:tc>
                  <a:txBody>
                    <a:bodyPr/>
                    <a:lstStyle/>
                    <a:p>
                      <a:pPr algn="ctr"/>
                      <a:endParaRPr lang="zh-CN" altLang="en-US" sz="2500">
                        <a:solidFill>
                          <a:srgbClr val="FF0000"/>
                        </a:solidFill>
                      </a:endParaRPr>
                    </a:p>
                  </a:txBody>
                  <a:tcPr marL="51248" marR="51248" marT="25624" marB="25624"/>
                </a:tc>
                <a:tc>
                  <a:txBody>
                    <a:bodyPr/>
                    <a:lstStyle/>
                    <a:p>
                      <a:pPr marL="0" algn="ctr" defTabSz="914400" rtl="0" eaLnBrk="1" latinLnBrk="0" hangingPunct="1"/>
                      <a:endParaRPr lang="zh-CN" altLang="en-US" sz="2500" kern="1200">
                        <a:solidFill>
                          <a:schemeClr val="accent1"/>
                        </a:solidFill>
                        <a:latin typeface="+mn-lt"/>
                        <a:ea typeface="+mn-ea"/>
                        <a:cs typeface="+mn-cs"/>
                      </a:endParaRPr>
                    </a:p>
                  </a:txBody>
                  <a:tcPr marL="51248" marR="51248" marT="25624" marB="25624"/>
                </a:tc>
                <a:tc>
                  <a:txBody>
                    <a:bodyPr/>
                    <a:lstStyle/>
                    <a:p>
                      <a:pPr algn="ctr"/>
                      <a:r>
                        <a:rPr lang="en-US" altLang="zh-CN" sz="2500"/>
                        <a:t>0</a:t>
                      </a:r>
                      <a:endParaRPr lang="zh-CN" altLang="en-US" sz="2500"/>
                    </a:p>
                  </a:txBody>
                  <a:tcPr marL="51248" marR="51248" marT="25624" marB="25624">
                    <a:solidFill>
                      <a:schemeClr val="accent2">
                        <a:lumMod val="40000"/>
                        <a:lumOff val="60000"/>
                      </a:schemeClr>
                    </a:solidFill>
                  </a:tcPr>
                </a:tc>
                <a:tc>
                  <a:txBody>
                    <a:bodyPr/>
                    <a:lstStyle/>
                    <a:p>
                      <a:pPr algn="ctr"/>
                      <a:endParaRPr lang="zh-CN" altLang="en-US" sz="2500">
                        <a:solidFill>
                          <a:schemeClr val="accent1"/>
                        </a:solidFill>
                      </a:endParaRPr>
                    </a:p>
                  </a:txBody>
                  <a:tcPr marL="51248" marR="51248" marT="25624" marB="25624"/>
                </a:tc>
                <a:tc>
                  <a:txBody>
                    <a:bodyPr/>
                    <a:lstStyle/>
                    <a:p>
                      <a:pPr marL="0" algn="ctr" defTabSz="914400" rtl="0" eaLnBrk="1" latinLnBrk="0" hangingPunct="1"/>
                      <a:endParaRPr lang="zh-CN" altLang="en-US" sz="2500" kern="1200">
                        <a:solidFill>
                          <a:srgbClr val="FF0000"/>
                        </a:solidFill>
                        <a:latin typeface="+mn-lt"/>
                        <a:ea typeface="+mn-ea"/>
                        <a:cs typeface="+mn-cs"/>
                      </a:endParaRPr>
                    </a:p>
                  </a:txBody>
                  <a:tcPr marL="51248" marR="51248" marT="25624" marB="25624"/>
                </a:tc>
                <a:extLst>
                  <a:ext uri="{0D108BD9-81ED-4DB2-BD59-A6C34878D82A}">
                    <a16:rowId xmlns:a16="http://schemas.microsoft.com/office/drawing/2014/main" val="3056471519"/>
                  </a:ext>
                </a:extLst>
              </a:tr>
              <a:tr h="433961">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1"/>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1322500495"/>
                  </a:ext>
                </a:extLst>
              </a:tr>
              <a:tr h="433961">
                <a:tc>
                  <a:txBody>
                    <a:bodyPr/>
                    <a:lstStyle/>
                    <a:p>
                      <a:pPr algn="ctr"/>
                      <a:endParaRPr lang="zh-CN" altLang="en-US" sz="2500">
                        <a:solidFill>
                          <a:srgbClr val="7030A0"/>
                        </a:solidFill>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rgbClr val="FF0000"/>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2495607061"/>
                  </a:ext>
                </a:extLst>
              </a:tr>
            </a:tbl>
          </a:graphicData>
        </a:graphic>
      </p:graphicFrame>
      <p:sp>
        <p:nvSpPr>
          <p:cNvPr id="24" name="文本框 23">
            <a:extLst>
              <a:ext uri="{FF2B5EF4-FFF2-40B4-BE49-F238E27FC236}">
                <a16:creationId xmlns:a16="http://schemas.microsoft.com/office/drawing/2014/main" id="{1EF50730-99D2-90CC-5578-39C205ED8A36}"/>
              </a:ext>
            </a:extLst>
          </p:cNvPr>
          <p:cNvSpPr txBox="1"/>
          <p:nvPr/>
        </p:nvSpPr>
        <p:spPr>
          <a:xfrm>
            <a:off x="8723600" y="4389459"/>
            <a:ext cx="2314195"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实际存储 </a:t>
            </a:r>
            <a:r>
              <a:rPr lang="en-US" altLang="zh-CN" sz="1600">
                <a:latin typeface="楷体" panose="02010609060101010101" pitchFamily="49" charset="-122"/>
                <a:ea typeface="楷体" panose="02010609060101010101" pitchFamily="49" charset="-122"/>
              </a:rPr>
              <a:t>6 </a:t>
            </a:r>
            <a:r>
              <a:rPr lang="zh-CN" altLang="en-US" sz="1600">
                <a:latin typeface="楷体" panose="02010609060101010101" pitchFamily="49" charset="-122"/>
                <a:ea typeface="楷体" panose="02010609060101010101" pitchFamily="49" charset="-122"/>
              </a:rPr>
              <a:t>个系数</a:t>
            </a:r>
          </a:p>
        </p:txBody>
      </p:sp>
    </p:spTree>
    <p:custDataLst>
      <p:tags r:id="rId1"/>
    </p:custDataLst>
    <p:extLst>
      <p:ext uri="{BB962C8B-B14F-4D97-AF65-F5344CB8AC3E}">
        <p14:creationId xmlns:p14="http://schemas.microsoft.com/office/powerpoint/2010/main" val="1166926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2995" r="9540" b="67060"/>
          <a:stretch/>
        </p:blipFill>
        <p:spPr>
          <a:xfrm>
            <a:off x="679125" y="2124419"/>
            <a:ext cx="2715198" cy="1373957"/>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高斯卷积优化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19" name="文本框 18">
            <a:extLst>
              <a:ext uri="{FF2B5EF4-FFF2-40B4-BE49-F238E27FC236}">
                <a16:creationId xmlns:a16="http://schemas.microsoft.com/office/drawing/2014/main" id="{51D17DAC-2865-A7FF-C6A6-1F69A9FD6065}"/>
              </a:ext>
            </a:extLst>
          </p:cNvPr>
          <p:cNvSpPr txBox="1"/>
          <p:nvPr/>
        </p:nvSpPr>
        <p:spPr>
          <a:xfrm>
            <a:off x="182550" y="3672226"/>
            <a:ext cx="3990697" cy="923330"/>
          </a:xfrm>
          <a:prstGeom prst="rect">
            <a:avLst/>
          </a:prstGeom>
          <a:noFill/>
        </p:spPr>
        <p:txBody>
          <a:bodyPr wrap="square" rtlCol="0">
            <a:spAutoFit/>
          </a:bodyPr>
          <a:lstStyle/>
          <a:p>
            <a:r>
              <a:rPr lang="zh-CN" altLang="en-US"/>
              <a:t>优化一：</a:t>
            </a:r>
            <a:endParaRPr lang="en-US" altLang="zh-CN"/>
          </a:p>
          <a:p>
            <a:r>
              <a:rPr lang="en-US" altLang="zh-CN"/>
              <a:t>	</a:t>
            </a:r>
            <a:r>
              <a:rPr lang="zh-CN" altLang="en-US"/>
              <a:t>根据矩阵数据中心对称分布， </a:t>
            </a:r>
            <a:r>
              <a:rPr lang="en-US" altLang="zh-CN"/>
              <a:t>25 </a:t>
            </a:r>
            <a:r>
              <a:rPr lang="zh-CN" altLang="en-US"/>
              <a:t>个系数只需要存储 </a:t>
            </a:r>
            <a:r>
              <a:rPr lang="en-US" altLang="zh-CN"/>
              <a:t>6 </a:t>
            </a:r>
            <a:r>
              <a:rPr lang="zh-CN" altLang="en-US"/>
              <a:t>个，节省资源。</a:t>
            </a:r>
            <a:endParaRPr lang="en-US" altLang="zh-CN"/>
          </a:p>
        </p:txBody>
      </p:sp>
      <p:sp>
        <p:nvSpPr>
          <p:cNvPr id="25" name="文本框 24">
            <a:extLst>
              <a:ext uri="{FF2B5EF4-FFF2-40B4-BE49-F238E27FC236}">
                <a16:creationId xmlns:a16="http://schemas.microsoft.com/office/drawing/2014/main" id="{A0A6EE59-98CC-0592-279E-10FDB9D4576A}"/>
              </a:ext>
            </a:extLst>
          </p:cNvPr>
          <p:cNvSpPr txBox="1"/>
          <p:nvPr/>
        </p:nvSpPr>
        <p:spPr>
          <a:xfrm>
            <a:off x="160444" y="4701034"/>
            <a:ext cx="4012803" cy="923330"/>
          </a:xfrm>
          <a:prstGeom prst="rect">
            <a:avLst/>
          </a:prstGeom>
          <a:noFill/>
        </p:spPr>
        <p:txBody>
          <a:bodyPr wrap="square" rtlCol="0">
            <a:spAutoFit/>
          </a:bodyPr>
          <a:lstStyle/>
          <a:p>
            <a:r>
              <a:rPr lang="zh-CN" altLang="en-US" b="1"/>
              <a:t>优化二：</a:t>
            </a:r>
            <a:endParaRPr lang="en-US" altLang="zh-CN" b="1"/>
          </a:p>
          <a:p>
            <a:r>
              <a:rPr lang="en-US" altLang="zh-CN" b="1"/>
              <a:t>	</a:t>
            </a:r>
            <a:r>
              <a:rPr lang="zh-CN" altLang="en-US" b="1"/>
              <a:t>卷积时图像边缘像素填充为最邻近像素，通过行、列填充实现流水线。</a:t>
            </a:r>
            <a:endParaRPr lang="en-US" altLang="zh-CN" b="1"/>
          </a:p>
        </p:txBody>
      </p:sp>
      <p:pic>
        <p:nvPicPr>
          <p:cNvPr id="26" name="图片 25" descr="箭头&#10;&#10;中度可信度描述已自动生成">
            <a:extLst>
              <a:ext uri="{FF2B5EF4-FFF2-40B4-BE49-F238E27FC236}">
                <a16:creationId xmlns:a16="http://schemas.microsoft.com/office/drawing/2014/main" id="{6511391B-96FA-83EA-B2B5-620BB55F57C2}"/>
              </a:ext>
            </a:extLst>
          </p:cNvPr>
          <p:cNvPicPr>
            <a:picLocks noChangeAspect="1"/>
          </p:cNvPicPr>
          <p:nvPr/>
        </p:nvPicPr>
        <p:blipFill>
          <a:blip r:embed="rId7"/>
          <a:stretch>
            <a:fillRect/>
          </a:stretch>
        </p:blipFill>
        <p:spPr>
          <a:xfrm>
            <a:off x="4435662" y="1977732"/>
            <a:ext cx="3521924" cy="2723302"/>
          </a:xfrm>
          <a:prstGeom prst="rect">
            <a:avLst/>
          </a:prstGeom>
        </p:spPr>
      </p:pic>
      <p:sp>
        <p:nvSpPr>
          <p:cNvPr id="27" name="文本框 26">
            <a:extLst>
              <a:ext uri="{FF2B5EF4-FFF2-40B4-BE49-F238E27FC236}">
                <a16:creationId xmlns:a16="http://schemas.microsoft.com/office/drawing/2014/main" id="{5583F62B-A732-4FDE-3E1B-17D775B0F1F4}"/>
              </a:ext>
            </a:extLst>
          </p:cNvPr>
          <p:cNvSpPr txBox="1"/>
          <p:nvPr/>
        </p:nvSpPr>
        <p:spPr>
          <a:xfrm>
            <a:off x="4378741" y="4880268"/>
            <a:ext cx="3941776"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卷积过程中边缘像素</a:t>
            </a:r>
            <a:r>
              <a:rPr lang="en-US" altLang="zh-CN" sz="1600">
                <a:latin typeface="楷体" panose="02010609060101010101" pitchFamily="49" charset="-122"/>
                <a:ea typeface="楷体" panose="02010609060101010101" pitchFamily="49" charset="-122"/>
              </a:rPr>
              <a:t>padding </a:t>
            </a:r>
            <a:r>
              <a:rPr lang="zh-CN" altLang="en-US" sz="1600">
                <a:latin typeface="楷体" panose="02010609060101010101" pitchFamily="49" charset="-122"/>
                <a:ea typeface="楷体" panose="02010609060101010101" pitchFamily="49" charset="-122"/>
              </a:rPr>
              <a:t>（行填充）</a:t>
            </a:r>
          </a:p>
        </p:txBody>
      </p:sp>
      <p:pic>
        <p:nvPicPr>
          <p:cNvPr id="29" name="图片 28" descr="图标&#10;&#10;描述已自动生成">
            <a:extLst>
              <a:ext uri="{FF2B5EF4-FFF2-40B4-BE49-F238E27FC236}">
                <a16:creationId xmlns:a16="http://schemas.microsoft.com/office/drawing/2014/main" id="{BC5832F1-0545-244A-CEC3-9EFB5DDF0887}"/>
              </a:ext>
            </a:extLst>
          </p:cNvPr>
          <p:cNvPicPr>
            <a:picLocks noChangeAspect="1"/>
          </p:cNvPicPr>
          <p:nvPr/>
        </p:nvPicPr>
        <p:blipFill>
          <a:blip r:embed="rId8"/>
          <a:stretch>
            <a:fillRect/>
          </a:stretch>
        </p:blipFill>
        <p:spPr>
          <a:xfrm>
            <a:off x="8661320" y="1768859"/>
            <a:ext cx="2883915" cy="2891838"/>
          </a:xfrm>
          <a:prstGeom prst="rect">
            <a:avLst/>
          </a:prstGeom>
        </p:spPr>
      </p:pic>
      <p:sp>
        <p:nvSpPr>
          <p:cNvPr id="30" name="文本框 29">
            <a:extLst>
              <a:ext uri="{FF2B5EF4-FFF2-40B4-BE49-F238E27FC236}">
                <a16:creationId xmlns:a16="http://schemas.microsoft.com/office/drawing/2014/main" id="{0D4E206F-D353-DC7D-18AA-D6931073B678}"/>
              </a:ext>
            </a:extLst>
          </p:cNvPr>
          <p:cNvSpPr txBox="1"/>
          <p:nvPr/>
        </p:nvSpPr>
        <p:spPr>
          <a:xfrm>
            <a:off x="8526011" y="4880268"/>
            <a:ext cx="4611440"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卷积过程中边缘像素</a:t>
            </a:r>
            <a:r>
              <a:rPr lang="en-US" altLang="zh-CN" sz="1600">
                <a:latin typeface="楷体" panose="02010609060101010101" pitchFamily="49" charset="-122"/>
                <a:ea typeface="楷体" panose="02010609060101010101" pitchFamily="49" charset="-122"/>
              </a:rPr>
              <a:t>padding </a:t>
            </a:r>
            <a:r>
              <a:rPr lang="zh-CN" altLang="en-US" sz="1600">
                <a:latin typeface="楷体" panose="02010609060101010101" pitchFamily="49" charset="-122"/>
                <a:ea typeface="楷体" panose="02010609060101010101" pitchFamily="49" charset="-122"/>
              </a:rPr>
              <a:t>（列填充）</a:t>
            </a:r>
          </a:p>
        </p:txBody>
      </p:sp>
    </p:spTree>
    <p:custDataLst>
      <p:tags r:id="rId1"/>
    </p:custDataLst>
    <p:extLst>
      <p:ext uri="{BB962C8B-B14F-4D97-AF65-F5344CB8AC3E}">
        <p14:creationId xmlns:p14="http://schemas.microsoft.com/office/powerpoint/2010/main" val="4015704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2995" r="9540" b="67060"/>
          <a:stretch/>
        </p:blipFill>
        <p:spPr>
          <a:xfrm>
            <a:off x="679125" y="2124419"/>
            <a:ext cx="2715198" cy="1373957"/>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高斯卷积优化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19" name="文本框 18">
            <a:extLst>
              <a:ext uri="{FF2B5EF4-FFF2-40B4-BE49-F238E27FC236}">
                <a16:creationId xmlns:a16="http://schemas.microsoft.com/office/drawing/2014/main" id="{51D17DAC-2865-A7FF-C6A6-1F69A9FD6065}"/>
              </a:ext>
            </a:extLst>
          </p:cNvPr>
          <p:cNvSpPr txBox="1"/>
          <p:nvPr/>
        </p:nvSpPr>
        <p:spPr>
          <a:xfrm>
            <a:off x="182550" y="3672226"/>
            <a:ext cx="3990697" cy="923330"/>
          </a:xfrm>
          <a:prstGeom prst="rect">
            <a:avLst/>
          </a:prstGeom>
          <a:noFill/>
        </p:spPr>
        <p:txBody>
          <a:bodyPr wrap="square" rtlCol="0">
            <a:spAutoFit/>
          </a:bodyPr>
          <a:lstStyle/>
          <a:p>
            <a:r>
              <a:rPr lang="zh-CN" altLang="en-US"/>
              <a:t>优化一：</a:t>
            </a:r>
            <a:endParaRPr lang="en-US" altLang="zh-CN"/>
          </a:p>
          <a:p>
            <a:r>
              <a:rPr lang="en-US" altLang="zh-CN"/>
              <a:t>	</a:t>
            </a:r>
            <a:r>
              <a:rPr lang="zh-CN" altLang="en-US"/>
              <a:t>根据矩阵数据中心对称分布， </a:t>
            </a:r>
            <a:r>
              <a:rPr lang="en-US" altLang="zh-CN"/>
              <a:t>25 </a:t>
            </a:r>
            <a:r>
              <a:rPr lang="zh-CN" altLang="en-US"/>
              <a:t>个系数只需要存储 </a:t>
            </a:r>
            <a:r>
              <a:rPr lang="en-US" altLang="zh-CN"/>
              <a:t>6 </a:t>
            </a:r>
            <a:r>
              <a:rPr lang="zh-CN" altLang="en-US"/>
              <a:t>个，节省资源。</a:t>
            </a:r>
            <a:endParaRPr lang="en-US" altLang="zh-CN"/>
          </a:p>
        </p:txBody>
      </p:sp>
      <p:sp>
        <p:nvSpPr>
          <p:cNvPr id="25" name="文本框 24">
            <a:extLst>
              <a:ext uri="{FF2B5EF4-FFF2-40B4-BE49-F238E27FC236}">
                <a16:creationId xmlns:a16="http://schemas.microsoft.com/office/drawing/2014/main" id="{A0A6EE59-98CC-0592-279E-10FDB9D4576A}"/>
              </a:ext>
            </a:extLst>
          </p:cNvPr>
          <p:cNvSpPr txBox="1"/>
          <p:nvPr/>
        </p:nvSpPr>
        <p:spPr>
          <a:xfrm>
            <a:off x="160444" y="4701034"/>
            <a:ext cx="4012803" cy="923330"/>
          </a:xfrm>
          <a:prstGeom prst="rect">
            <a:avLst/>
          </a:prstGeom>
          <a:noFill/>
        </p:spPr>
        <p:txBody>
          <a:bodyPr wrap="square" rtlCol="0">
            <a:spAutoFit/>
          </a:bodyPr>
          <a:lstStyle/>
          <a:p>
            <a:r>
              <a:rPr lang="zh-CN" altLang="en-US"/>
              <a:t>优化二：</a:t>
            </a:r>
            <a:endParaRPr lang="en-US" altLang="zh-CN"/>
          </a:p>
          <a:p>
            <a:r>
              <a:rPr lang="en-US" altLang="zh-CN"/>
              <a:t>	</a:t>
            </a:r>
            <a:r>
              <a:rPr lang="zh-CN" altLang="en-US"/>
              <a:t>卷积时图像边缘像素填充为最邻近像素，通过行、列填充实现流水线。</a:t>
            </a:r>
            <a:endParaRPr lang="en-US" altLang="zh-CN"/>
          </a:p>
        </p:txBody>
      </p:sp>
      <p:sp>
        <p:nvSpPr>
          <p:cNvPr id="23" name="文本框 22">
            <a:extLst>
              <a:ext uri="{FF2B5EF4-FFF2-40B4-BE49-F238E27FC236}">
                <a16:creationId xmlns:a16="http://schemas.microsoft.com/office/drawing/2014/main" id="{A8372DD5-741C-D513-B388-7DE150EA6031}"/>
              </a:ext>
            </a:extLst>
          </p:cNvPr>
          <p:cNvSpPr txBox="1"/>
          <p:nvPr/>
        </p:nvSpPr>
        <p:spPr>
          <a:xfrm>
            <a:off x="160444" y="5610524"/>
            <a:ext cx="4012803" cy="923330"/>
          </a:xfrm>
          <a:prstGeom prst="rect">
            <a:avLst/>
          </a:prstGeom>
          <a:noFill/>
        </p:spPr>
        <p:txBody>
          <a:bodyPr wrap="square" rtlCol="0">
            <a:spAutoFit/>
          </a:bodyPr>
          <a:lstStyle/>
          <a:p>
            <a:r>
              <a:rPr lang="zh-CN" altLang="en-US" b="1"/>
              <a:t>优化三：</a:t>
            </a:r>
            <a:endParaRPr lang="en-US" altLang="zh-CN" b="1"/>
          </a:p>
          <a:p>
            <a:r>
              <a:rPr lang="en-US" altLang="zh-CN" b="1"/>
              <a:t>	</a:t>
            </a:r>
            <a:r>
              <a:rPr lang="zh-CN" altLang="en-US" b="1"/>
              <a:t>高度复用 </a:t>
            </a:r>
            <a:r>
              <a:rPr lang="en-US" altLang="zh-CN" b="1"/>
              <a:t>DSP </a:t>
            </a:r>
            <a:r>
              <a:rPr lang="zh-CN" altLang="en-US" b="1"/>
              <a:t>，一个</a:t>
            </a:r>
            <a:r>
              <a:rPr lang="en-US" altLang="zh-CN" b="1"/>
              <a:t>DSP</a:t>
            </a:r>
            <a:r>
              <a:rPr lang="zh-CN" altLang="en-US" b="1"/>
              <a:t>在同一时间进行两个乘法运算。</a:t>
            </a:r>
            <a:endParaRPr lang="en-US" altLang="zh-CN" b="1"/>
          </a:p>
        </p:txBody>
      </p:sp>
      <p:pic>
        <p:nvPicPr>
          <p:cNvPr id="3" name="图片 2">
            <a:extLst>
              <a:ext uri="{FF2B5EF4-FFF2-40B4-BE49-F238E27FC236}">
                <a16:creationId xmlns:a16="http://schemas.microsoft.com/office/drawing/2014/main" id="{509671B5-D307-8373-8A1E-89DAF673F4E5}"/>
              </a:ext>
            </a:extLst>
          </p:cNvPr>
          <p:cNvPicPr>
            <a:picLocks noChangeAspect="1"/>
          </p:cNvPicPr>
          <p:nvPr/>
        </p:nvPicPr>
        <p:blipFill>
          <a:blip r:embed="rId7"/>
          <a:stretch>
            <a:fillRect/>
          </a:stretch>
        </p:blipFill>
        <p:spPr>
          <a:xfrm>
            <a:off x="4446831" y="1345156"/>
            <a:ext cx="7297317" cy="2753544"/>
          </a:xfrm>
          <a:prstGeom prst="rect">
            <a:avLst/>
          </a:prstGeom>
        </p:spPr>
      </p:pic>
      <p:sp>
        <p:nvSpPr>
          <p:cNvPr id="31" name="文本框 30">
            <a:extLst>
              <a:ext uri="{FF2B5EF4-FFF2-40B4-BE49-F238E27FC236}">
                <a16:creationId xmlns:a16="http://schemas.microsoft.com/office/drawing/2014/main" id="{E4C5E6D4-E39D-FD25-ED15-432B4A813A19}"/>
              </a:ext>
            </a:extLst>
          </p:cNvPr>
          <p:cNvSpPr txBox="1"/>
          <p:nvPr/>
        </p:nvSpPr>
        <p:spPr>
          <a:xfrm>
            <a:off x="6040643" y="4133891"/>
            <a:ext cx="3941776" cy="338554"/>
          </a:xfrm>
          <a:prstGeom prst="rect">
            <a:avLst/>
          </a:prstGeom>
          <a:noFill/>
        </p:spPr>
        <p:txBody>
          <a:bodyPr wrap="square" rtlCol="0">
            <a:spAutoFit/>
          </a:bodyPr>
          <a:lstStyle/>
          <a:p>
            <a:pPr algn="ctr"/>
            <a:r>
              <a:rPr lang="en-US" altLang="zh-CN" sz="1600">
                <a:latin typeface="楷体" panose="02010609060101010101" pitchFamily="49" charset="-122"/>
                <a:ea typeface="楷体" panose="02010609060101010101" pitchFamily="49" charset="-122"/>
              </a:rPr>
              <a:t>DSP</a:t>
            </a:r>
            <a:r>
              <a:rPr lang="zh-CN" altLang="en-US" sz="1600">
                <a:latin typeface="楷体" panose="02010609060101010101" pitchFamily="49" charset="-122"/>
                <a:ea typeface="楷体" panose="02010609060101010101" pitchFamily="49" charset="-122"/>
              </a:rPr>
              <a:t>复用示意图</a:t>
            </a:r>
          </a:p>
        </p:txBody>
      </p:sp>
    </p:spTree>
    <p:custDataLst>
      <p:tags r:id="rId1"/>
    </p:custDataLst>
    <p:extLst>
      <p:ext uri="{BB962C8B-B14F-4D97-AF65-F5344CB8AC3E}">
        <p14:creationId xmlns:p14="http://schemas.microsoft.com/office/powerpoint/2010/main" val="127120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36988" r="9540" b="36713"/>
          <a:stretch/>
        </p:blipFill>
        <p:spPr>
          <a:xfrm>
            <a:off x="831458" y="2231812"/>
            <a:ext cx="2715198" cy="1206631"/>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拉普拉斯卷积优化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graphicFrame>
        <p:nvGraphicFramePr>
          <p:cNvPr id="19" name="表格 5">
            <a:extLst>
              <a:ext uri="{FF2B5EF4-FFF2-40B4-BE49-F238E27FC236}">
                <a16:creationId xmlns:a16="http://schemas.microsoft.com/office/drawing/2014/main" id="{786A7DF1-5D45-90E8-7ADF-F90F3F7850D0}"/>
              </a:ext>
            </a:extLst>
          </p:cNvPr>
          <p:cNvGraphicFramePr>
            <a:graphicFrameLocks noGrp="1"/>
          </p:cNvGraphicFramePr>
          <p:nvPr>
            <p:extLst>
              <p:ext uri="{D42A27DB-BD31-4B8C-83A1-F6EECF244321}">
                <p14:modId xmlns:p14="http://schemas.microsoft.com/office/powerpoint/2010/main" val="3112042804"/>
              </p:ext>
            </p:extLst>
          </p:nvPr>
        </p:nvGraphicFramePr>
        <p:xfrm>
          <a:off x="4020952" y="1207853"/>
          <a:ext cx="1678125" cy="1563276"/>
        </p:xfrm>
        <a:graphic>
          <a:graphicData uri="http://schemas.openxmlformats.org/drawingml/2006/table">
            <a:tbl>
              <a:tblPr firstRow="1" bandRow="1">
                <a:tableStyleId>{5940675A-B579-460E-94D1-54222C63F5DA}</a:tableStyleId>
              </a:tblPr>
              <a:tblGrid>
                <a:gridCol w="559375">
                  <a:extLst>
                    <a:ext uri="{9D8B030D-6E8A-4147-A177-3AD203B41FA5}">
                      <a16:colId xmlns:a16="http://schemas.microsoft.com/office/drawing/2014/main" val="1245023733"/>
                    </a:ext>
                  </a:extLst>
                </a:gridCol>
                <a:gridCol w="559375">
                  <a:extLst>
                    <a:ext uri="{9D8B030D-6E8A-4147-A177-3AD203B41FA5}">
                      <a16:colId xmlns:a16="http://schemas.microsoft.com/office/drawing/2014/main" val="1511610156"/>
                    </a:ext>
                  </a:extLst>
                </a:gridCol>
                <a:gridCol w="559375">
                  <a:extLst>
                    <a:ext uri="{9D8B030D-6E8A-4147-A177-3AD203B41FA5}">
                      <a16:colId xmlns:a16="http://schemas.microsoft.com/office/drawing/2014/main" val="463414717"/>
                    </a:ext>
                  </a:extLst>
                </a:gridCol>
              </a:tblGrid>
              <a:tr h="521092">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algn="ctr"/>
                      <a:r>
                        <a:rPr lang="en-US" altLang="zh-CN" sz="3000">
                          <a:solidFill>
                            <a:srgbClr val="3366FF"/>
                          </a:solidFill>
                        </a:rPr>
                        <a:t>1</a:t>
                      </a:r>
                      <a:endParaRPr lang="zh-CN" altLang="en-US" sz="3000">
                        <a:solidFill>
                          <a:srgbClr val="3366FF"/>
                        </a:solidFill>
                      </a:endParaRPr>
                    </a:p>
                  </a:txBody>
                  <a:tcPr marL="62531" marR="62531" marT="31265" marB="31265"/>
                </a:tc>
                <a:extLst>
                  <a:ext uri="{0D108BD9-81ED-4DB2-BD59-A6C34878D82A}">
                    <a16:rowId xmlns:a16="http://schemas.microsoft.com/office/drawing/2014/main" val="159843806"/>
                  </a:ext>
                </a:extLst>
              </a:tr>
              <a:tr h="521092">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algn="ctr"/>
                      <a:r>
                        <a:rPr lang="en-US" altLang="zh-CN" sz="3000">
                          <a:solidFill>
                            <a:srgbClr val="FF0000"/>
                          </a:solidFill>
                        </a:rPr>
                        <a:t>-8</a:t>
                      </a:r>
                      <a:endParaRPr lang="zh-CN" altLang="en-US" sz="3000">
                        <a:solidFill>
                          <a:srgbClr val="FF0000"/>
                        </a:solidFill>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extLst>
                  <a:ext uri="{0D108BD9-81ED-4DB2-BD59-A6C34878D82A}">
                    <a16:rowId xmlns:a16="http://schemas.microsoft.com/office/drawing/2014/main" val="680683015"/>
                  </a:ext>
                </a:extLst>
              </a:tr>
              <a:tr h="521092">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extLst>
                  <a:ext uri="{0D108BD9-81ED-4DB2-BD59-A6C34878D82A}">
                    <a16:rowId xmlns:a16="http://schemas.microsoft.com/office/drawing/2014/main" val="814836929"/>
                  </a:ext>
                </a:extLst>
              </a:tr>
            </a:tbl>
          </a:graphicData>
        </a:graphic>
      </p:graphicFrame>
      <p:sp>
        <p:nvSpPr>
          <p:cNvPr id="23" name="文本框 22">
            <a:extLst>
              <a:ext uri="{FF2B5EF4-FFF2-40B4-BE49-F238E27FC236}">
                <a16:creationId xmlns:a16="http://schemas.microsoft.com/office/drawing/2014/main" id="{8F232476-CB13-F14A-1097-AC8AFFA6CC5A}"/>
              </a:ext>
            </a:extLst>
          </p:cNvPr>
          <p:cNvSpPr txBox="1"/>
          <p:nvPr/>
        </p:nvSpPr>
        <p:spPr>
          <a:xfrm>
            <a:off x="3666068" y="2930795"/>
            <a:ext cx="2336639"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拉普拉斯卷积核数据</a:t>
            </a:r>
          </a:p>
        </p:txBody>
      </p:sp>
      <p:sp>
        <p:nvSpPr>
          <p:cNvPr id="24" name="文本框 23">
            <a:extLst>
              <a:ext uri="{FF2B5EF4-FFF2-40B4-BE49-F238E27FC236}">
                <a16:creationId xmlns:a16="http://schemas.microsoft.com/office/drawing/2014/main" id="{FBDA9643-5C88-422F-FD94-5071C1B2F7B2}"/>
              </a:ext>
            </a:extLst>
          </p:cNvPr>
          <p:cNvSpPr txBox="1"/>
          <p:nvPr/>
        </p:nvSpPr>
        <p:spPr>
          <a:xfrm>
            <a:off x="624163" y="4106124"/>
            <a:ext cx="4012803" cy="1477328"/>
          </a:xfrm>
          <a:prstGeom prst="rect">
            <a:avLst/>
          </a:prstGeom>
          <a:noFill/>
        </p:spPr>
        <p:txBody>
          <a:bodyPr wrap="square" rtlCol="0">
            <a:spAutoFit/>
          </a:bodyPr>
          <a:lstStyle/>
          <a:p>
            <a:r>
              <a:rPr lang="zh-CN" altLang="en-US" b="1"/>
              <a:t>优化：</a:t>
            </a:r>
            <a:endParaRPr lang="en-US" altLang="zh-CN" b="1"/>
          </a:p>
          <a:p>
            <a:r>
              <a:rPr lang="en-US" altLang="zh-CN" b="1"/>
              <a:t>	</a:t>
            </a:r>
            <a:r>
              <a:rPr lang="zh-CN" altLang="en-US" b="1"/>
              <a:t>采用</a:t>
            </a:r>
            <a:r>
              <a:rPr lang="en-US" altLang="zh-CN" b="1"/>
              <a:t> 9 </a:t>
            </a:r>
            <a:r>
              <a:rPr lang="zh-CN" altLang="en-US" b="1"/>
              <a:t>数累和运算。根据卷积核数据特点，对中心像素值低位补</a:t>
            </a:r>
            <a:r>
              <a:rPr lang="en-US" altLang="zh-CN" b="1"/>
              <a:t>3</a:t>
            </a:r>
            <a:r>
              <a:rPr lang="zh-CN" altLang="en-US" b="1"/>
              <a:t>个</a:t>
            </a:r>
            <a:r>
              <a:rPr lang="en-US" altLang="zh-CN" b="1"/>
              <a:t>0</a:t>
            </a:r>
            <a:r>
              <a:rPr lang="zh-CN" altLang="en-US" b="1"/>
              <a:t>，并将</a:t>
            </a:r>
            <a:r>
              <a:rPr lang="en-US" altLang="zh-CN" b="1"/>
              <a:t>DSP</a:t>
            </a:r>
            <a:r>
              <a:rPr lang="zh-CN" altLang="en-US" b="1"/>
              <a:t>的运算配置为减法。可以在四个时钟周期后输出结果。</a:t>
            </a:r>
            <a:endParaRPr lang="en-US" altLang="zh-CN" b="1"/>
          </a:p>
        </p:txBody>
      </p:sp>
      <p:pic>
        <p:nvPicPr>
          <p:cNvPr id="5" name="图片 4">
            <a:extLst>
              <a:ext uri="{FF2B5EF4-FFF2-40B4-BE49-F238E27FC236}">
                <a16:creationId xmlns:a16="http://schemas.microsoft.com/office/drawing/2014/main" id="{6FB8E248-FBF5-2628-DAD9-EF8B01263883}"/>
              </a:ext>
            </a:extLst>
          </p:cNvPr>
          <p:cNvPicPr>
            <a:picLocks noChangeAspect="1"/>
          </p:cNvPicPr>
          <p:nvPr/>
        </p:nvPicPr>
        <p:blipFill>
          <a:blip r:embed="rId7"/>
          <a:stretch>
            <a:fillRect/>
          </a:stretch>
        </p:blipFill>
        <p:spPr>
          <a:xfrm>
            <a:off x="6189295" y="886858"/>
            <a:ext cx="5378542" cy="4492560"/>
          </a:xfrm>
          <a:prstGeom prst="rect">
            <a:avLst/>
          </a:prstGeom>
        </p:spPr>
      </p:pic>
    </p:spTree>
    <p:custDataLst>
      <p:tags r:id="rId1"/>
    </p:custDataLst>
    <p:extLst>
      <p:ext uri="{BB962C8B-B14F-4D97-AF65-F5344CB8AC3E}">
        <p14:creationId xmlns:p14="http://schemas.microsoft.com/office/powerpoint/2010/main" val="2480753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7"/>
          <a:stretch>
            <a:fillRect/>
          </a:stretch>
        </p:blipFill>
        <p:spPr>
          <a:xfrm>
            <a:off x="4216589" y="957854"/>
            <a:ext cx="7519509" cy="2438760"/>
          </a:xfrm>
          <a:prstGeom prst="rect">
            <a:avLst/>
          </a:prstGeom>
        </p:spPr>
      </p:pic>
      <p:sp>
        <p:nvSpPr>
          <p:cNvPr id="25" name="矩形 24">
            <a:extLst>
              <a:ext uri="{FF2B5EF4-FFF2-40B4-BE49-F238E27FC236}">
                <a16:creationId xmlns:a16="http://schemas.microsoft.com/office/drawing/2014/main" id="{6C3E4B6F-2AFF-DCFD-8931-F36D319D221C}"/>
              </a:ext>
            </a:extLst>
          </p:cNvPr>
          <p:cNvSpPr/>
          <p:nvPr/>
        </p:nvSpPr>
        <p:spPr>
          <a:xfrm>
            <a:off x="5188421" y="1068102"/>
            <a:ext cx="1448049" cy="170337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E9823A4-3522-C4DA-D26A-B006A29B4823}"/>
              </a:ext>
            </a:extLst>
          </p:cNvPr>
          <p:cNvSpPr txBox="1"/>
          <p:nvPr/>
        </p:nvSpPr>
        <p:spPr>
          <a:xfrm>
            <a:off x="1132276" y="4721302"/>
            <a:ext cx="3055090" cy="400110"/>
          </a:xfrm>
          <a:prstGeom prst="rect">
            <a:avLst/>
          </a:prstGeom>
          <a:noFill/>
        </p:spPr>
        <p:txBody>
          <a:bodyPr wrap="square" rtlCol="0">
            <a:spAutoFit/>
          </a:bodyPr>
          <a:lstStyle/>
          <a:p>
            <a:r>
              <a:rPr lang="en-US" altLang="zh-CN" sz="2000" b="1"/>
              <a:t>Data Split </a:t>
            </a:r>
            <a:r>
              <a:rPr lang="zh-CN" altLang="en-US" sz="2000" b="1"/>
              <a:t>区域划分模块</a:t>
            </a:r>
          </a:p>
        </p:txBody>
      </p:sp>
      <p:graphicFrame>
        <p:nvGraphicFramePr>
          <p:cNvPr id="36" name="表格 4">
            <a:extLst>
              <a:ext uri="{FF2B5EF4-FFF2-40B4-BE49-F238E27FC236}">
                <a16:creationId xmlns:a16="http://schemas.microsoft.com/office/drawing/2014/main" id="{A8B6D8F6-4CB2-826B-B92A-ED3C7ADC1D5F}"/>
              </a:ext>
            </a:extLst>
          </p:cNvPr>
          <p:cNvGraphicFramePr>
            <a:graphicFrameLocks noGrp="1"/>
          </p:cNvGraphicFramePr>
          <p:nvPr>
            <p:extLst>
              <p:ext uri="{D42A27DB-BD31-4B8C-83A1-F6EECF244321}">
                <p14:modId xmlns:p14="http://schemas.microsoft.com/office/powerpoint/2010/main" val="187009047"/>
              </p:ext>
            </p:extLst>
          </p:nvPr>
        </p:nvGraphicFramePr>
        <p:xfrm>
          <a:off x="9578646" y="4201375"/>
          <a:ext cx="2208905" cy="2231450"/>
        </p:xfrm>
        <a:graphic>
          <a:graphicData uri="http://schemas.openxmlformats.org/drawingml/2006/table">
            <a:tbl>
              <a:tblPr firstRow="1" bandRow="1">
                <a:tableStyleId>{5940675A-B579-460E-94D1-54222C63F5DA}</a:tableStyleId>
              </a:tblPr>
              <a:tblGrid>
                <a:gridCol w="441781">
                  <a:extLst>
                    <a:ext uri="{9D8B030D-6E8A-4147-A177-3AD203B41FA5}">
                      <a16:colId xmlns:a16="http://schemas.microsoft.com/office/drawing/2014/main" val="746318559"/>
                    </a:ext>
                  </a:extLst>
                </a:gridCol>
                <a:gridCol w="441781">
                  <a:extLst>
                    <a:ext uri="{9D8B030D-6E8A-4147-A177-3AD203B41FA5}">
                      <a16:colId xmlns:a16="http://schemas.microsoft.com/office/drawing/2014/main" val="1152430877"/>
                    </a:ext>
                  </a:extLst>
                </a:gridCol>
                <a:gridCol w="441781">
                  <a:extLst>
                    <a:ext uri="{9D8B030D-6E8A-4147-A177-3AD203B41FA5}">
                      <a16:colId xmlns:a16="http://schemas.microsoft.com/office/drawing/2014/main" val="1454284034"/>
                    </a:ext>
                  </a:extLst>
                </a:gridCol>
                <a:gridCol w="441781">
                  <a:extLst>
                    <a:ext uri="{9D8B030D-6E8A-4147-A177-3AD203B41FA5}">
                      <a16:colId xmlns:a16="http://schemas.microsoft.com/office/drawing/2014/main" val="1264723137"/>
                    </a:ext>
                  </a:extLst>
                </a:gridCol>
                <a:gridCol w="441781">
                  <a:extLst>
                    <a:ext uri="{9D8B030D-6E8A-4147-A177-3AD203B41FA5}">
                      <a16:colId xmlns:a16="http://schemas.microsoft.com/office/drawing/2014/main" val="1872994960"/>
                    </a:ext>
                  </a:extLst>
                </a:gridCol>
              </a:tblGrid>
              <a:tr h="446290">
                <a:tc>
                  <a:txBody>
                    <a:bodyPr/>
                    <a:lstStyle/>
                    <a:p>
                      <a:pPr algn="ctr"/>
                      <a:r>
                        <a:rPr lang="en-US" altLang="zh-CN" sz="2500">
                          <a:solidFill>
                            <a:srgbClr val="3366FF"/>
                          </a:solidFill>
                        </a:rPr>
                        <a:t>1</a:t>
                      </a:r>
                      <a:endParaRPr lang="zh-CN" altLang="en-US" sz="2500">
                        <a:solidFill>
                          <a:srgbClr val="3366FF"/>
                        </a:solidFill>
                      </a:endParaRPr>
                    </a:p>
                  </a:txBody>
                  <a:tcPr marL="63756" marR="63756" marT="31878" marB="31878">
                    <a:solidFill>
                      <a:schemeClr val="accent2">
                        <a:lumMod val="40000"/>
                        <a:lumOff val="60000"/>
                      </a:schemeClr>
                    </a:solidFill>
                  </a:tcPr>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extLst>
                  <a:ext uri="{0D108BD9-81ED-4DB2-BD59-A6C34878D82A}">
                    <a16:rowId xmlns:a16="http://schemas.microsoft.com/office/drawing/2014/main" val="2138206360"/>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solidFill>
                      <a:schemeClr val="accent6">
                        <a:lumMod val="60000"/>
                        <a:lumOff val="40000"/>
                      </a:schemeClr>
                    </a:solidFill>
                  </a:tcPr>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905167986"/>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algn="ctr"/>
                      <a:endParaRPr lang="zh-CN" altLang="en-US" sz="2500"/>
                    </a:p>
                  </a:txBody>
                  <a:tcPr marL="63756" marR="63756" marT="31878" marB="31878"/>
                </a:tc>
                <a:tc>
                  <a:txBody>
                    <a:bodyPr/>
                    <a:lstStyle/>
                    <a:p>
                      <a:pPr algn="ctr"/>
                      <a:r>
                        <a:rPr lang="en-US" altLang="zh-CN" sz="2500">
                          <a:solidFill>
                            <a:srgbClr val="FF0000"/>
                          </a:solidFill>
                        </a:rPr>
                        <a:t>0</a:t>
                      </a:r>
                      <a:endParaRPr lang="zh-CN" altLang="en-US" sz="2500">
                        <a:solidFill>
                          <a:srgbClr val="FF0000"/>
                        </a:solidFill>
                      </a:endParaRPr>
                    </a:p>
                  </a:txBody>
                  <a:tcPr marL="63756" marR="63756" marT="31878" marB="31878"/>
                </a:tc>
                <a:tc>
                  <a:txBody>
                    <a:bodyPr/>
                    <a:lstStyle/>
                    <a:p>
                      <a:pPr algn="ctr"/>
                      <a:endParaRPr lang="zh-CN" altLang="en-US" sz="2500"/>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664226705"/>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3461421121"/>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878646267"/>
                  </a:ext>
                </a:extLst>
              </a:tr>
            </a:tbl>
          </a:graphicData>
        </a:graphic>
      </p:graphicFrame>
      <p:graphicFrame>
        <p:nvGraphicFramePr>
          <p:cNvPr id="37" name="表格 13">
            <a:extLst>
              <a:ext uri="{FF2B5EF4-FFF2-40B4-BE49-F238E27FC236}">
                <a16:creationId xmlns:a16="http://schemas.microsoft.com/office/drawing/2014/main" id="{0002CE8B-D428-410F-881C-AF883F77E63E}"/>
              </a:ext>
            </a:extLst>
          </p:cNvPr>
          <p:cNvGraphicFramePr>
            <a:graphicFrameLocks noGrp="1"/>
          </p:cNvGraphicFramePr>
          <p:nvPr>
            <p:extLst>
              <p:ext uri="{D42A27DB-BD31-4B8C-83A1-F6EECF244321}">
                <p14:modId xmlns:p14="http://schemas.microsoft.com/office/powerpoint/2010/main" val="1185504394"/>
              </p:ext>
            </p:extLst>
          </p:nvPr>
        </p:nvGraphicFramePr>
        <p:xfrm>
          <a:off x="2947608" y="3736484"/>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1</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38" name="文本框 37">
            <a:extLst>
              <a:ext uri="{FF2B5EF4-FFF2-40B4-BE49-F238E27FC236}">
                <a16:creationId xmlns:a16="http://schemas.microsoft.com/office/drawing/2014/main" id="{85030E54-D7D4-5589-7322-90213D426F1B}"/>
              </a:ext>
            </a:extLst>
          </p:cNvPr>
          <p:cNvSpPr txBox="1"/>
          <p:nvPr/>
        </p:nvSpPr>
        <p:spPr>
          <a:xfrm>
            <a:off x="2739224" y="4137261"/>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0" name="文本框 39">
            <a:extLst>
              <a:ext uri="{FF2B5EF4-FFF2-40B4-BE49-F238E27FC236}">
                <a16:creationId xmlns:a16="http://schemas.microsoft.com/office/drawing/2014/main" id="{93C3CF65-AB1D-F8FB-E496-4F4274E84EF7}"/>
              </a:ext>
            </a:extLst>
          </p:cNvPr>
          <p:cNvSpPr txBox="1"/>
          <p:nvPr/>
        </p:nvSpPr>
        <p:spPr>
          <a:xfrm>
            <a:off x="8739447" y="4130640"/>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cxnSp>
        <p:nvCxnSpPr>
          <p:cNvPr id="41" name="直接箭头连接符 40">
            <a:extLst>
              <a:ext uri="{FF2B5EF4-FFF2-40B4-BE49-F238E27FC236}">
                <a16:creationId xmlns:a16="http://schemas.microsoft.com/office/drawing/2014/main" id="{D818556B-FF15-8F77-F169-93BBDBB13705}"/>
              </a:ext>
            </a:extLst>
          </p:cNvPr>
          <p:cNvCxnSpPr>
            <a:cxnSpLocks/>
          </p:cNvCxnSpPr>
          <p:nvPr/>
        </p:nvCxnSpPr>
        <p:spPr>
          <a:xfrm flipH="1" flipV="1">
            <a:off x="9321641" y="4055600"/>
            <a:ext cx="363575" cy="32253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43" name="文本框 42">
            <a:extLst>
              <a:ext uri="{FF2B5EF4-FFF2-40B4-BE49-F238E27FC236}">
                <a16:creationId xmlns:a16="http://schemas.microsoft.com/office/drawing/2014/main" id="{DD55C933-B93C-D6AB-9AC5-49B1C2D7BDB4}"/>
              </a:ext>
            </a:extLst>
          </p:cNvPr>
          <p:cNvSpPr txBox="1"/>
          <p:nvPr/>
        </p:nvSpPr>
        <p:spPr>
          <a:xfrm>
            <a:off x="7718400" y="6099116"/>
            <a:ext cx="942109" cy="369332"/>
          </a:xfrm>
          <a:prstGeom prst="rect">
            <a:avLst/>
          </a:prstGeom>
          <a:noFill/>
        </p:spPr>
        <p:txBody>
          <a:bodyPr wrap="square" rtlCol="0">
            <a:spAutoFit/>
          </a:bodyPr>
          <a:lstStyle/>
          <a:p>
            <a:r>
              <a:rPr lang="en-US" altLang="zh-CN">
                <a:solidFill>
                  <a:srgbClr val="3366FF"/>
                </a:solidFill>
              </a:rPr>
              <a:t>16 bit</a:t>
            </a:r>
            <a:endParaRPr lang="zh-CN" altLang="en-US">
              <a:solidFill>
                <a:srgbClr val="3366FF"/>
              </a:solidFill>
            </a:endParaRPr>
          </a:p>
        </p:txBody>
      </p:sp>
      <p:graphicFrame>
        <p:nvGraphicFramePr>
          <p:cNvPr id="44" name="表格 22">
            <a:extLst>
              <a:ext uri="{FF2B5EF4-FFF2-40B4-BE49-F238E27FC236}">
                <a16:creationId xmlns:a16="http://schemas.microsoft.com/office/drawing/2014/main" id="{A90497F4-CD20-FDC3-B94A-F21CDD8F18E5}"/>
              </a:ext>
            </a:extLst>
          </p:cNvPr>
          <p:cNvGraphicFramePr>
            <a:graphicFrameLocks noGrp="1"/>
          </p:cNvGraphicFramePr>
          <p:nvPr>
            <p:extLst>
              <p:ext uri="{D42A27DB-BD31-4B8C-83A1-F6EECF244321}">
                <p14:modId xmlns:p14="http://schemas.microsoft.com/office/powerpoint/2010/main" val="1657460327"/>
              </p:ext>
            </p:extLst>
          </p:nvPr>
        </p:nvGraphicFramePr>
        <p:xfrm>
          <a:off x="7976343" y="5598224"/>
          <a:ext cx="373885" cy="492700"/>
        </p:xfrm>
        <a:graphic>
          <a:graphicData uri="http://schemas.openxmlformats.org/drawingml/2006/table">
            <a:tbl>
              <a:tblPr firstRow="1" bandRow="1">
                <a:tableStyleId>{5940675A-B579-460E-94D1-54222C63F5DA}</a:tableStyleId>
              </a:tblPr>
              <a:tblGrid>
                <a:gridCol w="373885">
                  <a:extLst>
                    <a:ext uri="{9D8B030D-6E8A-4147-A177-3AD203B41FA5}">
                      <a16:colId xmlns:a16="http://schemas.microsoft.com/office/drawing/2014/main" val="2992157902"/>
                    </a:ext>
                  </a:extLst>
                </a:gridCol>
              </a:tblGrid>
              <a:tr h="369332">
                <a:tc>
                  <a:txBody>
                    <a:bodyPr/>
                    <a:lstStyle/>
                    <a:p>
                      <a:pPr marL="0" algn="ctr" defTabSz="914400" rtl="0" eaLnBrk="1" latinLnBrk="0" hangingPunct="1"/>
                      <a:r>
                        <a:rPr lang="en-US" altLang="zh-CN" sz="2800" kern="1200">
                          <a:solidFill>
                            <a:srgbClr val="FF0000"/>
                          </a:solidFill>
                          <a:latin typeface="+mn-lt"/>
                          <a:ea typeface="+mn-ea"/>
                          <a:cs typeface="+mn-cs"/>
                        </a:rPr>
                        <a:t>0</a:t>
                      </a:r>
                      <a:endParaRPr lang="zh-CN" altLang="en-US" sz="2800" kern="1200">
                        <a:solidFill>
                          <a:srgbClr val="FF0000"/>
                        </a:solidFill>
                        <a:latin typeface="+mn-lt"/>
                        <a:ea typeface="+mn-ea"/>
                        <a:cs typeface="+mn-cs"/>
                      </a:endParaRPr>
                    </a:p>
                  </a:txBody>
                  <a:tcPr marL="65980" marR="65980" marT="32990" marB="32990"/>
                </a:tc>
                <a:extLst>
                  <a:ext uri="{0D108BD9-81ED-4DB2-BD59-A6C34878D82A}">
                    <a16:rowId xmlns:a16="http://schemas.microsoft.com/office/drawing/2014/main" val="2848270705"/>
                  </a:ext>
                </a:extLst>
              </a:tr>
            </a:tbl>
          </a:graphicData>
        </a:graphic>
      </p:graphicFrame>
      <p:cxnSp>
        <p:nvCxnSpPr>
          <p:cNvPr id="45" name="直接箭头连接符 44">
            <a:extLst>
              <a:ext uri="{FF2B5EF4-FFF2-40B4-BE49-F238E27FC236}">
                <a16:creationId xmlns:a16="http://schemas.microsoft.com/office/drawing/2014/main" id="{3B62B567-D69A-DA1B-3B35-4EC60C538DE9}"/>
              </a:ext>
            </a:extLst>
          </p:cNvPr>
          <p:cNvCxnSpPr>
            <a:cxnSpLocks/>
          </p:cNvCxnSpPr>
          <p:nvPr/>
        </p:nvCxnSpPr>
        <p:spPr>
          <a:xfrm flipH="1">
            <a:off x="8562975" y="5374878"/>
            <a:ext cx="1976909" cy="35480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5" name="箭头: 上弧形 14">
            <a:extLst>
              <a:ext uri="{FF2B5EF4-FFF2-40B4-BE49-F238E27FC236}">
                <a16:creationId xmlns:a16="http://schemas.microsoft.com/office/drawing/2014/main" id="{8E2FB9B8-23D1-8B1D-3AE8-9F033980864B}"/>
              </a:ext>
            </a:extLst>
          </p:cNvPr>
          <p:cNvSpPr/>
          <p:nvPr/>
        </p:nvSpPr>
        <p:spPr>
          <a:xfrm rot="3120262">
            <a:off x="10923191" y="3973497"/>
            <a:ext cx="1728719" cy="76194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文本框 52">
            <a:extLst>
              <a:ext uri="{FF2B5EF4-FFF2-40B4-BE49-F238E27FC236}">
                <a16:creationId xmlns:a16="http://schemas.microsoft.com/office/drawing/2014/main" id="{A81BC72E-7E91-21E9-EC25-B30FCCE738AA}"/>
              </a:ext>
            </a:extLst>
          </p:cNvPr>
          <p:cNvSpPr txBox="1"/>
          <p:nvPr/>
        </p:nvSpPr>
        <p:spPr>
          <a:xfrm>
            <a:off x="923888" y="5136559"/>
            <a:ext cx="3291770" cy="923330"/>
          </a:xfrm>
          <a:prstGeom prst="rect">
            <a:avLst/>
          </a:prstGeom>
          <a:noFill/>
        </p:spPr>
        <p:txBody>
          <a:bodyPr wrap="square">
            <a:spAutoFit/>
          </a:bodyPr>
          <a:lstStyle/>
          <a:p>
            <a:r>
              <a:rPr lang="en-US" altLang="zh-CN" sz="1800" b="0" i="0">
                <a:solidFill>
                  <a:srgbClr val="000000"/>
                </a:solidFill>
                <a:effectLst/>
                <a:latin typeface="SimSun" panose="02010600030101010101" pitchFamily="2" charset="-122"/>
                <a:ea typeface="SimSun" panose="02010600030101010101" pitchFamily="2" charset="-122"/>
              </a:rPr>
              <a:t>	</a:t>
            </a:r>
            <a:r>
              <a:rPr lang="zh-CN" altLang="en-US" sz="1800" b="0" i="0">
                <a:solidFill>
                  <a:srgbClr val="000000"/>
                </a:solidFill>
                <a:effectLst/>
                <a:latin typeface="SimSun" panose="02010600030101010101" pitchFamily="2" charset="-122"/>
                <a:ea typeface="SimSun" panose="02010600030101010101" pitchFamily="2" charset="-122"/>
              </a:rPr>
              <a:t>区域划分模块主要将后续进行统一编码与角度编码的像素区域进行提取。</a:t>
            </a:r>
            <a:endParaRPr lang="zh-CN" altLang="en-US"/>
          </a:p>
        </p:txBody>
      </p:sp>
      <p:sp>
        <p:nvSpPr>
          <p:cNvPr id="58" name="文本框 57">
            <a:extLst>
              <a:ext uri="{FF2B5EF4-FFF2-40B4-BE49-F238E27FC236}">
                <a16:creationId xmlns:a16="http://schemas.microsoft.com/office/drawing/2014/main" id="{CE3E1E6D-9C75-3F50-EB06-C76012467D64}"/>
              </a:ext>
            </a:extLst>
          </p:cNvPr>
          <p:cNvSpPr txBox="1"/>
          <p:nvPr/>
        </p:nvSpPr>
        <p:spPr>
          <a:xfrm>
            <a:off x="5973743" y="4130640"/>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spTree>
    <p:custDataLst>
      <p:tags r:id="rId1"/>
    </p:custDataLst>
    <p:extLst>
      <p:ext uri="{BB962C8B-B14F-4D97-AF65-F5344CB8AC3E}">
        <p14:creationId xmlns:p14="http://schemas.microsoft.com/office/powerpoint/2010/main" val="3610358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7"/>
          <a:stretch>
            <a:fillRect/>
          </a:stretch>
        </p:blipFill>
        <p:spPr>
          <a:xfrm>
            <a:off x="4216589" y="957854"/>
            <a:ext cx="7519509" cy="2438760"/>
          </a:xfrm>
          <a:prstGeom prst="rect">
            <a:avLst/>
          </a:prstGeom>
        </p:spPr>
      </p:pic>
      <p:sp>
        <p:nvSpPr>
          <p:cNvPr id="25" name="矩形 24">
            <a:extLst>
              <a:ext uri="{FF2B5EF4-FFF2-40B4-BE49-F238E27FC236}">
                <a16:creationId xmlns:a16="http://schemas.microsoft.com/office/drawing/2014/main" id="{6C3E4B6F-2AFF-DCFD-8931-F36D319D221C}"/>
              </a:ext>
            </a:extLst>
          </p:cNvPr>
          <p:cNvSpPr/>
          <p:nvPr/>
        </p:nvSpPr>
        <p:spPr>
          <a:xfrm>
            <a:off x="7029449" y="1511261"/>
            <a:ext cx="1620819" cy="860464"/>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7" name="表格 13">
            <a:extLst>
              <a:ext uri="{FF2B5EF4-FFF2-40B4-BE49-F238E27FC236}">
                <a16:creationId xmlns:a16="http://schemas.microsoft.com/office/drawing/2014/main" id="{0002CE8B-D428-410F-881C-AF883F77E63E}"/>
              </a:ext>
            </a:extLst>
          </p:cNvPr>
          <p:cNvGraphicFramePr>
            <a:graphicFrameLocks noGrp="1"/>
          </p:cNvGraphicFramePr>
          <p:nvPr>
            <p:extLst>
              <p:ext uri="{D42A27DB-BD31-4B8C-83A1-F6EECF244321}">
                <p14:modId xmlns:p14="http://schemas.microsoft.com/office/powerpoint/2010/main" val="2053521230"/>
              </p:ext>
            </p:extLst>
          </p:nvPr>
        </p:nvGraphicFramePr>
        <p:xfrm>
          <a:off x="5557458" y="3698384"/>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1</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38" name="文本框 37">
            <a:extLst>
              <a:ext uri="{FF2B5EF4-FFF2-40B4-BE49-F238E27FC236}">
                <a16:creationId xmlns:a16="http://schemas.microsoft.com/office/drawing/2014/main" id="{85030E54-D7D4-5589-7322-90213D426F1B}"/>
              </a:ext>
            </a:extLst>
          </p:cNvPr>
          <p:cNvSpPr txBox="1"/>
          <p:nvPr/>
        </p:nvSpPr>
        <p:spPr>
          <a:xfrm>
            <a:off x="5349074" y="4099161"/>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0" name="文本框 39">
            <a:extLst>
              <a:ext uri="{FF2B5EF4-FFF2-40B4-BE49-F238E27FC236}">
                <a16:creationId xmlns:a16="http://schemas.microsoft.com/office/drawing/2014/main" id="{93C3CF65-AB1D-F8FB-E496-4F4274E84EF7}"/>
              </a:ext>
            </a:extLst>
          </p:cNvPr>
          <p:cNvSpPr txBox="1"/>
          <p:nvPr/>
        </p:nvSpPr>
        <p:spPr>
          <a:xfrm>
            <a:off x="11349297" y="4092540"/>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58" name="文本框 57">
            <a:extLst>
              <a:ext uri="{FF2B5EF4-FFF2-40B4-BE49-F238E27FC236}">
                <a16:creationId xmlns:a16="http://schemas.microsoft.com/office/drawing/2014/main" id="{CE3E1E6D-9C75-3F50-EB06-C76012467D64}"/>
              </a:ext>
            </a:extLst>
          </p:cNvPr>
          <p:cNvSpPr txBox="1"/>
          <p:nvPr/>
        </p:nvSpPr>
        <p:spPr>
          <a:xfrm>
            <a:off x="8583593" y="4092540"/>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graphicFrame>
        <p:nvGraphicFramePr>
          <p:cNvPr id="32" name="表格 13">
            <a:extLst>
              <a:ext uri="{FF2B5EF4-FFF2-40B4-BE49-F238E27FC236}">
                <a16:creationId xmlns:a16="http://schemas.microsoft.com/office/drawing/2014/main" id="{FCC71BD7-AAF3-55F3-7D6E-0D7BBCE91EDD}"/>
              </a:ext>
            </a:extLst>
          </p:cNvPr>
          <p:cNvGraphicFramePr>
            <a:graphicFrameLocks noGrp="1"/>
          </p:cNvGraphicFramePr>
          <p:nvPr>
            <p:extLst>
              <p:ext uri="{D42A27DB-BD31-4B8C-83A1-F6EECF244321}">
                <p14:modId xmlns:p14="http://schemas.microsoft.com/office/powerpoint/2010/main" val="2242290113"/>
              </p:ext>
            </p:extLst>
          </p:nvPr>
        </p:nvGraphicFramePr>
        <p:xfrm>
          <a:off x="5557458" y="5219156"/>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0</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1</a:t>
                      </a:r>
                      <a:endParaRPr lang="zh-CN" altLang="en-US" sz="1800" kern="1200">
                        <a:solidFill>
                          <a:srgbClr val="3366FF"/>
                        </a:solidFill>
                        <a:latin typeface="+mn-lt"/>
                        <a:ea typeface="+mn-ea"/>
                        <a:cs typeface="+mn-cs"/>
                      </a:endParaRPr>
                    </a:p>
                  </a:txBody>
                  <a:tcPr/>
                </a:tc>
                <a:tc>
                  <a:txBody>
                    <a:bodyPr/>
                    <a:lstStyle/>
                    <a:p>
                      <a:pPr algn="ctr"/>
                      <a:r>
                        <a:rPr lang="en-US" altLang="zh-CN">
                          <a:solidFill>
                            <a:srgbClr val="FF0000"/>
                          </a:solidFill>
                        </a:rPr>
                        <a:t>0</a:t>
                      </a:r>
                      <a:endParaRPr lang="zh-CN" altLang="en-US">
                        <a:solidFill>
                          <a:srgbClr val="FF0000"/>
                        </a:solidFill>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algn="ctr"/>
                      <a:r>
                        <a:rPr lang="en-US" altLang="zh-CN">
                          <a:solidFill>
                            <a:srgbClr val="FF0000"/>
                          </a:solidFill>
                        </a:rPr>
                        <a:t>0</a:t>
                      </a:r>
                      <a:endParaRPr lang="zh-CN" altLang="en-US">
                        <a:solidFill>
                          <a:srgbClr val="FF0000"/>
                        </a:solidFill>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cxnSp>
        <p:nvCxnSpPr>
          <p:cNvPr id="5" name="直接箭头连接符 4">
            <a:extLst>
              <a:ext uri="{FF2B5EF4-FFF2-40B4-BE49-F238E27FC236}">
                <a16:creationId xmlns:a16="http://schemas.microsoft.com/office/drawing/2014/main" id="{27C0B6E8-6432-4F0C-88C6-3173106A2ACC}"/>
              </a:ext>
            </a:extLst>
          </p:cNvPr>
          <p:cNvCxnSpPr>
            <a:cxnSpLocks/>
          </p:cNvCxnSpPr>
          <p:nvPr/>
        </p:nvCxnSpPr>
        <p:spPr>
          <a:xfrm flipV="1">
            <a:off x="9901101" y="4099161"/>
            <a:ext cx="0" cy="378996"/>
          </a:xfrm>
          <a:prstGeom prst="straightConnector1">
            <a:avLst/>
          </a:prstGeom>
          <a:ln w="2222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 name="文本框 6">
            <a:extLst>
              <a:ext uri="{FF2B5EF4-FFF2-40B4-BE49-F238E27FC236}">
                <a16:creationId xmlns:a16="http://schemas.microsoft.com/office/drawing/2014/main" id="{020D3303-1D85-69D3-D2E7-90546A2A5E87}"/>
              </a:ext>
            </a:extLst>
          </p:cNvPr>
          <p:cNvSpPr txBox="1"/>
          <p:nvPr/>
        </p:nvSpPr>
        <p:spPr>
          <a:xfrm>
            <a:off x="4424973" y="3711987"/>
            <a:ext cx="1132485"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原始像素</a:t>
            </a:r>
          </a:p>
        </p:txBody>
      </p:sp>
      <p:sp>
        <p:nvSpPr>
          <p:cNvPr id="39" name="文本框 38">
            <a:extLst>
              <a:ext uri="{FF2B5EF4-FFF2-40B4-BE49-F238E27FC236}">
                <a16:creationId xmlns:a16="http://schemas.microsoft.com/office/drawing/2014/main" id="{870028D9-3ED6-3468-46BA-02A56531387C}"/>
              </a:ext>
            </a:extLst>
          </p:cNvPr>
          <p:cNvSpPr txBox="1"/>
          <p:nvPr/>
        </p:nvSpPr>
        <p:spPr>
          <a:xfrm>
            <a:off x="4424973" y="5246362"/>
            <a:ext cx="1132485"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跳变检测</a:t>
            </a:r>
          </a:p>
        </p:txBody>
      </p:sp>
      <p:sp>
        <p:nvSpPr>
          <p:cNvPr id="42" name="文本框 41">
            <a:extLst>
              <a:ext uri="{FF2B5EF4-FFF2-40B4-BE49-F238E27FC236}">
                <a16:creationId xmlns:a16="http://schemas.microsoft.com/office/drawing/2014/main" id="{0C72E979-F469-B8FE-FE31-3791714AB7DA}"/>
              </a:ext>
            </a:extLst>
          </p:cNvPr>
          <p:cNvSpPr txBox="1"/>
          <p:nvPr/>
        </p:nvSpPr>
        <p:spPr>
          <a:xfrm>
            <a:off x="9370610" y="4460408"/>
            <a:ext cx="942108" cy="307777"/>
          </a:xfrm>
          <a:prstGeom prst="rect">
            <a:avLst/>
          </a:prstGeom>
          <a:noFill/>
        </p:spPr>
        <p:txBody>
          <a:bodyPr wrap="square" rtlCol="0">
            <a:spAutoFit/>
          </a:bodyPr>
          <a:lstStyle/>
          <a:p>
            <a:r>
              <a:rPr lang="zh-CN" altLang="en-US" sz="1400" b="1">
                <a:solidFill>
                  <a:srgbClr val="FF0000"/>
                </a:solidFill>
              </a:rPr>
              <a:t>发生跳变</a:t>
            </a:r>
          </a:p>
        </p:txBody>
      </p:sp>
      <p:cxnSp>
        <p:nvCxnSpPr>
          <p:cNvPr id="46" name="直接箭头连接符 45">
            <a:extLst>
              <a:ext uri="{FF2B5EF4-FFF2-40B4-BE49-F238E27FC236}">
                <a16:creationId xmlns:a16="http://schemas.microsoft.com/office/drawing/2014/main" id="{222E231F-533C-8746-970D-6A39218663F1}"/>
              </a:ext>
            </a:extLst>
          </p:cNvPr>
          <p:cNvCxnSpPr>
            <a:cxnSpLocks/>
          </p:cNvCxnSpPr>
          <p:nvPr/>
        </p:nvCxnSpPr>
        <p:spPr>
          <a:xfrm flipV="1">
            <a:off x="11399317" y="4099161"/>
            <a:ext cx="0" cy="378996"/>
          </a:xfrm>
          <a:prstGeom prst="straightConnector1">
            <a:avLst/>
          </a:prstGeom>
          <a:ln w="2222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7" name="文本框 46">
            <a:extLst>
              <a:ext uri="{FF2B5EF4-FFF2-40B4-BE49-F238E27FC236}">
                <a16:creationId xmlns:a16="http://schemas.microsoft.com/office/drawing/2014/main" id="{7653F51E-38E1-9B37-FD8D-2D3CFE75D920}"/>
              </a:ext>
            </a:extLst>
          </p:cNvPr>
          <p:cNvSpPr txBox="1"/>
          <p:nvPr/>
        </p:nvSpPr>
        <p:spPr>
          <a:xfrm>
            <a:off x="10868826" y="4460408"/>
            <a:ext cx="942108" cy="307777"/>
          </a:xfrm>
          <a:prstGeom prst="rect">
            <a:avLst/>
          </a:prstGeom>
          <a:noFill/>
        </p:spPr>
        <p:txBody>
          <a:bodyPr wrap="square" rtlCol="0">
            <a:spAutoFit/>
          </a:bodyPr>
          <a:lstStyle/>
          <a:p>
            <a:r>
              <a:rPr lang="zh-CN" altLang="en-US" sz="1400" b="1">
                <a:solidFill>
                  <a:srgbClr val="FF0000"/>
                </a:solidFill>
              </a:rPr>
              <a:t>发生跳变</a:t>
            </a:r>
          </a:p>
        </p:txBody>
      </p:sp>
      <p:sp>
        <p:nvSpPr>
          <p:cNvPr id="49" name="文本框 48">
            <a:extLst>
              <a:ext uri="{FF2B5EF4-FFF2-40B4-BE49-F238E27FC236}">
                <a16:creationId xmlns:a16="http://schemas.microsoft.com/office/drawing/2014/main" id="{E92E5302-DA04-673F-6E45-94CFA14815AD}"/>
              </a:ext>
            </a:extLst>
          </p:cNvPr>
          <p:cNvSpPr txBox="1"/>
          <p:nvPr/>
        </p:nvSpPr>
        <p:spPr>
          <a:xfrm>
            <a:off x="5349074" y="5701226"/>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50" name="文本框 49">
            <a:extLst>
              <a:ext uri="{FF2B5EF4-FFF2-40B4-BE49-F238E27FC236}">
                <a16:creationId xmlns:a16="http://schemas.microsoft.com/office/drawing/2014/main" id="{AD6967D5-A2A5-6797-1067-8DF7E7789B7D}"/>
              </a:ext>
            </a:extLst>
          </p:cNvPr>
          <p:cNvSpPr txBox="1"/>
          <p:nvPr/>
        </p:nvSpPr>
        <p:spPr>
          <a:xfrm>
            <a:off x="11349297" y="5694605"/>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51" name="文本框 50">
            <a:extLst>
              <a:ext uri="{FF2B5EF4-FFF2-40B4-BE49-F238E27FC236}">
                <a16:creationId xmlns:a16="http://schemas.microsoft.com/office/drawing/2014/main" id="{8BB25715-FB23-7E70-121C-933B610A53C2}"/>
              </a:ext>
            </a:extLst>
          </p:cNvPr>
          <p:cNvSpPr txBox="1"/>
          <p:nvPr/>
        </p:nvSpPr>
        <p:spPr>
          <a:xfrm>
            <a:off x="8583593" y="5694605"/>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sp>
        <p:nvSpPr>
          <p:cNvPr id="54" name="文本框 53">
            <a:extLst>
              <a:ext uri="{FF2B5EF4-FFF2-40B4-BE49-F238E27FC236}">
                <a16:creationId xmlns:a16="http://schemas.microsoft.com/office/drawing/2014/main" id="{6A301336-71E3-0AAA-26DE-108113B0FA10}"/>
              </a:ext>
            </a:extLst>
          </p:cNvPr>
          <p:cNvSpPr txBox="1"/>
          <p:nvPr/>
        </p:nvSpPr>
        <p:spPr>
          <a:xfrm>
            <a:off x="635931" y="4077553"/>
            <a:ext cx="3291770" cy="400110"/>
          </a:xfrm>
          <a:prstGeom prst="rect">
            <a:avLst/>
          </a:prstGeom>
          <a:noFill/>
        </p:spPr>
        <p:txBody>
          <a:bodyPr wrap="square" rtlCol="0">
            <a:spAutoFit/>
          </a:bodyPr>
          <a:lstStyle/>
          <a:p>
            <a:r>
              <a:rPr lang="en-US" altLang="zh-CN" sz="2000" b="1"/>
              <a:t>Uniform Code </a:t>
            </a:r>
            <a:r>
              <a:rPr lang="zh-CN" altLang="en-US" sz="2000" b="1"/>
              <a:t>统一编码模块</a:t>
            </a:r>
          </a:p>
        </p:txBody>
      </p:sp>
      <p:sp>
        <p:nvSpPr>
          <p:cNvPr id="55" name="文本框 54">
            <a:extLst>
              <a:ext uri="{FF2B5EF4-FFF2-40B4-BE49-F238E27FC236}">
                <a16:creationId xmlns:a16="http://schemas.microsoft.com/office/drawing/2014/main" id="{744E9B0F-EF56-6E83-F5A6-003E47A30FEE}"/>
              </a:ext>
            </a:extLst>
          </p:cNvPr>
          <p:cNvSpPr txBox="1"/>
          <p:nvPr/>
        </p:nvSpPr>
        <p:spPr>
          <a:xfrm>
            <a:off x="427543" y="4492810"/>
            <a:ext cx="3291770" cy="646331"/>
          </a:xfrm>
          <a:prstGeom prst="rect">
            <a:avLst/>
          </a:prstGeom>
          <a:noFill/>
        </p:spPr>
        <p:txBody>
          <a:bodyPr wrap="square">
            <a:spAutoFit/>
          </a:bodyPr>
          <a:lstStyle/>
          <a:p>
            <a:r>
              <a:rPr lang="en-US" altLang="zh-CN" sz="1800" b="0" i="0">
                <a:solidFill>
                  <a:srgbClr val="000000"/>
                </a:solidFill>
                <a:effectLst/>
                <a:latin typeface="SimSun" panose="02010600030101010101" pitchFamily="2" charset="-122"/>
                <a:ea typeface="SimSun" panose="02010600030101010101" pitchFamily="2" charset="-122"/>
              </a:rPr>
              <a:t>	</a:t>
            </a:r>
            <a:r>
              <a:rPr lang="zh-CN" altLang="en-US" sz="1800" b="0" i="0">
                <a:solidFill>
                  <a:srgbClr val="000000"/>
                </a:solidFill>
                <a:effectLst/>
                <a:latin typeface="SimSun" panose="02010600030101010101" pitchFamily="2" charset="-122"/>
                <a:ea typeface="SimSun" panose="02010600030101010101" pitchFamily="2" charset="-122"/>
              </a:rPr>
              <a:t>统一编码模块用于对边缘区域的像素进行统一编码。</a:t>
            </a:r>
            <a:endParaRPr lang="zh-CN" altLang="en-US"/>
          </a:p>
        </p:txBody>
      </p:sp>
    </p:spTree>
    <p:custDataLst>
      <p:tags r:id="rId1"/>
    </p:custDataLst>
    <p:extLst>
      <p:ext uri="{BB962C8B-B14F-4D97-AF65-F5344CB8AC3E}">
        <p14:creationId xmlns:p14="http://schemas.microsoft.com/office/powerpoint/2010/main" val="1208284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7"/>
          <a:stretch>
            <a:fillRect/>
          </a:stretch>
        </p:blipFill>
        <p:spPr>
          <a:xfrm>
            <a:off x="4216589" y="957854"/>
            <a:ext cx="7519509" cy="2438760"/>
          </a:xfrm>
          <a:prstGeom prst="rect">
            <a:avLst/>
          </a:prstGeom>
        </p:spPr>
      </p:pic>
      <p:graphicFrame>
        <p:nvGraphicFramePr>
          <p:cNvPr id="37" name="表格 13">
            <a:extLst>
              <a:ext uri="{FF2B5EF4-FFF2-40B4-BE49-F238E27FC236}">
                <a16:creationId xmlns:a16="http://schemas.microsoft.com/office/drawing/2014/main" id="{0002CE8B-D428-410F-881C-AF883F77E63E}"/>
              </a:ext>
            </a:extLst>
          </p:cNvPr>
          <p:cNvGraphicFramePr>
            <a:graphicFrameLocks noGrp="1"/>
          </p:cNvGraphicFramePr>
          <p:nvPr>
            <p:extLst>
              <p:ext uri="{D42A27DB-BD31-4B8C-83A1-F6EECF244321}">
                <p14:modId xmlns:p14="http://schemas.microsoft.com/office/powerpoint/2010/main" val="2717959831"/>
              </p:ext>
            </p:extLst>
          </p:nvPr>
        </p:nvGraphicFramePr>
        <p:xfrm>
          <a:off x="5557458" y="3698384"/>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1</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38" name="文本框 37">
            <a:extLst>
              <a:ext uri="{FF2B5EF4-FFF2-40B4-BE49-F238E27FC236}">
                <a16:creationId xmlns:a16="http://schemas.microsoft.com/office/drawing/2014/main" id="{85030E54-D7D4-5589-7322-90213D426F1B}"/>
              </a:ext>
            </a:extLst>
          </p:cNvPr>
          <p:cNvSpPr txBox="1"/>
          <p:nvPr/>
        </p:nvSpPr>
        <p:spPr>
          <a:xfrm>
            <a:off x="5349074" y="4099161"/>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0" name="文本框 39">
            <a:extLst>
              <a:ext uri="{FF2B5EF4-FFF2-40B4-BE49-F238E27FC236}">
                <a16:creationId xmlns:a16="http://schemas.microsoft.com/office/drawing/2014/main" id="{93C3CF65-AB1D-F8FB-E496-4F4274E84EF7}"/>
              </a:ext>
            </a:extLst>
          </p:cNvPr>
          <p:cNvSpPr txBox="1"/>
          <p:nvPr/>
        </p:nvSpPr>
        <p:spPr>
          <a:xfrm>
            <a:off x="11349297" y="4092540"/>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58" name="文本框 57">
            <a:extLst>
              <a:ext uri="{FF2B5EF4-FFF2-40B4-BE49-F238E27FC236}">
                <a16:creationId xmlns:a16="http://schemas.microsoft.com/office/drawing/2014/main" id="{CE3E1E6D-9C75-3F50-EB06-C76012467D64}"/>
              </a:ext>
            </a:extLst>
          </p:cNvPr>
          <p:cNvSpPr txBox="1"/>
          <p:nvPr/>
        </p:nvSpPr>
        <p:spPr>
          <a:xfrm>
            <a:off x="8583593" y="4092540"/>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sp>
        <p:nvSpPr>
          <p:cNvPr id="7" name="文本框 6">
            <a:extLst>
              <a:ext uri="{FF2B5EF4-FFF2-40B4-BE49-F238E27FC236}">
                <a16:creationId xmlns:a16="http://schemas.microsoft.com/office/drawing/2014/main" id="{020D3303-1D85-69D3-D2E7-90546A2A5E87}"/>
              </a:ext>
            </a:extLst>
          </p:cNvPr>
          <p:cNvSpPr txBox="1"/>
          <p:nvPr/>
        </p:nvSpPr>
        <p:spPr>
          <a:xfrm>
            <a:off x="4424973" y="3711987"/>
            <a:ext cx="1132485"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原始像素</a:t>
            </a:r>
          </a:p>
        </p:txBody>
      </p:sp>
      <p:cxnSp>
        <p:nvCxnSpPr>
          <p:cNvPr id="46" name="直接箭头连接符 45">
            <a:extLst>
              <a:ext uri="{FF2B5EF4-FFF2-40B4-BE49-F238E27FC236}">
                <a16:creationId xmlns:a16="http://schemas.microsoft.com/office/drawing/2014/main" id="{222E231F-533C-8746-970D-6A39218663F1}"/>
              </a:ext>
            </a:extLst>
          </p:cNvPr>
          <p:cNvCxnSpPr>
            <a:cxnSpLocks/>
          </p:cNvCxnSpPr>
          <p:nvPr/>
        </p:nvCxnSpPr>
        <p:spPr>
          <a:xfrm flipV="1">
            <a:off x="11399317" y="4099161"/>
            <a:ext cx="0" cy="378996"/>
          </a:xfrm>
          <a:prstGeom prst="straightConnector1">
            <a:avLst/>
          </a:prstGeom>
          <a:ln w="2222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7" name="文本框 46">
            <a:extLst>
              <a:ext uri="{FF2B5EF4-FFF2-40B4-BE49-F238E27FC236}">
                <a16:creationId xmlns:a16="http://schemas.microsoft.com/office/drawing/2014/main" id="{7653F51E-38E1-9B37-FD8D-2D3CFE75D920}"/>
              </a:ext>
            </a:extLst>
          </p:cNvPr>
          <p:cNvSpPr txBox="1"/>
          <p:nvPr/>
        </p:nvSpPr>
        <p:spPr>
          <a:xfrm>
            <a:off x="10431593" y="4460408"/>
            <a:ext cx="1510886" cy="307777"/>
          </a:xfrm>
          <a:prstGeom prst="rect">
            <a:avLst/>
          </a:prstGeom>
          <a:noFill/>
        </p:spPr>
        <p:txBody>
          <a:bodyPr wrap="square" rtlCol="0">
            <a:spAutoFit/>
          </a:bodyPr>
          <a:lstStyle/>
          <a:p>
            <a:r>
              <a:rPr lang="zh-CN" altLang="en-US" sz="1400" b="1">
                <a:solidFill>
                  <a:srgbClr val="FF0000"/>
                </a:solidFill>
              </a:rPr>
              <a:t>发生下降沿跳变</a:t>
            </a:r>
          </a:p>
        </p:txBody>
      </p:sp>
      <p:sp>
        <p:nvSpPr>
          <p:cNvPr id="54" name="文本框 53">
            <a:extLst>
              <a:ext uri="{FF2B5EF4-FFF2-40B4-BE49-F238E27FC236}">
                <a16:creationId xmlns:a16="http://schemas.microsoft.com/office/drawing/2014/main" id="{6A301336-71E3-0AAA-26DE-108113B0FA10}"/>
              </a:ext>
            </a:extLst>
          </p:cNvPr>
          <p:cNvSpPr txBox="1"/>
          <p:nvPr/>
        </p:nvSpPr>
        <p:spPr>
          <a:xfrm>
            <a:off x="635931" y="4077553"/>
            <a:ext cx="3291770" cy="400110"/>
          </a:xfrm>
          <a:prstGeom prst="rect">
            <a:avLst/>
          </a:prstGeom>
          <a:noFill/>
        </p:spPr>
        <p:txBody>
          <a:bodyPr wrap="square" rtlCol="0">
            <a:spAutoFit/>
          </a:bodyPr>
          <a:lstStyle/>
          <a:p>
            <a:r>
              <a:rPr lang="en-US" altLang="zh-CN" sz="2000" b="1"/>
              <a:t>Angle Detect </a:t>
            </a:r>
            <a:r>
              <a:rPr lang="zh-CN" altLang="en-US" sz="2000" b="1"/>
              <a:t>角度编码模块</a:t>
            </a:r>
          </a:p>
        </p:txBody>
      </p:sp>
      <p:sp>
        <p:nvSpPr>
          <p:cNvPr id="55" name="文本框 54">
            <a:extLst>
              <a:ext uri="{FF2B5EF4-FFF2-40B4-BE49-F238E27FC236}">
                <a16:creationId xmlns:a16="http://schemas.microsoft.com/office/drawing/2014/main" id="{744E9B0F-EF56-6E83-F5A6-003E47A30FEE}"/>
              </a:ext>
            </a:extLst>
          </p:cNvPr>
          <p:cNvSpPr txBox="1"/>
          <p:nvPr/>
        </p:nvSpPr>
        <p:spPr>
          <a:xfrm>
            <a:off x="427543" y="4492810"/>
            <a:ext cx="3291770" cy="646331"/>
          </a:xfrm>
          <a:prstGeom prst="rect">
            <a:avLst/>
          </a:prstGeom>
          <a:noFill/>
        </p:spPr>
        <p:txBody>
          <a:bodyPr wrap="square">
            <a:spAutoFit/>
          </a:bodyPr>
          <a:lstStyle/>
          <a:p>
            <a:r>
              <a:rPr lang="en-US" altLang="zh-CN" sz="1800" b="0" i="0">
                <a:solidFill>
                  <a:srgbClr val="000000"/>
                </a:solidFill>
                <a:effectLst/>
                <a:latin typeface="SimSun" panose="02010600030101010101" pitchFamily="2" charset="-122"/>
                <a:ea typeface="SimSun" panose="02010600030101010101" pitchFamily="2" charset="-122"/>
              </a:rPr>
              <a:t>	</a:t>
            </a:r>
            <a:r>
              <a:rPr lang="zh-CN" altLang="en-US" sz="1800" b="0" i="0">
                <a:solidFill>
                  <a:srgbClr val="000000"/>
                </a:solidFill>
                <a:effectLst/>
                <a:latin typeface="SimSun" panose="02010600030101010101" pitchFamily="2" charset="-122"/>
                <a:ea typeface="SimSun" panose="02010600030101010101" pitchFamily="2" charset="-122"/>
              </a:rPr>
              <a:t>统一编码模块用于对边缘区域的像素进行统一编码。</a:t>
            </a:r>
            <a:endParaRPr lang="zh-CN" altLang="en-US"/>
          </a:p>
        </p:txBody>
      </p:sp>
      <p:sp>
        <p:nvSpPr>
          <p:cNvPr id="35" name="矩形 34">
            <a:extLst>
              <a:ext uri="{FF2B5EF4-FFF2-40B4-BE49-F238E27FC236}">
                <a16:creationId xmlns:a16="http://schemas.microsoft.com/office/drawing/2014/main" id="{3723B052-0F90-AB78-E510-707A4C004BBE}"/>
              </a:ext>
            </a:extLst>
          </p:cNvPr>
          <p:cNvSpPr/>
          <p:nvPr/>
        </p:nvSpPr>
        <p:spPr>
          <a:xfrm>
            <a:off x="7029449" y="2415837"/>
            <a:ext cx="1620819" cy="860464"/>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6" name="表格 13">
            <a:extLst>
              <a:ext uri="{FF2B5EF4-FFF2-40B4-BE49-F238E27FC236}">
                <a16:creationId xmlns:a16="http://schemas.microsoft.com/office/drawing/2014/main" id="{B6129126-846E-833B-A331-04E7E3C8B8F6}"/>
              </a:ext>
            </a:extLst>
          </p:cNvPr>
          <p:cNvGraphicFramePr>
            <a:graphicFrameLocks noGrp="1"/>
          </p:cNvGraphicFramePr>
          <p:nvPr>
            <p:extLst>
              <p:ext uri="{D42A27DB-BD31-4B8C-83A1-F6EECF244321}">
                <p14:modId xmlns:p14="http://schemas.microsoft.com/office/powerpoint/2010/main" val="2578031249"/>
              </p:ext>
            </p:extLst>
          </p:nvPr>
        </p:nvGraphicFramePr>
        <p:xfrm>
          <a:off x="5557458" y="5219156"/>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0</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algn="ctr"/>
                      <a:r>
                        <a:rPr lang="en-US" altLang="zh-CN">
                          <a:solidFill>
                            <a:srgbClr val="FF0000"/>
                          </a:solidFill>
                        </a:rPr>
                        <a:t>0</a:t>
                      </a:r>
                      <a:endParaRPr lang="zh-CN" altLang="en-US">
                        <a:solidFill>
                          <a:srgbClr val="FF0000"/>
                        </a:solidFill>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41" name="文本框 40">
            <a:extLst>
              <a:ext uri="{FF2B5EF4-FFF2-40B4-BE49-F238E27FC236}">
                <a16:creationId xmlns:a16="http://schemas.microsoft.com/office/drawing/2014/main" id="{E8C0D771-499B-E0CF-97D7-2747D071B853}"/>
              </a:ext>
            </a:extLst>
          </p:cNvPr>
          <p:cNvSpPr txBox="1"/>
          <p:nvPr/>
        </p:nvSpPr>
        <p:spPr>
          <a:xfrm>
            <a:off x="3927701" y="5246362"/>
            <a:ext cx="1629757"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下降沿跳变检测</a:t>
            </a:r>
          </a:p>
        </p:txBody>
      </p:sp>
      <p:sp>
        <p:nvSpPr>
          <p:cNvPr id="43" name="文本框 42">
            <a:extLst>
              <a:ext uri="{FF2B5EF4-FFF2-40B4-BE49-F238E27FC236}">
                <a16:creationId xmlns:a16="http://schemas.microsoft.com/office/drawing/2014/main" id="{6E83986F-0D56-E652-C374-A68301612370}"/>
              </a:ext>
            </a:extLst>
          </p:cNvPr>
          <p:cNvSpPr txBox="1"/>
          <p:nvPr/>
        </p:nvSpPr>
        <p:spPr>
          <a:xfrm>
            <a:off x="5349074" y="5701226"/>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4" name="文本框 43">
            <a:extLst>
              <a:ext uri="{FF2B5EF4-FFF2-40B4-BE49-F238E27FC236}">
                <a16:creationId xmlns:a16="http://schemas.microsoft.com/office/drawing/2014/main" id="{C733448E-5507-406D-CD9A-10A7C822D056}"/>
              </a:ext>
            </a:extLst>
          </p:cNvPr>
          <p:cNvSpPr txBox="1"/>
          <p:nvPr/>
        </p:nvSpPr>
        <p:spPr>
          <a:xfrm>
            <a:off x="11349297" y="5694605"/>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45" name="文本框 44">
            <a:extLst>
              <a:ext uri="{FF2B5EF4-FFF2-40B4-BE49-F238E27FC236}">
                <a16:creationId xmlns:a16="http://schemas.microsoft.com/office/drawing/2014/main" id="{D12943B3-4476-021C-57C6-F40D5B8BA741}"/>
              </a:ext>
            </a:extLst>
          </p:cNvPr>
          <p:cNvSpPr txBox="1"/>
          <p:nvPr/>
        </p:nvSpPr>
        <p:spPr>
          <a:xfrm>
            <a:off x="8583593" y="5694605"/>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spTree>
    <p:custDataLst>
      <p:tags r:id="rId1"/>
    </p:custDataLst>
    <p:extLst>
      <p:ext uri="{BB962C8B-B14F-4D97-AF65-F5344CB8AC3E}">
        <p14:creationId xmlns:p14="http://schemas.microsoft.com/office/powerpoint/2010/main" val="1943132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40597" t="-5420" r="29805" b="65231"/>
          <a:stretch/>
        </p:blipFill>
        <p:spPr>
          <a:xfrm>
            <a:off x="160444" y="577167"/>
            <a:ext cx="3055091" cy="1614674"/>
          </a:xfrm>
          <a:prstGeom prst="rect">
            <a:avLst/>
          </a:prstGeom>
        </p:spPr>
      </p:pic>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6"/>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7"/>
          <a:stretch>
            <a:fillRect/>
          </a:stretch>
        </p:blipFill>
        <p:spPr>
          <a:xfrm>
            <a:off x="4216589" y="957854"/>
            <a:ext cx="7519509" cy="2438760"/>
          </a:xfrm>
          <a:prstGeom prst="rect">
            <a:avLst/>
          </a:prstGeom>
        </p:spPr>
      </p:pic>
      <p:sp>
        <p:nvSpPr>
          <p:cNvPr id="54" name="文本框 53">
            <a:extLst>
              <a:ext uri="{FF2B5EF4-FFF2-40B4-BE49-F238E27FC236}">
                <a16:creationId xmlns:a16="http://schemas.microsoft.com/office/drawing/2014/main" id="{6A301336-71E3-0AAA-26DE-108113B0FA10}"/>
              </a:ext>
            </a:extLst>
          </p:cNvPr>
          <p:cNvSpPr txBox="1"/>
          <p:nvPr/>
        </p:nvSpPr>
        <p:spPr>
          <a:xfrm>
            <a:off x="590306" y="4065622"/>
            <a:ext cx="3291770" cy="400110"/>
          </a:xfrm>
          <a:prstGeom prst="rect">
            <a:avLst/>
          </a:prstGeom>
          <a:noFill/>
        </p:spPr>
        <p:txBody>
          <a:bodyPr wrap="square" rtlCol="0">
            <a:spAutoFit/>
          </a:bodyPr>
          <a:lstStyle/>
          <a:p>
            <a:r>
              <a:rPr lang="en-US" altLang="zh-CN" sz="2000" b="1"/>
              <a:t>Address Code </a:t>
            </a:r>
            <a:r>
              <a:rPr lang="zh-CN" altLang="en-US" sz="2000" b="1"/>
              <a:t>地址编码模块</a:t>
            </a:r>
          </a:p>
        </p:txBody>
      </p:sp>
      <p:sp>
        <p:nvSpPr>
          <p:cNvPr id="55" name="文本框 54">
            <a:extLst>
              <a:ext uri="{FF2B5EF4-FFF2-40B4-BE49-F238E27FC236}">
                <a16:creationId xmlns:a16="http://schemas.microsoft.com/office/drawing/2014/main" id="{744E9B0F-EF56-6E83-F5A6-003E47A30FEE}"/>
              </a:ext>
            </a:extLst>
          </p:cNvPr>
          <p:cNvSpPr txBox="1"/>
          <p:nvPr/>
        </p:nvSpPr>
        <p:spPr>
          <a:xfrm>
            <a:off x="379917" y="4497226"/>
            <a:ext cx="3992057" cy="1477328"/>
          </a:xfrm>
          <a:prstGeom prst="rect">
            <a:avLst/>
          </a:prstGeom>
          <a:noFill/>
        </p:spPr>
        <p:txBody>
          <a:bodyPr wrap="square">
            <a:spAutoFit/>
          </a:bodyPr>
          <a:lstStyle/>
          <a:p>
            <a:r>
              <a:rPr lang="en-US" altLang="zh-CN" sz="1800" b="0" i="0">
                <a:solidFill>
                  <a:srgbClr val="000000"/>
                </a:solidFill>
                <a:effectLst/>
                <a:latin typeface="SimSun" panose="02010600030101010101" pitchFamily="2" charset="-122"/>
                <a:ea typeface="SimSun" panose="02010600030101010101" pitchFamily="2" charset="-122"/>
              </a:rPr>
              <a:t>	</a:t>
            </a:r>
            <a:r>
              <a:rPr lang="zh-CN" altLang="en-US" sz="1800" b="0" i="0">
                <a:solidFill>
                  <a:srgbClr val="000000"/>
                </a:solidFill>
                <a:effectLst/>
                <a:latin typeface="SimSun" panose="02010600030101010101" pitchFamily="2" charset="-122"/>
                <a:ea typeface="SimSun" panose="02010600030101010101" pitchFamily="2" charset="-122"/>
              </a:rPr>
              <a:t>地址编码模块通过接收来自统一编码模块、角度编码模块与二值像素块中心像素的信息，进行</a:t>
            </a:r>
            <a:r>
              <a:rPr lang="zh-CN" altLang="en-US" sz="1800" b="1" i="0">
                <a:solidFill>
                  <a:srgbClr val="FF0000"/>
                </a:solidFill>
                <a:effectLst/>
                <a:latin typeface="SimSun" panose="02010600030101010101" pitchFamily="2" charset="-122"/>
                <a:ea typeface="SimSun" panose="02010600030101010101" pitchFamily="2" charset="-122"/>
              </a:rPr>
              <a:t>地址编码</a:t>
            </a:r>
            <a:r>
              <a:rPr lang="zh-CN" altLang="en-US" sz="1800" b="0" i="0">
                <a:solidFill>
                  <a:srgbClr val="000000"/>
                </a:solidFill>
                <a:effectLst/>
                <a:latin typeface="SimSun" panose="02010600030101010101" pitchFamily="2" charset="-122"/>
                <a:ea typeface="SimSun" panose="02010600030101010101" pitchFamily="2" charset="-122"/>
              </a:rPr>
              <a:t>，用于查找该像素块纹理特征类别的</a:t>
            </a:r>
            <a:r>
              <a:rPr lang="zh-CN" altLang="en-US" sz="1800" b="1" i="0">
                <a:solidFill>
                  <a:srgbClr val="FF0000"/>
                </a:solidFill>
                <a:effectLst/>
                <a:latin typeface="SimSun" panose="02010600030101010101" pitchFamily="2" charset="-122"/>
                <a:ea typeface="SimSun" panose="02010600030101010101" pitchFamily="2" charset="-122"/>
              </a:rPr>
              <a:t>滤波器地址</a:t>
            </a:r>
            <a:r>
              <a:rPr lang="zh-CN" altLang="en-US" b="1">
                <a:solidFill>
                  <a:srgbClr val="FF0000"/>
                </a:solidFill>
              </a:rPr>
              <a:t> 。</a:t>
            </a:r>
          </a:p>
        </p:txBody>
      </p:sp>
      <p:sp>
        <p:nvSpPr>
          <p:cNvPr id="35" name="矩形 34">
            <a:extLst>
              <a:ext uri="{FF2B5EF4-FFF2-40B4-BE49-F238E27FC236}">
                <a16:creationId xmlns:a16="http://schemas.microsoft.com/office/drawing/2014/main" id="{3723B052-0F90-AB78-E510-707A4C004BBE}"/>
              </a:ext>
            </a:extLst>
          </p:cNvPr>
          <p:cNvSpPr/>
          <p:nvPr/>
        </p:nvSpPr>
        <p:spPr>
          <a:xfrm>
            <a:off x="9038338" y="998875"/>
            <a:ext cx="1620819" cy="2287249"/>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980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331670" y="1808484"/>
            <a:ext cx="3650177" cy="530369"/>
            <a:chOff x="5721594" y="289567"/>
            <a:chExt cx="4866902" cy="707159"/>
          </a:xfrm>
          <a:solidFill>
            <a:srgbClr val="5A538C"/>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sp>
        <p:nvSpPr>
          <p:cNvPr id="4" name="TextBox 59"/>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5" name="任意多边形 26"/>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6" name="任意多边形 34"/>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grpSp>
        <p:nvGrpSpPr>
          <p:cNvPr id="14" name="组合 13">
            <a:extLst>
              <a:ext uri="{FF2B5EF4-FFF2-40B4-BE49-F238E27FC236}">
                <a16:creationId xmlns:a16="http://schemas.microsoft.com/office/drawing/2014/main" id="{DCE31BD3-7C8F-43C0-8520-AA8453E27153}"/>
              </a:ext>
            </a:extLst>
          </p:cNvPr>
          <p:cNvGrpSpPr/>
          <p:nvPr/>
        </p:nvGrpSpPr>
        <p:grpSpPr>
          <a:xfrm>
            <a:off x="7331668" y="4281332"/>
            <a:ext cx="3650400" cy="529201"/>
            <a:chOff x="5750632" y="2729179"/>
            <a:chExt cx="4867200" cy="705600"/>
          </a:xfrm>
        </p:grpSpPr>
        <p:sp>
          <p:nvSpPr>
            <p:cNvPr id="11" name="矩形 10"/>
            <p:cNvSpPr/>
            <p:nvPr/>
          </p:nvSpPr>
          <p:spPr>
            <a:xfrm>
              <a:off x="5750632" y="2729179"/>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89"/>
              <a:ext cx="3578847"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331668" y="3045492"/>
            <a:ext cx="3650400" cy="529201"/>
            <a:chOff x="5750632" y="1470993"/>
            <a:chExt cx="4867200" cy="705600"/>
          </a:xfrm>
        </p:grpSpPr>
        <p:sp>
          <p:nvSpPr>
            <p:cNvPr id="8" name="矩形 7"/>
            <p:cNvSpPr/>
            <p:nvPr/>
          </p:nvSpPr>
          <p:spPr>
            <a:xfrm>
              <a:off x="5750632" y="1470993"/>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8"/>
              <a:ext cx="4295879"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22" name="图片 21" descr="徽标&#10;&#10;描述已自动生成">
            <a:extLst>
              <a:ext uri="{FF2B5EF4-FFF2-40B4-BE49-F238E27FC236}">
                <a16:creationId xmlns:a16="http://schemas.microsoft.com/office/drawing/2014/main" id="{1E41B5D8-9055-BB1D-DD5A-8CF42DBEA7C4}"/>
              </a:ext>
            </a:extLst>
          </p:cNvPr>
          <p:cNvPicPr>
            <a:picLocks noChangeAspect="1"/>
          </p:cNvPicPr>
          <p:nvPr/>
        </p:nvPicPr>
        <p:blipFill>
          <a:blip r:embed="rId3"/>
          <a:stretch>
            <a:fillRect/>
          </a:stretch>
        </p:blipFill>
        <p:spPr>
          <a:xfrm>
            <a:off x="10373272" y="0"/>
            <a:ext cx="1732085" cy="832397"/>
          </a:xfrm>
          <a:prstGeom prst="rect">
            <a:avLst/>
          </a:prstGeom>
        </p:spPr>
      </p:pic>
      <p:sp>
        <p:nvSpPr>
          <p:cNvPr id="23" name="矩形 22">
            <a:extLst>
              <a:ext uri="{FF2B5EF4-FFF2-40B4-BE49-F238E27FC236}">
                <a16:creationId xmlns:a16="http://schemas.microsoft.com/office/drawing/2014/main" id="{7A791112-4B01-0AB3-D9F1-BC1989E1091E}"/>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039889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4">
        <p159:morph option="byObject"/>
      </p:transition>
    </mc:Choice>
    <mc:Fallback xmlns="">
      <p:transition spd="slow" advTm="34">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7" name="图片 16" descr="图示&#10;&#10;描述已自动生成">
            <a:extLst>
              <a:ext uri="{FF2B5EF4-FFF2-40B4-BE49-F238E27FC236}">
                <a16:creationId xmlns:a16="http://schemas.microsoft.com/office/drawing/2014/main" id="{9C973194-3DB9-173E-FB41-C859A52045C3}"/>
              </a:ext>
            </a:extLst>
          </p:cNvPr>
          <p:cNvPicPr>
            <a:picLocks noChangeAspect="1"/>
          </p:cNvPicPr>
          <p:nvPr/>
        </p:nvPicPr>
        <p:blipFill rotWithShape="1">
          <a:blip r:embed="rId5"/>
          <a:srcRect l="-2145" t="-1234" r="-3279" b="-2428"/>
          <a:stretch/>
        </p:blipFill>
        <p:spPr>
          <a:xfrm>
            <a:off x="3456813" y="1712477"/>
            <a:ext cx="6930405" cy="4184339"/>
          </a:xfrm>
          <a:prstGeom prst="rect">
            <a:avLst/>
          </a:prstGeom>
        </p:spPr>
      </p:pic>
      <p:pic>
        <p:nvPicPr>
          <p:cNvPr id="19" name="图片 18" descr="图示&#10;&#10;描述已自动生成">
            <a:extLst>
              <a:ext uri="{FF2B5EF4-FFF2-40B4-BE49-F238E27FC236}">
                <a16:creationId xmlns:a16="http://schemas.microsoft.com/office/drawing/2014/main" id="{B62FBBA4-ABA0-3E5B-CD06-D4EA53F45690}"/>
              </a:ext>
            </a:extLst>
          </p:cNvPr>
          <p:cNvPicPr/>
          <p:nvPr/>
        </p:nvPicPr>
        <p:blipFill rotWithShape="1">
          <a:blip r:embed="rId6"/>
          <a:srcRect l="40597" t="-5420" r="29805" b="65231"/>
          <a:stretch/>
        </p:blipFill>
        <p:spPr>
          <a:xfrm>
            <a:off x="721654" y="590854"/>
            <a:ext cx="3055091" cy="1614674"/>
          </a:xfrm>
          <a:prstGeom prst="rect">
            <a:avLst/>
          </a:prstGeom>
        </p:spPr>
      </p:pic>
      <p:sp>
        <p:nvSpPr>
          <p:cNvPr id="2" name="文本框 1">
            <a:extLst>
              <a:ext uri="{FF2B5EF4-FFF2-40B4-BE49-F238E27FC236}">
                <a16:creationId xmlns:a16="http://schemas.microsoft.com/office/drawing/2014/main" id="{6EF5C9C8-17C9-2ED4-0FED-0CE4C343751A}"/>
              </a:ext>
            </a:extLst>
          </p:cNvPr>
          <p:cNvSpPr txBox="1"/>
          <p:nvPr/>
        </p:nvSpPr>
        <p:spPr>
          <a:xfrm>
            <a:off x="2449421" y="3690972"/>
            <a:ext cx="1133475" cy="369332"/>
          </a:xfrm>
          <a:prstGeom prst="rect">
            <a:avLst/>
          </a:prstGeom>
          <a:noFill/>
        </p:spPr>
        <p:txBody>
          <a:bodyPr wrap="square" rtlCol="0">
            <a:spAutoFit/>
          </a:bodyPr>
          <a:lstStyle/>
          <a:p>
            <a:r>
              <a:rPr lang="zh-CN" altLang="en-US"/>
              <a:t>图像数据</a:t>
            </a:r>
          </a:p>
        </p:txBody>
      </p:sp>
      <p:sp>
        <p:nvSpPr>
          <p:cNvPr id="23" name="文本框 22">
            <a:extLst>
              <a:ext uri="{FF2B5EF4-FFF2-40B4-BE49-F238E27FC236}">
                <a16:creationId xmlns:a16="http://schemas.microsoft.com/office/drawing/2014/main" id="{83F60A4E-3385-ABA8-862E-AF8FC44B0252}"/>
              </a:ext>
            </a:extLst>
          </p:cNvPr>
          <p:cNvSpPr txBox="1"/>
          <p:nvPr/>
        </p:nvSpPr>
        <p:spPr>
          <a:xfrm>
            <a:off x="10142965" y="3552472"/>
            <a:ext cx="1262712" cy="646331"/>
          </a:xfrm>
          <a:prstGeom prst="rect">
            <a:avLst/>
          </a:prstGeom>
          <a:noFill/>
        </p:spPr>
        <p:txBody>
          <a:bodyPr wrap="square" rtlCol="0">
            <a:spAutoFit/>
          </a:bodyPr>
          <a:lstStyle/>
          <a:p>
            <a:pPr algn="ctr"/>
            <a:r>
              <a:rPr lang="zh-CN" altLang="en-US">
                <a:solidFill>
                  <a:srgbClr val="000000"/>
                </a:solidFill>
                <a:latin typeface="SimSun" panose="02010600030101010101" pitchFamily="2" charset="-122"/>
                <a:ea typeface="SimSun" panose="02010600030101010101" pitchFamily="2" charset="-122"/>
              </a:rPr>
              <a:t>对应滤波器地址</a:t>
            </a:r>
            <a:endParaRPr lang="zh-CN" altLang="en-US"/>
          </a:p>
        </p:txBody>
      </p:sp>
    </p:spTree>
    <p:custDataLst>
      <p:tags r:id="rId1"/>
    </p:custDataLst>
    <p:extLst>
      <p:ext uri="{BB962C8B-B14F-4D97-AF65-F5344CB8AC3E}">
        <p14:creationId xmlns:p14="http://schemas.microsoft.com/office/powerpoint/2010/main" val="2428157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5" name="图片 14" descr="图示&#10;&#10;描述已自动生成">
            <a:extLst>
              <a:ext uri="{FF2B5EF4-FFF2-40B4-BE49-F238E27FC236}">
                <a16:creationId xmlns:a16="http://schemas.microsoft.com/office/drawing/2014/main" id="{A94F211B-267A-9435-53EF-B06959E769BC}"/>
              </a:ext>
            </a:extLst>
          </p:cNvPr>
          <p:cNvPicPr/>
          <p:nvPr/>
        </p:nvPicPr>
        <p:blipFill rotWithShape="1">
          <a:blip r:embed="rId5"/>
          <a:srcRect l="38302" t="-3847" r="17072" b="-2390"/>
          <a:stretch/>
        </p:blipFill>
        <p:spPr>
          <a:xfrm>
            <a:off x="219258" y="825465"/>
            <a:ext cx="6196614" cy="5742236"/>
          </a:xfrm>
          <a:prstGeom prst="rect">
            <a:avLst/>
          </a:prstGeom>
        </p:spPr>
      </p:pic>
      <p:sp>
        <p:nvSpPr>
          <p:cNvPr id="17" name="矩形 16">
            <a:extLst>
              <a:ext uri="{FF2B5EF4-FFF2-40B4-BE49-F238E27FC236}">
                <a16:creationId xmlns:a16="http://schemas.microsoft.com/office/drawing/2014/main" id="{EAD8DAC8-8DD0-5A7E-FC9D-777D3482C729}"/>
              </a:ext>
            </a:extLst>
          </p:cNvPr>
          <p:cNvSpPr/>
          <p:nvPr/>
        </p:nvSpPr>
        <p:spPr>
          <a:xfrm>
            <a:off x="4776003" y="1876425"/>
            <a:ext cx="1434297" cy="3175963"/>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781DD45D-87EB-C78E-75B6-68E9CBB73468}"/>
              </a:ext>
            </a:extLst>
          </p:cNvPr>
          <p:cNvSpPr txBox="1"/>
          <p:nvPr/>
        </p:nvSpPr>
        <p:spPr>
          <a:xfrm>
            <a:off x="7575382" y="2355775"/>
            <a:ext cx="3790950" cy="1754326"/>
          </a:xfrm>
          <a:prstGeom prst="rect">
            <a:avLst/>
          </a:prstGeom>
          <a:noFill/>
        </p:spPr>
        <p:txBody>
          <a:bodyPr wrap="square" rtlCol="0">
            <a:spAutoFit/>
          </a:bodyPr>
          <a:lstStyle/>
          <a:p>
            <a:r>
              <a:rPr lang="en-US" altLang="zh-CN" sz="1800" b="0" i="0">
                <a:solidFill>
                  <a:srgbClr val="000000"/>
                </a:solidFill>
                <a:effectLst/>
                <a:latin typeface="SimSun" panose="02010600030101010101" pitchFamily="2" charset="-122"/>
                <a:ea typeface="SimSun" panose="02010600030101010101" pitchFamily="2" charset="-122"/>
              </a:rPr>
              <a:t>	</a:t>
            </a:r>
            <a:r>
              <a:rPr lang="zh-CN" altLang="en-US" sz="1800" b="0" i="0">
                <a:solidFill>
                  <a:srgbClr val="000000"/>
                </a:solidFill>
                <a:effectLst/>
                <a:latin typeface="SimSun" panose="02010600030101010101" pitchFamily="2" charset="-122"/>
                <a:ea typeface="SimSun" panose="02010600030101010101" pitchFamily="2" charset="-122"/>
              </a:rPr>
              <a:t>自适应锐化模块可进行对于不同 </a:t>
            </a:r>
            <a:r>
              <a:rPr lang="en-US" altLang="zh-CN" sz="1800" b="0" i="0">
                <a:solidFill>
                  <a:srgbClr val="000000"/>
                </a:solidFill>
                <a:effectLst/>
                <a:latin typeface="CMR12"/>
              </a:rPr>
              <a:t>5 </a:t>
            </a:r>
            <a:r>
              <a:rPr lang="en-US" altLang="zh-CN" sz="1800" b="0" i="1">
                <a:solidFill>
                  <a:srgbClr val="000000"/>
                </a:solidFill>
                <a:effectLst/>
                <a:latin typeface="CMSY10"/>
              </a:rPr>
              <a:t>× </a:t>
            </a:r>
            <a:r>
              <a:rPr lang="en-US" altLang="zh-CN" sz="1800" b="0" i="0">
                <a:solidFill>
                  <a:srgbClr val="000000"/>
                </a:solidFill>
                <a:effectLst/>
                <a:latin typeface="CMR12"/>
              </a:rPr>
              <a:t>5 </a:t>
            </a:r>
            <a:r>
              <a:rPr lang="zh-CN" altLang="en-US" sz="1800" b="0" i="0">
                <a:solidFill>
                  <a:srgbClr val="000000"/>
                </a:solidFill>
                <a:effectLst/>
                <a:latin typeface="SimSun" panose="02010600030101010101" pitchFamily="2" charset="-122"/>
                <a:ea typeface="SimSun" panose="02010600030101010101" pitchFamily="2" charset="-122"/>
              </a:rPr>
              <a:t>的图像块根据其纹理特征进行实时锐化。</a:t>
            </a:r>
            <a:endParaRPr lang="en-US" altLang="zh-CN" sz="1800" b="0" i="0">
              <a:solidFill>
                <a:srgbClr val="000000"/>
              </a:solidFill>
              <a:effectLst/>
              <a:latin typeface="SimSun" panose="02010600030101010101" pitchFamily="2" charset="-122"/>
              <a:ea typeface="SimSun" panose="02010600030101010101" pitchFamily="2" charset="-122"/>
            </a:endParaRPr>
          </a:p>
          <a:p>
            <a:r>
              <a:rPr lang="zh-CN" altLang="en-US"/>
              <a:t> </a:t>
            </a:r>
            <a:br>
              <a:rPr lang="zh-CN" altLang="en-US"/>
            </a:br>
            <a:r>
              <a:rPr lang="en-US" altLang="zh-CN"/>
              <a:t>	</a:t>
            </a:r>
            <a:r>
              <a:rPr lang="zh-CN" altLang="en-US">
                <a:solidFill>
                  <a:srgbClr val="000000"/>
                </a:solidFill>
                <a:latin typeface="SimSun" panose="02010600030101010101" pitchFamily="2" charset="-122"/>
                <a:ea typeface="SimSun" panose="02010600030101010101" pitchFamily="2" charset="-122"/>
              </a:rPr>
              <a:t>该自适应锐化模块每个时钟周期可处理 </a:t>
            </a:r>
            <a:r>
              <a:rPr lang="en-US" altLang="zh-CN">
                <a:solidFill>
                  <a:srgbClr val="000000"/>
                </a:solidFill>
                <a:latin typeface="SimSun" panose="02010600030101010101" pitchFamily="2" charset="-122"/>
                <a:ea typeface="SimSun" panose="02010600030101010101" pitchFamily="2" charset="-122"/>
              </a:rPr>
              <a:t>4 </a:t>
            </a:r>
            <a:r>
              <a:rPr lang="zh-CN" altLang="en-US">
                <a:solidFill>
                  <a:srgbClr val="000000"/>
                </a:solidFill>
                <a:latin typeface="SimSun" panose="02010600030101010101" pitchFamily="2" charset="-122"/>
                <a:ea typeface="SimSun" panose="02010600030101010101" pitchFamily="2" charset="-122"/>
              </a:rPr>
              <a:t>个像素。</a:t>
            </a:r>
          </a:p>
        </p:txBody>
      </p:sp>
    </p:spTree>
    <p:custDataLst>
      <p:tags r:id="rId1"/>
    </p:custDataLst>
    <p:extLst>
      <p:ext uri="{BB962C8B-B14F-4D97-AF65-F5344CB8AC3E}">
        <p14:creationId xmlns:p14="http://schemas.microsoft.com/office/powerpoint/2010/main" val="2685273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69371" t="16835" r="15287" b="25219"/>
          <a:stretch/>
        </p:blipFill>
        <p:spPr>
          <a:xfrm>
            <a:off x="1272447" y="1410033"/>
            <a:ext cx="1885361" cy="2771481"/>
          </a:xfrm>
          <a:prstGeom prst="rect">
            <a:avLst/>
          </a:prstGeom>
        </p:spPr>
      </p:pic>
      <p:sp>
        <p:nvSpPr>
          <p:cNvPr id="2" name="矩形 1">
            <a:extLst>
              <a:ext uri="{FF2B5EF4-FFF2-40B4-BE49-F238E27FC236}">
                <a16:creationId xmlns:a16="http://schemas.microsoft.com/office/drawing/2014/main" id="{4E672822-56C6-827C-A098-D34DE42E8E47}"/>
              </a:ext>
            </a:extLst>
          </p:cNvPr>
          <p:cNvSpPr/>
          <p:nvPr/>
        </p:nvSpPr>
        <p:spPr>
          <a:xfrm>
            <a:off x="1022636" y="3941130"/>
            <a:ext cx="499621" cy="480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CFF1E65-634B-113C-B37D-79E559FC58BF}"/>
              </a:ext>
            </a:extLst>
          </p:cNvPr>
          <p:cNvSpPr txBox="1"/>
          <p:nvPr/>
        </p:nvSpPr>
        <p:spPr>
          <a:xfrm>
            <a:off x="1022636" y="1040701"/>
            <a:ext cx="2419350" cy="369332"/>
          </a:xfrm>
          <a:prstGeom prst="rect">
            <a:avLst/>
          </a:prstGeom>
          <a:noFill/>
        </p:spPr>
        <p:txBody>
          <a:bodyPr wrap="square" rtlCol="0">
            <a:spAutoFit/>
          </a:bodyPr>
          <a:lstStyle/>
          <a:p>
            <a:r>
              <a:rPr lang="en-US" altLang="zh-CN"/>
              <a:t>Filter type </a:t>
            </a:r>
            <a:r>
              <a:rPr lang="zh-CN" altLang="en-US"/>
              <a:t>滤波器类型</a:t>
            </a:r>
          </a:p>
        </p:txBody>
      </p:sp>
      <p:sp>
        <p:nvSpPr>
          <p:cNvPr id="18" name="文本框 17">
            <a:extLst>
              <a:ext uri="{FF2B5EF4-FFF2-40B4-BE49-F238E27FC236}">
                <a16:creationId xmlns:a16="http://schemas.microsoft.com/office/drawing/2014/main" id="{2CF5455B-9FF4-8AE2-7DBB-8A9EC7ACF792}"/>
              </a:ext>
            </a:extLst>
          </p:cNvPr>
          <p:cNvSpPr txBox="1"/>
          <p:nvPr/>
        </p:nvSpPr>
        <p:spPr>
          <a:xfrm>
            <a:off x="196449" y="2646875"/>
            <a:ext cx="1123061" cy="369332"/>
          </a:xfrm>
          <a:prstGeom prst="rect">
            <a:avLst/>
          </a:prstGeom>
          <a:noFill/>
        </p:spPr>
        <p:txBody>
          <a:bodyPr wrap="square" rtlCol="0">
            <a:spAutoFit/>
          </a:bodyPr>
          <a:lstStyle/>
          <a:p>
            <a:pPr algn="ctr"/>
            <a:r>
              <a:rPr lang="en-US" altLang="zh-CN"/>
              <a:t>Pre-SR</a:t>
            </a:r>
            <a:endParaRPr lang="zh-CN" altLang="en-US"/>
          </a:p>
        </p:txBody>
      </p:sp>
      <p:sp>
        <p:nvSpPr>
          <p:cNvPr id="32" name="矩形: 圆角 31">
            <a:extLst>
              <a:ext uri="{FF2B5EF4-FFF2-40B4-BE49-F238E27FC236}">
                <a16:creationId xmlns:a16="http://schemas.microsoft.com/office/drawing/2014/main" id="{7A85AA2F-4407-8582-B38F-3A50F03DDAAE}"/>
              </a:ext>
            </a:extLst>
          </p:cNvPr>
          <p:cNvSpPr/>
          <p:nvPr/>
        </p:nvSpPr>
        <p:spPr>
          <a:xfrm>
            <a:off x="2870348" y="4936469"/>
            <a:ext cx="1913107" cy="1029726"/>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rPr>
              <a:t>Bicubic</a:t>
            </a:r>
          </a:p>
          <a:p>
            <a:pPr algn="ctr"/>
            <a:r>
              <a:rPr lang="zh-CN" altLang="en-US" sz="2000">
                <a:solidFill>
                  <a:schemeClr val="tx1"/>
                </a:solidFill>
              </a:rPr>
              <a:t>双三次插值</a:t>
            </a:r>
          </a:p>
        </p:txBody>
      </p:sp>
      <p:sp>
        <p:nvSpPr>
          <p:cNvPr id="33" name="矩形: 圆角 32">
            <a:extLst>
              <a:ext uri="{FF2B5EF4-FFF2-40B4-BE49-F238E27FC236}">
                <a16:creationId xmlns:a16="http://schemas.microsoft.com/office/drawing/2014/main" id="{3CFA0E17-8E39-0C61-C415-FFF3733A2CE8}"/>
              </a:ext>
            </a:extLst>
          </p:cNvPr>
          <p:cNvSpPr/>
          <p:nvPr/>
        </p:nvSpPr>
        <p:spPr>
          <a:xfrm>
            <a:off x="6705543" y="4878692"/>
            <a:ext cx="2175137" cy="1145283"/>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rPr>
              <a:t>基于纹理分类的锐化增强</a:t>
            </a:r>
          </a:p>
        </p:txBody>
      </p:sp>
      <p:cxnSp>
        <p:nvCxnSpPr>
          <p:cNvPr id="34" name="直接箭头连接符 33">
            <a:extLst>
              <a:ext uri="{FF2B5EF4-FFF2-40B4-BE49-F238E27FC236}">
                <a16:creationId xmlns:a16="http://schemas.microsoft.com/office/drawing/2014/main" id="{EE64C11F-F372-02ED-79F4-3BFCA6157748}"/>
              </a:ext>
            </a:extLst>
          </p:cNvPr>
          <p:cNvCxnSpPr>
            <a:cxnSpLocks/>
            <a:stCxn id="35" idx="3"/>
            <a:endCxn id="32" idx="1"/>
          </p:cNvCxnSpPr>
          <p:nvPr/>
        </p:nvCxnSpPr>
        <p:spPr>
          <a:xfrm flipV="1">
            <a:off x="2245314" y="5451332"/>
            <a:ext cx="625034"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1060BB6-2595-AA96-598F-CA2356D70956}"/>
              </a:ext>
            </a:extLst>
          </p:cNvPr>
          <p:cNvSpPr txBox="1"/>
          <p:nvPr/>
        </p:nvSpPr>
        <p:spPr>
          <a:xfrm>
            <a:off x="1734748" y="5220500"/>
            <a:ext cx="510566" cy="461665"/>
          </a:xfrm>
          <a:prstGeom prst="rect">
            <a:avLst/>
          </a:prstGeom>
          <a:noFill/>
        </p:spPr>
        <p:txBody>
          <a:bodyPr wrap="square" rtlCol="0">
            <a:spAutoFit/>
          </a:bodyPr>
          <a:lstStyle/>
          <a:p>
            <a:r>
              <a:rPr lang="en-US" altLang="zh-CN" sz="2400">
                <a:solidFill>
                  <a:schemeClr val="bg2">
                    <a:lumMod val="25000"/>
                  </a:schemeClr>
                </a:solidFill>
              </a:rPr>
              <a:t>LR</a:t>
            </a:r>
            <a:endParaRPr lang="zh-CN" altLang="en-US" sz="2400">
              <a:solidFill>
                <a:schemeClr val="bg2">
                  <a:lumMod val="25000"/>
                </a:schemeClr>
              </a:solidFill>
            </a:endParaRPr>
          </a:p>
        </p:txBody>
      </p:sp>
      <p:sp>
        <p:nvSpPr>
          <p:cNvPr id="36" name="文本框 35">
            <a:extLst>
              <a:ext uri="{FF2B5EF4-FFF2-40B4-BE49-F238E27FC236}">
                <a16:creationId xmlns:a16="http://schemas.microsoft.com/office/drawing/2014/main" id="{350C5BB4-1771-009B-2C0C-852442D99B2D}"/>
              </a:ext>
            </a:extLst>
          </p:cNvPr>
          <p:cNvSpPr txBox="1"/>
          <p:nvPr/>
        </p:nvSpPr>
        <p:spPr>
          <a:xfrm>
            <a:off x="5248574" y="5221226"/>
            <a:ext cx="1123061" cy="461665"/>
          </a:xfrm>
          <a:prstGeom prst="rect">
            <a:avLst/>
          </a:prstGeom>
          <a:noFill/>
        </p:spPr>
        <p:txBody>
          <a:bodyPr wrap="square" rtlCol="0">
            <a:spAutoFit/>
          </a:bodyPr>
          <a:lstStyle/>
          <a:p>
            <a:r>
              <a:rPr lang="en-US" altLang="zh-CN" sz="2400" b="1"/>
              <a:t>Pre-SR</a:t>
            </a:r>
            <a:endParaRPr lang="zh-CN" altLang="en-US" sz="2400" b="1"/>
          </a:p>
        </p:txBody>
      </p:sp>
      <p:cxnSp>
        <p:nvCxnSpPr>
          <p:cNvPr id="37" name="直接箭头连接符 36">
            <a:extLst>
              <a:ext uri="{FF2B5EF4-FFF2-40B4-BE49-F238E27FC236}">
                <a16:creationId xmlns:a16="http://schemas.microsoft.com/office/drawing/2014/main" id="{C5A58357-3E4F-07E5-D9E1-92F984227C8E}"/>
              </a:ext>
            </a:extLst>
          </p:cNvPr>
          <p:cNvCxnSpPr>
            <a:cxnSpLocks/>
            <a:stCxn id="32" idx="3"/>
            <a:endCxn id="36" idx="1"/>
          </p:cNvCxnSpPr>
          <p:nvPr/>
        </p:nvCxnSpPr>
        <p:spPr>
          <a:xfrm>
            <a:off x="4783455" y="5451332"/>
            <a:ext cx="465119" cy="72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F6CAA837-5C51-6E3F-ECC7-3CCB4390A85E}"/>
              </a:ext>
            </a:extLst>
          </p:cNvPr>
          <p:cNvCxnSpPr>
            <a:cxnSpLocks/>
            <a:stCxn id="36" idx="3"/>
            <a:endCxn id="33" idx="1"/>
          </p:cNvCxnSpPr>
          <p:nvPr/>
        </p:nvCxnSpPr>
        <p:spPr>
          <a:xfrm flipV="1">
            <a:off x="6371635" y="5451334"/>
            <a:ext cx="333908" cy="7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495C86B6-AC9D-81B2-F2A5-89EE664ADCA0}"/>
              </a:ext>
            </a:extLst>
          </p:cNvPr>
          <p:cNvSpPr txBox="1"/>
          <p:nvPr/>
        </p:nvSpPr>
        <p:spPr>
          <a:xfrm>
            <a:off x="9377748" y="5220500"/>
            <a:ext cx="580785" cy="461665"/>
          </a:xfrm>
          <a:prstGeom prst="rect">
            <a:avLst/>
          </a:prstGeom>
          <a:noFill/>
        </p:spPr>
        <p:txBody>
          <a:bodyPr wrap="square" rtlCol="0">
            <a:spAutoFit/>
          </a:bodyPr>
          <a:lstStyle/>
          <a:p>
            <a:r>
              <a:rPr lang="en-US" altLang="zh-CN" sz="2400">
                <a:solidFill>
                  <a:srgbClr val="FF0000"/>
                </a:solidFill>
              </a:rPr>
              <a:t>SR</a:t>
            </a:r>
            <a:endParaRPr lang="zh-CN" altLang="en-US" sz="2400">
              <a:solidFill>
                <a:srgbClr val="FF0000"/>
              </a:solidFill>
            </a:endParaRPr>
          </a:p>
        </p:txBody>
      </p:sp>
      <p:cxnSp>
        <p:nvCxnSpPr>
          <p:cNvPr id="40" name="直接箭头连接符 39">
            <a:extLst>
              <a:ext uri="{FF2B5EF4-FFF2-40B4-BE49-F238E27FC236}">
                <a16:creationId xmlns:a16="http://schemas.microsoft.com/office/drawing/2014/main" id="{E78D1E68-397E-2739-B9FE-C12BA97CA781}"/>
              </a:ext>
            </a:extLst>
          </p:cNvPr>
          <p:cNvCxnSpPr>
            <a:cxnSpLocks/>
            <a:stCxn id="33" idx="3"/>
            <a:endCxn id="39" idx="1"/>
          </p:cNvCxnSpPr>
          <p:nvPr/>
        </p:nvCxnSpPr>
        <p:spPr>
          <a:xfrm flipV="1">
            <a:off x="8880680" y="5451333"/>
            <a:ext cx="49706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B7F0C496-006B-0470-B6A9-99EF3A625107}"/>
              </a:ext>
            </a:extLst>
          </p:cNvPr>
          <p:cNvSpPr txBox="1"/>
          <p:nvPr/>
        </p:nvSpPr>
        <p:spPr>
          <a:xfrm>
            <a:off x="3683518" y="6160133"/>
            <a:ext cx="3920561" cy="369332"/>
          </a:xfrm>
          <a:prstGeom prst="rect">
            <a:avLst/>
          </a:prstGeom>
          <a:noFill/>
        </p:spPr>
        <p:txBody>
          <a:bodyPr wrap="square">
            <a:spAutoFit/>
          </a:bodyPr>
          <a:lstStyle/>
          <a:p>
            <a:pPr algn="ctr"/>
            <a:r>
              <a:rPr lang="en-US" altLang="zh-CN" sz="1800" b="1" i="0">
                <a:solidFill>
                  <a:srgbClr val="000000"/>
                </a:solidFill>
                <a:effectLst/>
                <a:latin typeface="CMBX12"/>
              </a:rPr>
              <a:t>LBP-RAISR </a:t>
            </a:r>
            <a:r>
              <a:rPr lang="zh-CN" altLang="en-US" sz="1800" b="1" i="0">
                <a:solidFill>
                  <a:srgbClr val="000000"/>
                </a:solidFill>
                <a:effectLst/>
                <a:latin typeface="CMBX12"/>
              </a:rPr>
              <a:t>算法基本架构</a:t>
            </a:r>
            <a:r>
              <a:rPr lang="en-US" altLang="zh-CN" sz="1800" b="1" i="0">
                <a:solidFill>
                  <a:srgbClr val="000000"/>
                </a:solidFill>
                <a:effectLst/>
                <a:latin typeface="CMBX12"/>
              </a:rPr>
              <a:t> </a:t>
            </a:r>
            <a:endParaRPr lang="zh-CN" altLang="en-US"/>
          </a:p>
        </p:txBody>
      </p:sp>
      <p:sp>
        <p:nvSpPr>
          <p:cNvPr id="42" name="文本框 41">
            <a:extLst>
              <a:ext uri="{FF2B5EF4-FFF2-40B4-BE49-F238E27FC236}">
                <a16:creationId xmlns:a16="http://schemas.microsoft.com/office/drawing/2014/main" id="{E9800B12-1D46-B426-A9F9-A5D823B03505}"/>
              </a:ext>
            </a:extLst>
          </p:cNvPr>
          <p:cNvSpPr txBox="1"/>
          <p:nvPr/>
        </p:nvSpPr>
        <p:spPr>
          <a:xfrm>
            <a:off x="2959095" y="2646875"/>
            <a:ext cx="867806" cy="369332"/>
          </a:xfrm>
          <a:prstGeom prst="rect">
            <a:avLst/>
          </a:prstGeom>
          <a:noFill/>
        </p:spPr>
        <p:txBody>
          <a:bodyPr wrap="square" rtlCol="0">
            <a:spAutoFit/>
          </a:bodyPr>
          <a:lstStyle/>
          <a:p>
            <a:pPr algn="ctr"/>
            <a:r>
              <a:rPr lang="en-US" altLang="zh-CN"/>
              <a:t>SR</a:t>
            </a:r>
            <a:endParaRPr lang="zh-CN" altLang="en-US"/>
          </a:p>
        </p:txBody>
      </p:sp>
      <p:pic>
        <p:nvPicPr>
          <p:cNvPr id="5" name="图片 4">
            <a:extLst>
              <a:ext uri="{FF2B5EF4-FFF2-40B4-BE49-F238E27FC236}">
                <a16:creationId xmlns:a16="http://schemas.microsoft.com/office/drawing/2014/main" id="{4694C9AD-33A3-1CF7-CD10-4426050ED39D}"/>
              </a:ext>
            </a:extLst>
          </p:cNvPr>
          <p:cNvPicPr>
            <a:picLocks noChangeAspect="1"/>
          </p:cNvPicPr>
          <p:nvPr/>
        </p:nvPicPr>
        <p:blipFill>
          <a:blip r:embed="rId6"/>
          <a:stretch>
            <a:fillRect/>
          </a:stretch>
        </p:blipFill>
        <p:spPr>
          <a:xfrm>
            <a:off x="3833984" y="1054439"/>
            <a:ext cx="7085569" cy="2984142"/>
          </a:xfrm>
          <a:prstGeom prst="rect">
            <a:avLst/>
          </a:prstGeom>
        </p:spPr>
      </p:pic>
    </p:spTree>
    <p:custDataLst>
      <p:tags r:id="rId1"/>
    </p:custDataLst>
    <p:extLst>
      <p:ext uri="{BB962C8B-B14F-4D97-AF65-F5344CB8AC3E}">
        <p14:creationId xmlns:p14="http://schemas.microsoft.com/office/powerpoint/2010/main" val="3360704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a:extLst>
              <a:ext uri="{FF2B5EF4-FFF2-40B4-BE49-F238E27FC236}">
                <a16:creationId xmlns:a16="http://schemas.microsoft.com/office/drawing/2014/main" id="{604E00DF-8D89-1CA6-9FFD-D0F57F3837C8}"/>
              </a:ext>
            </a:extLst>
          </p:cNvPr>
          <p:cNvSpPr/>
          <p:nvPr/>
        </p:nvSpPr>
        <p:spPr>
          <a:xfrm>
            <a:off x="9214336" y="1606294"/>
            <a:ext cx="1494513" cy="4648701"/>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7D8A7F52-1D0C-C548-C69F-CCF9C58465BE}"/>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853C7632-2E89-5FF7-7CBF-E4058062FC3B}"/>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089CC2A4-ED41-7520-3E0A-E5C03FB2E04E}"/>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27" name="图片 26" descr="图示&#10;&#10;描述已自动生成">
            <a:extLst>
              <a:ext uri="{FF2B5EF4-FFF2-40B4-BE49-F238E27FC236}">
                <a16:creationId xmlns:a16="http://schemas.microsoft.com/office/drawing/2014/main" id="{01889AB2-E0C4-9D3C-5456-FCDE94F2A689}"/>
              </a:ext>
            </a:extLst>
          </p:cNvPr>
          <p:cNvPicPr/>
          <p:nvPr/>
        </p:nvPicPr>
        <p:blipFill rotWithShape="1">
          <a:blip r:embed="rId5"/>
          <a:srcRect l="22878" t="-3847" r="-1048" b="-2390"/>
          <a:stretch/>
        </p:blipFill>
        <p:spPr>
          <a:xfrm>
            <a:off x="881173" y="408668"/>
            <a:ext cx="10854505" cy="5742236"/>
          </a:xfrm>
          <a:prstGeom prst="rect">
            <a:avLst/>
          </a:prstGeom>
        </p:spPr>
      </p:pic>
    </p:spTree>
    <p:custDataLst>
      <p:tags r:id="rId1"/>
    </p:custDataLst>
    <p:extLst>
      <p:ext uri="{BB962C8B-B14F-4D97-AF65-F5344CB8AC3E}">
        <p14:creationId xmlns:p14="http://schemas.microsoft.com/office/powerpoint/2010/main" val="4223490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 name="文本框 1">
            <a:extLst>
              <a:ext uri="{FF2B5EF4-FFF2-40B4-BE49-F238E27FC236}">
                <a16:creationId xmlns:a16="http://schemas.microsoft.com/office/drawing/2014/main" id="{4F6D42F1-FFA6-53DF-6296-B02AEFBF4212}"/>
              </a:ext>
            </a:extLst>
          </p:cNvPr>
          <p:cNvSpPr txBox="1"/>
          <p:nvPr/>
        </p:nvSpPr>
        <p:spPr>
          <a:xfrm>
            <a:off x="8314441" y="3300632"/>
            <a:ext cx="4722829" cy="369332"/>
          </a:xfrm>
          <a:prstGeom prst="rect">
            <a:avLst/>
          </a:prstGeom>
          <a:noFill/>
        </p:spPr>
        <p:txBody>
          <a:bodyPr wrap="square" rtlCol="0">
            <a:spAutoFit/>
          </a:bodyPr>
          <a:lstStyle/>
          <a:p>
            <a:r>
              <a:rPr lang="en-US" altLang="zh-CN"/>
              <a:t>Bicubic</a:t>
            </a:r>
            <a:r>
              <a:rPr lang="zh-CN" altLang="en-US"/>
              <a:t>硬件实现介绍、</a:t>
            </a:r>
            <a:r>
              <a:rPr lang="en-US" altLang="zh-CN"/>
              <a:t>dsp</a:t>
            </a:r>
            <a:r>
              <a:rPr lang="zh-CN" altLang="en-US"/>
              <a:t>使用</a:t>
            </a:r>
            <a:endParaRPr lang="en-US" altLang="zh-CN"/>
          </a:p>
        </p:txBody>
      </p:sp>
      <p:pic>
        <p:nvPicPr>
          <p:cNvPr id="22" name="图片 21" descr="图示&#10;&#10;描述已自动生成">
            <a:extLst>
              <a:ext uri="{FF2B5EF4-FFF2-40B4-BE49-F238E27FC236}">
                <a16:creationId xmlns:a16="http://schemas.microsoft.com/office/drawing/2014/main" id="{333AACA2-6B31-E9F8-88CC-12899CDB223E}"/>
              </a:ext>
            </a:extLst>
          </p:cNvPr>
          <p:cNvPicPr/>
          <p:nvPr/>
        </p:nvPicPr>
        <p:blipFill rotWithShape="1">
          <a:blip r:embed="rId5"/>
          <a:srcRect l="-1257" t="24385" r="70435" b="2400"/>
          <a:stretch/>
        </p:blipFill>
        <p:spPr>
          <a:xfrm>
            <a:off x="284422" y="854188"/>
            <a:ext cx="3730888" cy="3730120"/>
          </a:xfrm>
          <a:prstGeom prst="rect">
            <a:avLst/>
          </a:prstGeom>
        </p:spPr>
      </p:pic>
    </p:spTree>
    <p:custDataLst>
      <p:tags r:id="rId1"/>
    </p:custDataLst>
    <p:extLst>
      <p:ext uri="{BB962C8B-B14F-4D97-AF65-F5344CB8AC3E}">
        <p14:creationId xmlns:p14="http://schemas.microsoft.com/office/powerpoint/2010/main" val="3857095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296498" y="1778890"/>
            <a:ext cx="3650177" cy="530369"/>
            <a:chOff x="5721594" y="289567"/>
            <a:chExt cx="4866902" cy="707159"/>
          </a:xfrm>
          <a:solidFill>
            <a:srgbClr val="4A9CCB"/>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grpSp>
        <p:nvGrpSpPr>
          <p:cNvPr id="14" name="组合 13">
            <a:extLst>
              <a:ext uri="{FF2B5EF4-FFF2-40B4-BE49-F238E27FC236}">
                <a16:creationId xmlns:a16="http://schemas.microsoft.com/office/drawing/2014/main" id="{DCE31BD3-7C8F-43C0-8520-AA8453E27153}"/>
              </a:ext>
            </a:extLst>
          </p:cNvPr>
          <p:cNvGrpSpPr/>
          <p:nvPr/>
        </p:nvGrpSpPr>
        <p:grpSpPr>
          <a:xfrm>
            <a:off x="7296496" y="4420949"/>
            <a:ext cx="3650400" cy="529201"/>
            <a:chOff x="5750632" y="2729179"/>
            <a:chExt cx="4867200" cy="705600"/>
          </a:xfrm>
          <a:solidFill>
            <a:srgbClr val="5A538C"/>
          </a:solidFill>
        </p:grpSpPr>
        <p:sp>
          <p:nvSpPr>
            <p:cNvPr id="11" name="矩形 10"/>
            <p:cNvSpPr/>
            <p:nvPr/>
          </p:nvSpPr>
          <p:spPr>
            <a:xfrm>
              <a:off x="5750632" y="2729179"/>
              <a:ext cx="4867200" cy="70560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90"/>
              <a:ext cx="3578847" cy="553996"/>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296496" y="3095878"/>
            <a:ext cx="3650400" cy="529200"/>
            <a:chOff x="5750632" y="1470993"/>
            <a:chExt cx="4867200" cy="705600"/>
          </a:xfrm>
        </p:grpSpPr>
        <p:sp>
          <p:nvSpPr>
            <p:cNvPr id="8" name="矩形 7"/>
            <p:cNvSpPr/>
            <p:nvPr/>
          </p:nvSpPr>
          <p:spPr>
            <a:xfrm>
              <a:off x="5750632" y="1470993"/>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8"/>
              <a:ext cx="4199191" cy="553997"/>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1" name="TextBox 59">
            <a:extLst>
              <a:ext uri="{FF2B5EF4-FFF2-40B4-BE49-F238E27FC236}">
                <a16:creationId xmlns:a16="http://schemas.microsoft.com/office/drawing/2014/main" id="{C7B7F3AB-B198-9E14-E108-B0F1387EABE2}"/>
              </a:ext>
            </a:extLst>
          </p:cNvPr>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22" name="任意多边形 26">
            <a:extLst>
              <a:ext uri="{FF2B5EF4-FFF2-40B4-BE49-F238E27FC236}">
                <a16:creationId xmlns:a16="http://schemas.microsoft.com/office/drawing/2014/main" id="{C7111CAE-57EE-766D-A759-DE63FFDD41AE}"/>
              </a:ext>
            </a:extLst>
          </p:cNvPr>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23" name="任意多边形 34">
            <a:extLst>
              <a:ext uri="{FF2B5EF4-FFF2-40B4-BE49-F238E27FC236}">
                <a16:creationId xmlns:a16="http://schemas.microsoft.com/office/drawing/2014/main" id="{01F37CA8-585C-A6BD-2A91-8F3510FC82A1}"/>
              </a:ext>
            </a:extLst>
          </p:cNvPr>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pic>
        <p:nvPicPr>
          <p:cNvPr id="24" name="图片 23" descr="徽标&#10;&#10;描述已自动生成">
            <a:extLst>
              <a:ext uri="{FF2B5EF4-FFF2-40B4-BE49-F238E27FC236}">
                <a16:creationId xmlns:a16="http://schemas.microsoft.com/office/drawing/2014/main" id="{304B2AF4-70F5-3B4A-A0D8-99E18FE6C5AD}"/>
              </a:ext>
            </a:extLst>
          </p:cNvPr>
          <p:cNvPicPr>
            <a:picLocks noChangeAspect="1"/>
          </p:cNvPicPr>
          <p:nvPr/>
        </p:nvPicPr>
        <p:blipFill>
          <a:blip r:embed="rId3"/>
          <a:stretch>
            <a:fillRect/>
          </a:stretch>
        </p:blipFill>
        <p:spPr>
          <a:xfrm>
            <a:off x="10373272" y="0"/>
            <a:ext cx="1732085" cy="832397"/>
          </a:xfrm>
          <a:prstGeom prst="rect">
            <a:avLst/>
          </a:prstGeom>
        </p:spPr>
      </p:pic>
      <p:sp>
        <p:nvSpPr>
          <p:cNvPr id="25" name="矩形 24">
            <a:extLst>
              <a:ext uri="{FF2B5EF4-FFF2-40B4-BE49-F238E27FC236}">
                <a16:creationId xmlns:a16="http://schemas.microsoft.com/office/drawing/2014/main" id="{49E73DA0-CF09-3371-3CFC-F8518F4A7FEC}"/>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139551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4">
        <p159:morph option="byObject"/>
      </p:transition>
    </mc:Choice>
    <mc:Fallback xmlns="">
      <p:transition spd="slow" advTm="34">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6" name="组合 15">
            <a:extLst>
              <a:ext uri="{FF2B5EF4-FFF2-40B4-BE49-F238E27FC236}">
                <a16:creationId xmlns:a16="http://schemas.microsoft.com/office/drawing/2014/main" id="{7C1831AB-A345-21BA-D7AC-73BA2DB6BD86}"/>
              </a:ext>
            </a:extLst>
          </p:cNvPr>
          <p:cNvGrpSpPr/>
          <p:nvPr/>
        </p:nvGrpSpPr>
        <p:grpSpPr>
          <a:xfrm>
            <a:off x="268105" y="240496"/>
            <a:ext cx="3650400" cy="529201"/>
            <a:chOff x="5750632" y="2729179"/>
            <a:chExt cx="4867200" cy="705600"/>
          </a:xfrm>
          <a:solidFill>
            <a:srgbClr val="5A538C"/>
          </a:solidFill>
        </p:grpSpPr>
        <p:sp>
          <p:nvSpPr>
            <p:cNvPr id="17" name="矩形 16">
              <a:extLst>
                <a:ext uri="{FF2B5EF4-FFF2-40B4-BE49-F238E27FC236}">
                  <a16:creationId xmlns:a16="http://schemas.microsoft.com/office/drawing/2014/main" id="{B17E9B36-4B19-298D-AA4D-CFA38BDC43D3}"/>
                </a:ext>
              </a:extLst>
            </p:cNvPr>
            <p:cNvSpPr/>
            <p:nvPr/>
          </p:nvSpPr>
          <p:spPr>
            <a:xfrm>
              <a:off x="5750632" y="2729179"/>
              <a:ext cx="4867200" cy="70560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A7CFC066-8B82-6BDB-ABF1-C7BE23BB75A4}"/>
                </a:ext>
              </a:extLst>
            </p:cNvPr>
            <p:cNvSpPr txBox="1"/>
            <p:nvPr/>
          </p:nvSpPr>
          <p:spPr>
            <a:xfrm>
              <a:off x="5796883" y="2836090"/>
              <a:ext cx="3578847" cy="553996"/>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3600296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5193747" y="3700036"/>
            <a:ext cx="17896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480361" y="4623912"/>
            <a:ext cx="565310" cy="550984"/>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41CB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6289781" flipH="1" flipV="1">
              <a:off x="1003006" y="5062727"/>
              <a:ext cx="587410" cy="506388"/>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等腰三角形 16"/>
          <p:cNvSpPr/>
          <p:nvPr/>
        </p:nvSpPr>
        <p:spPr>
          <a:xfrm rot="16200000" flipH="1" flipV="1">
            <a:off x="10640833" y="2424393"/>
            <a:ext cx="349645" cy="301418"/>
          </a:xfrm>
          <a:prstGeom prst="triangle">
            <a:avLst/>
          </a:prstGeom>
          <a:solidFill>
            <a:srgbClr val="2DCAE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73A8"/>
              </a:solidFill>
            </a:endParaRPr>
          </a:p>
        </p:txBody>
      </p:sp>
      <p:sp>
        <p:nvSpPr>
          <p:cNvPr id="18" name="等腰三角形 17"/>
          <p:cNvSpPr/>
          <p:nvPr/>
        </p:nvSpPr>
        <p:spPr>
          <a:xfrm rot="5400000" flipV="1">
            <a:off x="10846301" y="2985045"/>
            <a:ext cx="234152" cy="201855"/>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nvSpPr>
        <p:spPr>
          <a:xfrm rot="20034423" flipH="1" flipV="1">
            <a:off x="10418969" y="3503569"/>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等腰三角形 19"/>
          <p:cNvSpPr/>
          <p:nvPr/>
        </p:nvSpPr>
        <p:spPr>
          <a:xfrm rot="3050067" flipH="1" flipV="1">
            <a:off x="1532800" y="3323560"/>
            <a:ext cx="349645" cy="301418"/>
          </a:xfrm>
          <a:prstGeom prst="triangle">
            <a:avLst/>
          </a:prstGeom>
          <a:solidFill>
            <a:srgbClr val="64BD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矩形 2"/>
          <p:cNvSpPr/>
          <p:nvPr/>
        </p:nvSpPr>
        <p:spPr>
          <a:xfrm>
            <a:off x="4152900" y="2897296"/>
            <a:ext cx="3886200" cy="715581"/>
          </a:xfrm>
          <a:prstGeom prst="rect">
            <a:avLst/>
          </a:prstGeom>
        </p:spPr>
        <p:txBody>
          <a:bodyPr wrap="square">
            <a:spAutoFit/>
          </a:bodyPr>
          <a:lstStyle/>
          <a:p>
            <a:pPr defTabSz="685783">
              <a:lnSpc>
                <a:spcPct val="90000"/>
              </a:lnSpc>
              <a:spcBef>
                <a:spcPts val="750"/>
              </a:spcBef>
            </a:pPr>
            <a:r>
              <a:rPr lang="zh-CN" altLang="en-US" sz="45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谢谢各位老师！</a:t>
            </a:r>
            <a:endParaRPr lang="en-US" altLang="zh-CN" sz="45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5" name="等腰三角形 24"/>
          <p:cNvSpPr/>
          <p:nvPr/>
        </p:nvSpPr>
        <p:spPr>
          <a:xfrm rot="15743475" flipH="1" flipV="1">
            <a:off x="1248747" y="3937825"/>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灯片编号占位符 1"/>
          <p:cNvSpPr>
            <a:spLocks noGrp="1"/>
          </p:cNvSpPr>
          <p:nvPr>
            <p:ph type="sldNum" sz="quarter" idx="12"/>
          </p:nvPr>
        </p:nvSpPr>
        <p:spPr/>
        <p:txBody>
          <a:bodyPr/>
          <a:lstStyle/>
          <a:p>
            <a:fld id="{7E3AF99F-76E7-41BC-BC3B-28E0C2273351}" type="slidenum">
              <a:rPr lang="zh-CN" altLang="en-US" smtClean="0"/>
              <a:pPr/>
              <a:t>27</a:t>
            </a:fld>
            <a:endParaRPr lang="zh-CN" altLang="en-US" dirty="0"/>
          </a:p>
        </p:txBody>
      </p:sp>
      <p:pic>
        <p:nvPicPr>
          <p:cNvPr id="22" name="图片 21" descr="徽标&#10;&#10;描述已自动生成">
            <a:extLst>
              <a:ext uri="{FF2B5EF4-FFF2-40B4-BE49-F238E27FC236}">
                <a16:creationId xmlns:a16="http://schemas.microsoft.com/office/drawing/2014/main" id="{943BEF0F-FA71-5BFB-8594-D77C54291E57}"/>
              </a:ext>
            </a:extLst>
          </p:cNvPr>
          <p:cNvPicPr>
            <a:picLocks noChangeAspect="1"/>
          </p:cNvPicPr>
          <p:nvPr/>
        </p:nvPicPr>
        <p:blipFill>
          <a:blip r:embed="rId3"/>
          <a:stretch>
            <a:fillRect/>
          </a:stretch>
        </p:blipFill>
        <p:spPr>
          <a:xfrm>
            <a:off x="10373272" y="0"/>
            <a:ext cx="1732085" cy="832397"/>
          </a:xfrm>
          <a:prstGeom prst="rect">
            <a:avLst/>
          </a:prstGeom>
        </p:spPr>
      </p:pic>
      <p:sp>
        <p:nvSpPr>
          <p:cNvPr id="23" name="矩形 22">
            <a:extLst>
              <a:ext uri="{FF2B5EF4-FFF2-40B4-BE49-F238E27FC236}">
                <a16:creationId xmlns:a16="http://schemas.microsoft.com/office/drawing/2014/main" id="{CF81AF26-3B33-A339-DB88-085CF123122F}"/>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9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TextBox 64">
            <a:extLst>
              <a:ext uri="{FF2B5EF4-FFF2-40B4-BE49-F238E27FC236}">
                <a16:creationId xmlns:a16="http://schemas.microsoft.com/office/drawing/2014/main" id="{4A276B46-B15E-8D9E-5511-6C4E46C3CA60}"/>
              </a:ext>
            </a:extLst>
          </p:cNvPr>
          <p:cNvSpPr txBox="1"/>
          <p:nvPr/>
        </p:nvSpPr>
        <p:spPr>
          <a:xfrm>
            <a:off x="308148" y="1486997"/>
            <a:ext cx="2684135" cy="415498"/>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二、系统架构</a:t>
            </a:r>
            <a:endParaRPr lang="zh-CN" altLang="en-US" sz="2100" dirty="0">
              <a:solidFill>
                <a:schemeClr val="bg1"/>
              </a:solidFill>
              <a:latin typeface="黑体" panose="02010609060101010101" pitchFamily="49" charset="-122"/>
              <a:ea typeface="黑体" panose="02010609060101010101" pitchFamily="49" charset="-122"/>
            </a:endParaRPr>
          </a:p>
        </p:txBody>
      </p:sp>
      <p:sp>
        <p:nvSpPr>
          <p:cNvPr id="43" name="矩形 42">
            <a:extLst>
              <a:ext uri="{FF2B5EF4-FFF2-40B4-BE49-F238E27FC236}">
                <a16:creationId xmlns:a16="http://schemas.microsoft.com/office/drawing/2014/main" id="{B960EF77-3B5F-CA88-820E-D85E2B22C986}"/>
              </a:ext>
            </a:extLst>
          </p:cNvPr>
          <p:cNvSpPr/>
          <p:nvPr/>
        </p:nvSpPr>
        <p:spPr>
          <a:xfrm>
            <a:off x="2240819" y="215553"/>
            <a:ext cx="3578956"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传统算法： </a:t>
            </a:r>
            <a:r>
              <a:rPr lang="en-US" altLang="zh-CN" b="1">
                <a:solidFill>
                  <a:schemeClr val="bg2">
                    <a:lumMod val="10000"/>
                  </a:schemeClr>
                </a:solidFill>
              </a:rPr>
              <a:t>Bicubic </a:t>
            </a:r>
            <a:r>
              <a:rPr lang="zh-CN" altLang="en-US" b="1">
                <a:solidFill>
                  <a:schemeClr val="bg2">
                    <a:lumMod val="10000"/>
                  </a:schemeClr>
                </a:solidFill>
              </a:rPr>
              <a:t>和 </a:t>
            </a:r>
            <a:r>
              <a:rPr lang="en-US" altLang="zh-CN" b="1">
                <a:solidFill>
                  <a:schemeClr val="bg2">
                    <a:lumMod val="10000"/>
                  </a:schemeClr>
                </a:solidFill>
              </a:rPr>
              <a:t>RAISR</a:t>
            </a:r>
            <a:endParaRPr lang="zh-CN" altLang="en-US" b="1">
              <a:solidFill>
                <a:schemeClr val="bg2">
                  <a:lumMod val="10000"/>
                </a:schemeClr>
              </a:solidFill>
            </a:endParaRPr>
          </a:p>
        </p:txBody>
      </p:sp>
      <p:sp>
        <p:nvSpPr>
          <p:cNvPr id="9" name="文本框 8">
            <a:extLst>
              <a:ext uri="{FF2B5EF4-FFF2-40B4-BE49-F238E27FC236}">
                <a16:creationId xmlns:a16="http://schemas.microsoft.com/office/drawing/2014/main" id="{51C32D7A-E5F8-F81E-A8AA-ACE578747ED0}"/>
              </a:ext>
            </a:extLst>
          </p:cNvPr>
          <p:cNvSpPr txBox="1"/>
          <p:nvPr/>
        </p:nvSpPr>
        <p:spPr>
          <a:xfrm>
            <a:off x="226810" y="1019087"/>
            <a:ext cx="7377270" cy="2077492"/>
          </a:xfrm>
          <a:prstGeom prst="rect">
            <a:avLst/>
          </a:prstGeom>
          <a:noFill/>
        </p:spPr>
        <p:txBody>
          <a:bodyPr wrap="square" rtlCol="0">
            <a:spAutoFit/>
          </a:bodyPr>
          <a:lstStyle/>
          <a:p>
            <a:pPr fontAlgn="ctr"/>
            <a:r>
              <a:rPr lang="en-US" altLang="zh-CN" sz="2400">
                <a:solidFill>
                  <a:srgbClr val="FF0000"/>
                </a:solidFill>
                <a:latin typeface="微软雅黑" panose="020B0503020204020204" pitchFamily="34" charset="-122"/>
                <a:ea typeface="微软雅黑" panose="020B0503020204020204" pitchFamily="34" charset="-122"/>
              </a:rPr>
              <a:t>Bicubic</a:t>
            </a:r>
            <a:r>
              <a:rPr lang="zh-CN" altLang="en-US" sz="2100">
                <a:latin typeface="黑体" panose="02010609060101010101" pitchFamily="49" charset="-122"/>
                <a:ea typeface="黑体" panose="02010609060101010101" pitchFamily="49" charset="-122"/>
              </a:rPr>
              <a:t> </a:t>
            </a:r>
            <a:endParaRPr lang="en-US" altLang="zh-CN" sz="2100">
              <a:latin typeface="黑体" panose="02010609060101010101" pitchFamily="49" charset="-122"/>
              <a:ea typeface="黑体" panose="02010609060101010101" pitchFamily="49" charset="-122"/>
            </a:endParaRPr>
          </a:p>
          <a:p>
            <a:pPr fontAlgn="ctr"/>
            <a:r>
              <a:rPr lang="en-US" altLang="zh-CN" sz="2100">
                <a:latin typeface="黑体" panose="02010609060101010101" pitchFamily="49" charset="-122"/>
                <a:ea typeface="黑体" panose="02010609060101010101" pitchFamily="49" charset="-122"/>
              </a:rPr>
              <a:t>	</a:t>
            </a:r>
            <a:r>
              <a:rPr lang="zh-CN" altLang="en-US" sz="2100">
                <a:latin typeface="黑体" panose="02010609060101010101" pitchFamily="49" charset="-122"/>
                <a:ea typeface="黑体" panose="02010609060101010101" pitchFamily="49" charset="-122"/>
              </a:rPr>
              <a:t>（双三次插值）是二维空间中最常用的插值算法，是三次插值的一个拓展。而在图像处理中，双三次插值算法更是首选。双三次插值需要参考周围 </a:t>
            </a:r>
            <a:r>
              <a:rPr lang="en-US" altLang="zh-CN" sz="2100">
                <a:latin typeface="黑体" panose="02010609060101010101" pitchFamily="49" charset="-122"/>
                <a:ea typeface="黑体" panose="02010609060101010101" pitchFamily="49" charset="-122"/>
              </a:rPr>
              <a:t>16 </a:t>
            </a:r>
            <a:r>
              <a:rPr lang="zh-CN" altLang="en-US" sz="2100">
                <a:latin typeface="黑体" panose="02010609060101010101" pitchFamily="49" charset="-122"/>
                <a:ea typeface="黑体" panose="02010609060101010101" pitchFamily="49" charset="-122"/>
              </a:rPr>
              <a:t>个像素</a:t>
            </a:r>
            <a:r>
              <a:rPr lang="en-US" altLang="zh-CN" sz="2100">
                <a:latin typeface="黑体" panose="02010609060101010101" pitchFamily="49" charset="-122"/>
                <a:ea typeface="黑体" panose="02010609060101010101" pitchFamily="49" charset="-122"/>
              </a:rPr>
              <a:t>(4 × 4)</a:t>
            </a:r>
            <a:r>
              <a:rPr lang="zh-CN" altLang="en-US" sz="2100">
                <a:latin typeface="黑体" panose="02010609060101010101" pitchFamily="49" charset="-122"/>
                <a:ea typeface="黑体" panose="02010609060101010101" pitchFamily="49" charset="-122"/>
              </a:rPr>
              <a:t>进行上采样，所得到的上采样图像会比最近邻插值和双线性插值更平滑，同时插值造成的伪影也更少。</a:t>
            </a:r>
          </a:p>
        </p:txBody>
      </p:sp>
      <p:sp>
        <p:nvSpPr>
          <p:cNvPr id="28" name="文本框 27">
            <a:extLst>
              <a:ext uri="{FF2B5EF4-FFF2-40B4-BE49-F238E27FC236}">
                <a16:creationId xmlns:a16="http://schemas.microsoft.com/office/drawing/2014/main" id="{46B67BC5-4F25-5677-EFFF-DEBFA55BC8A9}"/>
              </a:ext>
            </a:extLst>
          </p:cNvPr>
          <p:cNvSpPr txBox="1"/>
          <p:nvPr/>
        </p:nvSpPr>
        <p:spPr>
          <a:xfrm>
            <a:off x="181645" y="3099552"/>
            <a:ext cx="6971630" cy="3416320"/>
          </a:xfrm>
          <a:prstGeom prst="rect">
            <a:avLst/>
          </a:prstGeom>
          <a:noFill/>
        </p:spPr>
        <p:txBody>
          <a:bodyPr wrap="square" rtlCol="0">
            <a:spAutoFit/>
          </a:bodyPr>
          <a:lstStyle/>
          <a:p>
            <a:pPr fontAlgn="ctr"/>
            <a:r>
              <a:rPr lang="en-US" altLang="zh-CN" sz="2400">
                <a:solidFill>
                  <a:srgbClr val="FF0000"/>
                </a:solidFill>
                <a:latin typeface="微软雅黑" panose="020B0503020204020204" pitchFamily="34" charset="-122"/>
                <a:ea typeface="微软雅黑" panose="020B0503020204020204" pitchFamily="34" charset="-122"/>
              </a:rPr>
              <a:t>RAISR</a:t>
            </a:r>
          </a:p>
          <a:p>
            <a:pPr fontAlgn="ctr"/>
            <a:r>
              <a:rPr lang="en-US" altLang="zh-CN" sz="2400">
                <a:latin typeface="微软雅黑" panose="020B0503020204020204" pitchFamily="34" charset="-122"/>
                <a:ea typeface="微软雅黑" panose="020B0503020204020204" pitchFamily="34" charset="-122"/>
              </a:rPr>
              <a:t>	</a:t>
            </a:r>
            <a:r>
              <a:rPr lang="zh-CN" altLang="en-US" sz="2100">
                <a:latin typeface="黑体" panose="02010609060101010101" pitchFamily="49" charset="-122"/>
                <a:ea typeface="黑体" panose="02010609060101010101" pitchFamily="49" charset="-122"/>
              </a:rPr>
              <a:t>一种基于样本学习的超分辨率算法。</a:t>
            </a:r>
            <a:r>
              <a:rPr lang="en-US" altLang="zh-CN" sz="2100">
                <a:latin typeface="黑体" panose="02010609060101010101" pitchFamily="49" charset="-122"/>
                <a:ea typeface="黑体" panose="02010609060101010101" pitchFamily="49" charset="-122"/>
              </a:rPr>
              <a:t>RAISR </a:t>
            </a:r>
            <a:r>
              <a:rPr lang="zh-CN" altLang="en-US" sz="2100">
                <a:latin typeface="黑体" panose="02010609060101010101" pitchFamily="49" charset="-122"/>
                <a:ea typeface="黑体" panose="02010609060101010101" pitchFamily="49" charset="-122"/>
              </a:rPr>
              <a:t>主要的特点是快速、准确，在运行速度上比基于深度学习的方法有大幅提升，同时保持了具有竞争力的图像重建质量。其核心思想是通过简单的插值方式把 </a:t>
            </a:r>
            <a:r>
              <a:rPr lang="en-US" altLang="zh-CN" sz="2100">
                <a:latin typeface="黑体" panose="02010609060101010101" pitchFamily="49" charset="-122"/>
                <a:ea typeface="黑体" panose="02010609060101010101" pitchFamily="49" charset="-122"/>
              </a:rPr>
              <a:t>LR </a:t>
            </a:r>
            <a:r>
              <a:rPr lang="zh-CN" altLang="en-US" sz="2100">
                <a:latin typeface="黑体" panose="02010609060101010101" pitchFamily="49" charset="-122"/>
                <a:ea typeface="黑体" panose="02010609060101010101" pitchFamily="49" charset="-122"/>
              </a:rPr>
              <a:t>图像转化成 </a:t>
            </a:r>
            <a:r>
              <a:rPr lang="en-US" altLang="zh-CN" sz="2100">
                <a:latin typeface="黑体" panose="02010609060101010101" pitchFamily="49" charset="-122"/>
                <a:ea typeface="黑体" panose="02010609060101010101" pitchFamily="49" charset="-122"/>
              </a:rPr>
              <a:t>Pre-HR </a:t>
            </a:r>
            <a:r>
              <a:rPr lang="zh-CN" altLang="en-US" sz="2100">
                <a:latin typeface="黑体" panose="02010609060101010101" pitchFamily="49" charset="-122"/>
                <a:ea typeface="黑体" panose="02010609060101010101" pitchFamily="49" charset="-122"/>
              </a:rPr>
              <a:t>图像，然后根据 </a:t>
            </a:r>
            <a:r>
              <a:rPr lang="en-US" altLang="zh-CN" sz="2100">
                <a:latin typeface="黑体" panose="02010609060101010101" pitchFamily="49" charset="-122"/>
                <a:ea typeface="黑体" panose="02010609060101010101" pitchFamily="49" charset="-122"/>
              </a:rPr>
              <a:t>Pre-HR </a:t>
            </a:r>
            <a:r>
              <a:rPr lang="zh-CN" altLang="en-US" sz="2100">
                <a:latin typeface="黑体" panose="02010609060101010101" pitchFamily="49" charset="-122"/>
                <a:ea typeface="黑体" panose="02010609060101010101" pitchFamily="49" charset="-122"/>
              </a:rPr>
              <a:t>图像局部的梯度信息来对图像块进行分类，对于不同类别的图像块对应采用不同的与训练的滤波器进行卷积操作对图像纹理进行增强。在足够的训练数据下，通过学习一组滤波器建立成对的 </a:t>
            </a:r>
            <a:r>
              <a:rPr lang="en-US" altLang="zh-CN" sz="2100">
                <a:latin typeface="黑体" panose="02010609060101010101" pitchFamily="49" charset="-122"/>
                <a:ea typeface="黑体" panose="02010609060101010101" pitchFamily="49" charset="-122"/>
              </a:rPr>
              <a:t>LR patch</a:t>
            </a:r>
            <a:r>
              <a:rPr lang="zh-CN" altLang="en-US" sz="2100">
                <a:latin typeface="黑体" panose="02010609060101010101" pitchFamily="49" charset="-122"/>
                <a:ea typeface="黑体" panose="02010609060101010101" pitchFamily="49" charset="-122"/>
              </a:rPr>
              <a:t>与 </a:t>
            </a:r>
            <a:r>
              <a:rPr lang="en-US" altLang="zh-CN" sz="2100">
                <a:latin typeface="黑体" panose="02010609060101010101" pitchFamily="49" charset="-122"/>
                <a:ea typeface="黑体" panose="02010609060101010101" pitchFamily="49" charset="-122"/>
              </a:rPr>
              <a:t>HR </a:t>
            </a:r>
            <a:r>
              <a:rPr lang="zh-CN" altLang="en-US" sz="2100">
                <a:latin typeface="黑体" panose="02010609060101010101" pitchFamily="49" charset="-122"/>
                <a:ea typeface="黑体" panose="02010609060101010101" pitchFamily="49" charset="-122"/>
              </a:rPr>
              <a:t>像素的映射关系。</a:t>
            </a:r>
            <a:endParaRPr lang="zh-CN" altLang="en-US" sz="2400">
              <a:latin typeface="微软雅黑" panose="020B0503020204020204" pitchFamily="34" charset="-122"/>
              <a:ea typeface="微软雅黑" panose="020B0503020204020204" pitchFamily="34" charset="-122"/>
            </a:endParaRPr>
          </a:p>
        </p:txBody>
      </p:sp>
      <p:pic>
        <p:nvPicPr>
          <p:cNvPr id="23" name="图片 22" descr="图示&#10;&#10;描述已自动生成">
            <a:extLst>
              <a:ext uri="{FF2B5EF4-FFF2-40B4-BE49-F238E27FC236}">
                <a16:creationId xmlns:a16="http://schemas.microsoft.com/office/drawing/2014/main" id="{B1D2B952-E11F-CCCF-E136-D25D6A51C641}"/>
              </a:ext>
            </a:extLst>
          </p:cNvPr>
          <p:cNvPicPr>
            <a:picLocks noChangeAspect="1"/>
          </p:cNvPicPr>
          <p:nvPr/>
        </p:nvPicPr>
        <p:blipFill>
          <a:blip r:embed="rId4"/>
          <a:stretch>
            <a:fillRect/>
          </a:stretch>
        </p:blipFill>
        <p:spPr>
          <a:xfrm>
            <a:off x="7795372" y="625474"/>
            <a:ext cx="4073160" cy="2864718"/>
          </a:xfrm>
          <a:prstGeom prst="rect">
            <a:avLst/>
          </a:prstGeom>
        </p:spPr>
      </p:pic>
      <p:pic>
        <p:nvPicPr>
          <p:cNvPr id="29" name="图片 28">
            <a:extLst>
              <a:ext uri="{FF2B5EF4-FFF2-40B4-BE49-F238E27FC236}">
                <a16:creationId xmlns:a16="http://schemas.microsoft.com/office/drawing/2014/main" id="{A3ABD8EF-502E-6005-FE60-21E41D554AE3}"/>
              </a:ext>
            </a:extLst>
          </p:cNvPr>
          <p:cNvPicPr>
            <a:picLocks noChangeAspect="1"/>
          </p:cNvPicPr>
          <p:nvPr/>
        </p:nvPicPr>
        <p:blipFill>
          <a:blip r:embed="rId5"/>
          <a:stretch>
            <a:fillRect/>
          </a:stretch>
        </p:blipFill>
        <p:spPr>
          <a:xfrm>
            <a:off x="7866126" y="4182381"/>
            <a:ext cx="4154275" cy="1318352"/>
          </a:xfrm>
          <a:prstGeom prst="rect">
            <a:avLst/>
          </a:prstGeom>
          <a:noFill/>
          <a:effectLst>
            <a:softEdge rad="50800"/>
          </a:effectLst>
        </p:spPr>
      </p:pic>
      <p:grpSp>
        <p:nvGrpSpPr>
          <p:cNvPr id="13" name="组合 12">
            <a:extLst>
              <a:ext uri="{FF2B5EF4-FFF2-40B4-BE49-F238E27FC236}">
                <a16:creationId xmlns:a16="http://schemas.microsoft.com/office/drawing/2014/main" id="{272A78C8-2A53-F186-5C15-6551A2B1C33B}"/>
              </a:ext>
            </a:extLst>
          </p:cNvPr>
          <p:cNvGrpSpPr/>
          <p:nvPr/>
        </p:nvGrpSpPr>
        <p:grpSpPr>
          <a:xfrm>
            <a:off x="38391" y="169639"/>
            <a:ext cx="2455427" cy="530369"/>
            <a:chOff x="5721594" y="289567"/>
            <a:chExt cx="4866902" cy="707159"/>
          </a:xfrm>
          <a:solidFill>
            <a:srgbClr val="5A538C"/>
          </a:solidFill>
        </p:grpSpPr>
        <p:sp>
          <p:nvSpPr>
            <p:cNvPr id="14" name="矩形 13">
              <a:extLst>
                <a:ext uri="{FF2B5EF4-FFF2-40B4-BE49-F238E27FC236}">
                  <a16:creationId xmlns:a16="http://schemas.microsoft.com/office/drawing/2014/main" id="{4355D424-2EBA-62DE-9567-D1DF0FED9BF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FBB5A920-A05F-80D5-2DDA-640437A3B21B}"/>
                </a:ext>
              </a:extLst>
            </p:cNvPr>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2848827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744">
        <p159:morph option="byObject"/>
      </p:transition>
    </mc:Choice>
    <mc:Fallback xmlns="">
      <p:transition spd="slow" advTm="74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TextBox 64">
            <a:extLst>
              <a:ext uri="{FF2B5EF4-FFF2-40B4-BE49-F238E27FC236}">
                <a16:creationId xmlns:a16="http://schemas.microsoft.com/office/drawing/2014/main" id="{4A276B46-B15E-8D9E-5511-6C4E46C3CA60}"/>
              </a:ext>
            </a:extLst>
          </p:cNvPr>
          <p:cNvSpPr txBox="1"/>
          <p:nvPr/>
        </p:nvSpPr>
        <p:spPr>
          <a:xfrm>
            <a:off x="323067" y="1446083"/>
            <a:ext cx="9914442" cy="3185487"/>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sz="1800" b="1" i="0">
                <a:solidFill>
                  <a:srgbClr val="000000"/>
                </a:solidFill>
                <a:effectLst/>
                <a:latin typeface="CMBX12"/>
              </a:rPr>
              <a:t>LBP-RAISR </a:t>
            </a:r>
            <a:r>
              <a:rPr lang="zh-CN" altLang="en-US" sz="1800" b="0" i="0">
                <a:solidFill>
                  <a:srgbClr val="000000"/>
                </a:solidFill>
                <a:effectLst/>
                <a:latin typeface="SimSun" panose="02010600030101010101" pitchFamily="2" charset="-122"/>
                <a:ea typeface="SimSun" panose="02010600030101010101" pitchFamily="2" charset="-122"/>
              </a:rPr>
              <a:t>算法，以 </a:t>
            </a:r>
            <a:r>
              <a:rPr lang="en-US" altLang="zh-CN" sz="1800" b="1" i="0">
                <a:solidFill>
                  <a:srgbClr val="000000"/>
                </a:solidFill>
                <a:effectLst/>
                <a:latin typeface="CMBX12"/>
              </a:rPr>
              <a:t>RAISR </a:t>
            </a:r>
            <a:r>
              <a:rPr lang="zh-CN" altLang="en-US" sz="1800" b="0" i="0">
                <a:solidFill>
                  <a:srgbClr val="000000"/>
                </a:solidFill>
                <a:effectLst/>
                <a:latin typeface="SimSun" panose="02010600030101010101" pitchFamily="2" charset="-122"/>
                <a:ea typeface="SimSun" panose="02010600030101010101" pitchFamily="2" charset="-122"/>
              </a:rPr>
              <a:t>为主体框架，整体上分为了三个阶段。</a:t>
            </a:r>
            <a:endParaRPr lang="en-US" altLang="zh-CN" sz="1800" b="0" i="0">
              <a:solidFill>
                <a:srgbClr val="000000"/>
              </a:solidFill>
              <a:effectLst/>
              <a:latin typeface="SimSun" panose="02010600030101010101" pitchFamily="2" charset="-122"/>
              <a:ea typeface="SimSun" panose="02010600030101010101" pitchFamily="2" charset="-122"/>
            </a:endParaRPr>
          </a:p>
          <a:p>
            <a:pPr fontAlgn="ctr"/>
            <a:r>
              <a:rPr lang="zh-CN" altLang="en-US">
                <a:solidFill>
                  <a:srgbClr val="000000"/>
                </a:solidFill>
                <a:latin typeface="SimSun" panose="02010600030101010101" pitchFamily="2" charset="-122"/>
                <a:ea typeface="SimSun" panose="02010600030101010101" pitchFamily="2" charset="-122"/>
              </a:rPr>
              <a:t>一、</a:t>
            </a:r>
            <a:r>
              <a:rPr lang="zh-CN" altLang="en-US" sz="1800" b="0" i="0">
                <a:solidFill>
                  <a:srgbClr val="000000"/>
                </a:solidFill>
                <a:effectLst/>
                <a:latin typeface="SimSun" panose="02010600030101010101" pitchFamily="2" charset="-122"/>
                <a:ea typeface="SimSun" panose="02010600030101010101" pitchFamily="2" charset="-122"/>
              </a:rPr>
              <a:t>通过双三次插值算法，将 </a:t>
            </a:r>
            <a:r>
              <a:rPr lang="en-US" altLang="zh-CN" sz="1800" b="0" i="0">
                <a:solidFill>
                  <a:srgbClr val="000000"/>
                </a:solidFill>
                <a:effectLst/>
                <a:latin typeface="CMR12"/>
              </a:rPr>
              <a:t>LR </a:t>
            </a:r>
            <a:r>
              <a:rPr lang="zh-CN" altLang="en-US" sz="1800" b="0" i="0">
                <a:solidFill>
                  <a:srgbClr val="000000"/>
                </a:solidFill>
                <a:effectLst/>
                <a:latin typeface="SimSun" panose="02010600030101010101" pitchFamily="2" charset="-122"/>
                <a:ea typeface="SimSun" panose="02010600030101010101" pitchFamily="2" charset="-122"/>
              </a:rPr>
              <a:t>图像映射到 </a:t>
            </a:r>
            <a:r>
              <a:rPr lang="en-US" altLang="zh-CN" sz="1800" b="0" i="0">
                <a:solidFill>
                  <a:srgbClr val="000000"/>
                </a:solidFill>
                <a:effectLst/>
                <a:latin typeface="CMR12"/>
              </a:rPr>
              <a:t>HR </a:t>
            </a:r>
            <a:r>
              <a:rPr lang="zh-CN" altLang="en-US" sz="1800" b="0" i="0">
                <a:solidFill>
                  <a:srgbClr val="000000"/>
                </a:solidFill>
                <a:effectLst/>
                <a:latin typeface="SimSun" panose="02010600030101010101" pitchFamily="2" charset="-122"/>
                <a:ea typeface="SimSun" panose="02010600030101010101" pitchFamily="2" charset="-122"/>
              </a:rPr>
              <a:t>图像上，得到最终需要的目的分辨率图像 </a:t>
            </a:r>
            <a:r>
              <a:rPr lang="en-US" altLang="zh-CN" sz="1800" b="0" i="0">
                <a:solidFill>
                  <a:srgbClr val="000000"/>
                </a:solidFill>
                <a:effectLst/>
                <a:latin typeface="CMR12"/>
              </a:rPr>
              <a:t>Pre-SR</a:t>
            </a:r>
            <a:r>
              <a:rPr lang="zh-CN" altLang="en-US" sz="1800" b="0" i="0">
                <a:solidFill>
                  <a:srgbClr val="000000"/>
                </a:solidFill>
                <a:effectLst/>
                <a:latin typeface="SimSun" panose="02010600030101010101" pitchFamily="2" charset="-122"/>
                <a:ea typeface="SimSun" panose="02010600030101010101" pitchFamily="2" charset="-122"/>
              </a:rPr>
              <a:t>；</a:t>
            </a:r>
            <a:endParaRPr lang="en-US" altLang="zh-CN" sz="1800" b="0" i="0">
              <a:solidFill>
                <a:srgbClr val="000000"/>
              </a:solidFill>
              <a:effectLst/>
              <a:latin typeface="SimSun" panose="02010600030101010101" pitchFamily="2" charset="-122"/>
              <a:ea typeface="SimSun" panose="02010600030101010101" pitchFamily="2" charset="-122"/>
            </a:endParaRPr>
          </a:p>
          <a:p>
            <a:pPr fontAlgn="ctr"/>
            <a:endParaRPr lang="en-US" altLang="zh-CN" sz="1800" b="0" i="0">
              <a:solidFill>
                <a:srgbClr val="000000"/>
              </a:solidFill>
              <a:effectLst/>
              <a:latin typeface="SimSun" panose="02010600030101010101" pitchFamily="2" charset="-122"/>
              <a:ea typeface="SimSun" panose="02010600030101010101" pitchFamily="2" charset="-122"/>
            </a:endParaRPr>
          </a:p>
          <a:p>
            <a:pPr fontAlgn="ctr"/>
            <a:r>
              <a:rPr lang="zh-CN" altLang="en-US">
                <a:solidFill>
                  <a:srgbClr val="000000"/>
                </a:solidFill>
                <a:latin typeface="SimSun" panose="02010600030101010101" pitchFamily="2" charset="-122"/>
                <a:ea typeface="SimSun" panose="02010600030101010101" pitchFamily="2" charset="-122"/>
              </a:rPr>
              <a:t>二、</a:t>
            </a:r>
            <a:r>
              <a:rPr lang="zh-CN" altLang="en-US" sz="1800" b="0">
                <a:solidFill>
                  <a:srgbClr val="000000"/>
                </a:solidFill>
                <a:effectLst/>
                <a:latin typeface="SimSun" panose="02010600030101010101" pitchFamily="2" charset="-122"/>
                <a:ea typeface="SimSun" panose="02010600030101010101" pitchFamily="2" charset="-122"/>
              </a:rPr>
              <a:t>对图像以每个像素为中心进行 </a:t>
            </a:r>
            <a:r>
              <a:rPr lang="en-US" altLang="zh-CN" sz="1800" b="0">
                <a:solidFill>
                  <a:srgbClr val="000000"/>
                </a:solidFill>
                <a:effectLst/>
                <a:latin typeface="CMR12"/>
              </a:rPr>
              <a:t>5</a:t>
            </a:r>
            <a:r>
              <a:rPr lang="en-US" altLang="zh-CN">
                <a:solidFill>
                  <a:srgbClr val="000000"/>
                </a:solidFill>
                <a:latin typeface="CMSY10"/>
              </a:rPr>
              <a:t>×</a:t>
            </a:r>
            <a:r>
              <a:rPr lang="en-US" altLang="zh-CN" sz="1800" b="0">
                <a:solidFill>
                  <a:srgbClr val="000000"/>
                </a:solidFill>
                <a:effectLst/>
                <a:latin typeface="CMR12"/>
              </a:rPr>
              <a:t>5 </a:t>
            </a:r>
            <a:r>
              <a:rPr lang="zh-CN" altLang="en-US" sz="1800" b="0">
                <a:solidFill>
                  <a:srgbClr val="000000"/>
                </a:solidFill>
                <a:effectLst/>
                <a:latin typeface="SimSun" panose="02010600030101010101" pitchFamily="2" charset="-122"/>
                <a:ea typeface="SimSun" panose="02010600030101010101" pitchFamily="2" charset="-122"/>
              </a:rPr>
              <a:t>分块，遍历 </a:t>
            </a:r>
            <a:r>
              <a:rPr lang="en-US" altLang="zh-CN" sz="1800" b="0">
                <a:solidFill>
                  <a:srgbClr val="000000"/>
                </a:solidFill>
                <a:effectLst/>
                <a:latin typeface="CMR12"/>
              </a:rPr>
              <a:t>Pre-HR </a:t>
            </a:r>
            <a:r>
              <a:rPr lang="zh-CN" altLang="en-US" sz="1800" b="0">
                <a:solidFill>
                  <a:srgbClr val="000000"/>
                </a:solidFill>
                <a:effectLst/>
                <a:latin typeface="SimSun" panose="02010600030101010101" pitchFamily="2" charset="-122"/>
                <a:ea typeface="SimSun" panose="02010600030101010101" pitchFamily="2" charset="-122"/>
              </a:rPr>
              <a:t>图像的每一个图像块，进行高斯</a:t>
            </a:r>
            <a:r>
              <a:rPr lang="en-US" altLang="zh-CN" sz="1800" b="0">
                <a:solidFill>
                  <a:srgbClr val="000000"/>
                </a:solidFill>
                <a:effectLst/>
                <a:latin typeface="CMR12"/>
              </a:rPr>
              <a:t>-</a:t>
            </a:r>
            <a:r>
              <a:rPr lang="zh-CN" altLang="en-US" sz="1800" b="0">
                <a:solidFill>
                  <a:srgbClr val="000000"/>
                </a:solidFill>
                <a:effectLst/>
                <a:latin typeface="SimSun" panose="02010600030101010101" pitchFamily="2" charset="-122"/>
                <a:ea typeface="SimSun" panose="02010600030101010101" pitchFamily="2" charset="-122"/>
              </a:rPr>
              <a:t>拉普拉斯</a:t>
            </a:r>
            <a:r>
              <a:rPr lang="en-US" altLang="zh-CN" sz="1800" b="0">
                <a:solidFill>
                  <a:srgbClr val="000000"/>
                </a:solidFill>
                <a:effectLst/>
                <a:latin typeface="CMR12"/>
              </a:rPr>
              <a:t>(LoG)</a:t>
            </a:r>
            <a:r>
              <a:rPr lang="zh-CN" altLang="en-US" sz="1800" b="0">
                <a:solidFill>
                  <a:srgbClr val="000000"/>
                </a:solidFill>
                <a:effectLst/>
                <a:latin typeface="SimSun" panose="02010600030101010101" pitchFamily="2" charset="-122"/>
                <a:ea typeface="SimSun" panose="02010600030101010101" pitchFamily="2" charset="-122"/>
              </a:rPr>
              <a:t>纹理检测后使用 </a:t>
            </a:r>
            <a:r>
              <a:rPr lang="en-US" altLang="zh-CN" sz="1800" b="0">
                <a:solidFill>
                  <a:srgbClr val="000000"/>
                </a:solidFill>
                <a:effectLst/>
                <a:latin typeface="CMR12"/>
              </a:rPr>
              <a:t>CLBP </a:t>
            </a:r>
            <a:r>
              <a:rPr lang="zh-CN" altLang="en-US" sz="1800" b="0">
                <a:solidFill>
                  <a:srgbClr val="000000"/>
                </a:solidFill>
                <a:effectLst/>
                <a:latin typeface="SimSun" panose="02010600030101010101" pitchFamily="2" charset="-122"/>
                <a:ea typeface="SimSun" panose="02010600030101010101" pitchFamily="2" charset="-122"/>
              </a:rPr>
              <a:t>算法结合角度信息求解进行纹理分类。显而易见，这里我们的设计与 </a:t>
            </a:r>
            <a:r>
              <a:rPr lang="en-US" altLang="zh-CN" sz="1800" b="1">
                <a:solidFill>
                  <a:srgbClr val="000000"/>
                </a:solidFill>
                <a:effectLst/>
                <a:latin typeface="CMBX12"/>
              </a:rPr>
              <a:t>RAISR </a:t>
            </a:r>
            <a:r>
              <a:rPr lang="zh-CN" altLang="en-US" sz="1800" b="0">
                <a:solidFill>
                  <a:srgbClr val="000000"/>
                </a:solidFill>
                <a:effectLst/>
                <a:latin typeface="SimSun" panose="02010600030101010101" pitchFamily="2" charset="-122"/>
                <a:ea typeface="SimSun" panose="02010600030101010101" pitchFamily="2" charset="-122"/>
              </a:rPr>
              <a:t>有较大的区别，这是出于对硬件设计的考量，具体的设计细节会在下一节和 </a:t>
            </a:r>
            <a:r>
              <a:rPr lang="en-US" altLang="zh-CN" sz="1800" b="0">
                <a:solidFill>
                  <a:srgbClr val="000000"/>
                </a:solidFill>
                <a:effectLst/>
                <a:latin typeface="CMR12"/>
              </a:rPr>
              <a:t>RTL</a:t>
            </a:r>
            <a:r>
              <a:rPr lang="zh-CN" altLang="en-US" sz="1800" b="0">
                <a:solidFill>
                  <a:srgbClr val="000000"/>
                </a:solidFill>
                <a:effectLst/>
                <a:latin typeface="SimSun" panose="02010600030101010101" pitchFamily="2" charset="-122"/>
                <a:ea typeface="SimSun" panose="02010600030101010101" pitchFamily="2" charset="-122"/>
              </a:rPr>
              <a:t>设计文档中详细解释。</a:t>
            </a:r>
            <a:endParaRPr lang="en-US" altLang="zh-CN" sz="1800" b="0">
              <a:solidFill>
                <a:srgbClr val="000000"/>
              </a:solidFill>
              <a:effectLst/>
              <a:latin typeface="SimSun" panose="02010600030101010101" pitchFamily="2" charset="-122"/>
              <a:ea typeface="SimSun" panose="02010600030101010101" pitchFamily="2" charset="-122"/>
            </a:endParaRPr>
          </a:p>
          <a:p>
            <a:pPr fontAlgn="ctr"/>
            <a:endParaRPr lang="en-US" altLang="zh-CN" sz="1800" b="0" i="0">
              <a:solidFill>
                <a:srgbClr val="000000"/>
              </a:solidFill>
              <a:effectLst/>
              <a:latin typeface="SimSun" panose="02010600030101010101" pitchFamily="2" charset="-122"/>
              <a:ea typeface="SimSun" panose="02010600030101010101" pitchFamily="2" charset="-122"/>
            </a:endParaRPr>
          </a:p>
          <a:p>
            <a:pPr fontAlgn="ctr"/>
            <a:r>
              <a:rPr lang="zh-CN" altLang="en-US">
                <a:solidFill>
                  <a:srgbClr val="000000"/>
                </a:solidFill>
                <a:latin typeface="SimSun" panose="02010600030101010101" pitchFamily="2" charset="-122"/>
                <a:ea typeface="SimSun" panose="02010600030101010101" pitchFamily="2" charset="-122"/>
              </a:rPr>
              <a:t>三、</a:t>
            </a:r>
            <a:r>
              <a:rPr lang="zh-CN" altLang="en-US" sz="1800" b="0" i="0">
                <a:solidFill>
                  <a:srgbClr val="000000"/>
                </a:solidFill>
                <a:effectLst/>
                <a:latin typeface="SimSun" panose="02010600030101010101" pitchFamily="2" charset="-122"/>
                <a:ea typeface="SimSun" panose="02010600030101010101" pitchFamily="2" charset="-122"/>
              </a:rPr>
              <a:t>利用上一步的得到每个图像块的类型找到对应的滤波器，作用于图像块进行卷积，得到更接近于原始 </a:t>
            </a:r>
            <a:r>
              <a:rPr lang="en-US" altLang="zh-CN" sz="1800" b="0" i="0">
                <a:solidFill>
                  <a:srgbClr val="000000"/>
                </a:solidFill>
                <a:effectLst/>
                <a:latin typeface="CMR12"/>
              </a:rPr>
              <a:t>HR </a:t>
            </a:r>
            <a:r>
              <a:rPr lang="zh-CN" altLang="en-US" sz="1800" b="0" i="0">
                <a:solidFill>
                  <a:srgbClr val="000000"/>
                </a:solidFill>
                <a:effectLst/>
                <a:latin typeface="SimSun" panose="02010600030101010101" pitchFamily="2" charset="-122"/>
                <a:ea typeface="SimSun" panose="02010600030101010101" pitchFamily="2" charset="-122"/>
              </a:rPr>
              <a:t>的像素，最后得到更高质量的 </a:t>
            </a:r>
            <a:r>
              <a:rPr lang="en-US" altLang="zh-CN" sz="1800" b="0" i="0">
                <a:solidFill>
                  <a:srgbClr val="000000"/>
                </a:solidFill>
                <a:effectLst/>
                <a:latin typeface="CMR12"/>
              </a:rPr>
              <a:t>SR </a:t>
            </a:r>
            <a:r>
              <a:rPr lang="zh-CN" altLang="en-US" sz="1800" b="0" i="0">
                <a:solidFill>
                  <a:srgbClr val="000000"/>
                </a:solidFill>
                <a:effectLst/>
                <a:latin typeface="SimSun" panose="02010600030101010101" pitchFamily="2" charset="-122"/>
                <a:ea typeface="SimSun" panose="02010600030101010101" pitchFamily="2" charset="-122"/>
              </a:rPr>
              <a:t>图像。</a:t>
            </a:r>
            <a:r>
              <a:rPr lang="zh-CN" altLang="en-US" sz="2100">
                <a:solidFill>
                  <a:schemeClr val="bg1"/>
                </a:solidFill>
                <a:latin typeface="黑体" panose="02010609060101010101" pitchFamily="49" charset="-122"/>
                <a:ea typeface="黑体" panose="02010609060101010101" pitchFamily="49" charset="-122"/>
              </a:rPr>
              <a:t>架构</a:t>
            </a:r>
            <a:endParaRPr lang="zh-CN" altLang="en-US" sz="2100" dirty="0">
              <a:solidFill>
                <a:schemeClr val="bg1"/>
              </a:solidFill>
              <a:latin typeface="黑体" panose="02010609060101010101" pitchFamily="49" charset="-122"/>
              <a:ea typeface="黑体" panose="02010609060101010101" pitchFamily="49" charset="-122"/>
            </a:endParaRPr>
          </a:p>
        </p:txBody>
      </p:sp>
      <p:sp>
        <p:nvSpPr>
          <p:cNvPr id="2" name="矩形: 圆角 1">
            <a:extLst>
              <a:ext uri="{FF2B5EF4-FFF2-40B4-BE49-F238E27FC236}">
                <a16:creationId xmlns:a16="http://schemas.microsoft.com/office/drawing/2014/main" id="{E0225689-6780-FE3F-8433-0518FC347E1A}"/>
              </a:ext>
            </a:extLst>
          </p:cNvPr>
          <p:cNvSpPr/>
          <p:nvPr/>
        </p:nvSpPr>
        <p:spPr>
          <a:xfrm>
            <a:off x="2870348" y="4936469"/>
            <a:ext cx="1913107" cy="1029726"/>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rPr>
              <a:t>Bicubic</a:t>
            </a:r>
          </a:p>
          <a:p>
            <a:pPr algn="ctr"/>
            <a:r>
              <a:rPr lang="zh-CN" altLang="en-US" sz="2000">
                <a:solidFill>
                  <a:schemeClr val="tx1"/>
                </a:solidFill>
              </a:rPr>
              <a:t>双三次插值</a:t>
            </a:r>
          </a:p>
        </p:txBody>
      </p:sp>
      <p:sp>
        <p:nvSpPr>
          <p:cNvPr id="20" name="矩形: 圆角 19">
            <a:extLst>
              <a:ext uri="{FF2B5EF4-FFF2-40B4-BE49-F238E27FC236}">
                <a16:creationId xmlns:a16="http://schemas.microsoft.com/office/drawing/2014/main" id="{C528A4BF-ED68-78CB-CD64-7E448A2B0B4F}"/>
              </a:ext>
            </a:extLst>
          </p:cNvPr>
          <p:cNvSpPr/>
          <p:nvPr/>
        </p:nvSpPr>
        <p:spPr>
          <a:xfrm>
            <a:off x="6705543" y="4878692"/>
            <a:ext cx="2175137" cy="1145283"/>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rPr>
              <a:t>基于纹理分类的锐化增强</a:t>
            </a:r>
          </a:p>
        </p:txBody>
      </p:sp>
      <p:cxnSp>
        <p:nvCxnSpPr>
          <p:cNvPr id="18" name="直接箭头连接符 17">
            <a:extLst>
              <a:ext uri="{FF2B5EF4-FFF2-40B4-BE49-F238E27FC236}">
                <a16:creationId xmlns:a16="http://schemas.microsoft.com/office/drawing/2014/main" id="{1AB0D91F-2452-58A1-E028-E708CF11A214}"/>
              </a:ext>
            </a:extLst>
          </p:cNvPr>
          <p:cNvCxnSpPr>
            <a:cxnSpLocks/>
            <a:stCxn id="22" idx="3"/>
            <a:endCxn id="2" idx="1"/>
          </p:cNvCxnSpPr>
          <p:nvPr/>
        </p:nvCxnSpPr>
        <p:spPr>
          <a:xfrm flipV="1">
            <a:off x="2245314" y="5451332"/>
            <a:ext cx="625034"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81B95A4-5C37-4692-8301-CBFF5BBA2712}"/>
              </a:ext>
            </a:extLst>
          </p:cNvPr>
          <p:cNvSpPr txBox="1"/>
          <p:nvPr/>
        </p:nvSpPr>
        <p:spPr>
          <a:xfrm>
            <a:off x="1734748" y="5220500"/>
            <a:ext cx="510566" cy="461665"/>
          </a:xfrm>
          <a:prstGeom prst="rect">
            <a:avLst/>
          </a:prstGeom>
          <a:noFill/>
        </p:spPr>
        <p:txBody>
          <a:bodyPr wrap="square" rtlCol="0">
            <a:spAutoFit/>
          </a:bodyPr>
          <a:lstStyle/>
          <a:p>
            <a:r>
              <a:rPr lang="en-US" altLang="zh-CN" sz="2400">
                <a:solidFill>
                  <a:schemeClr val="bg2">
                    <a:lumMod val="25000"/>
                  </a:schemeClr>
                </a:solidFill>
              </a:rPr>
              <a:t>LR</a:t>
            </a:r>
            <a:endParaRPr lang="zh-CN" altLang="en-US" sz="2400">
              <a:solidFill>
                <a:schemeClr val="bg2">
                  <a:lumMod val="25000"/>
                </a:schemeClr>
              </a:solidFill>
            </a:endParaRPr>
          </a:p>
        </p:txBody>
      </p:sp>
      <p:sp>
        <p:nvSpPr>
          <p:cNvPr id="37" name="文本框 36">
            <a:extLst>
              <a:ext uri="{FF2B5EF4-FFF2-40B4-BE49-F238E27FC236}">
                <a16:creationId xmlns:a16="http://schemas.microsoft.com/office/drawing/2014/main" id="{ED1CEBB2-3503-C33B-2587-D55EF809FCC8}"/>
              </a:ext>
            </a:extLst>
          </p:cNvPr>
          <p:cNvSpPr txBox="1"/>
          <p:nvPr/>
        </p:nvSpPr>
        <p:spPr>
          <a:xfrm>
            <a:off x="5248574" y="5221226"/>
            <a:ext cx="1123061" cy="461665"/>
          </a:xfrm>
          <a:prstGeom prst="rect">
            <a:avLst/>
          </a:prstGeom>
          <a:noFill/>
        </p:spPr>
        <p:txBody>
          <a:bodyPr wrap="square" rtlCol="0">
            <a:spAutoFit/>
          </a:bodyPr>
          <a:lstStyle/>
          <a:p>
            <a:r>
              <a:rPr lang="en-US" altLang="zh-CN" sz="2400" b="1"/>
              <a:t>Pre-SR</a:t>
            </a:r>
            <a:endParaRPr lang="zh-CN" altLang="en-US" sz="2400" b="1"/>
          </a:p>
        </p:txBody>
      </p:sp>
      <p:cxnSp>
        <p:nvCxnSpPr>
          <p:cNvPr id="29" name="直接箭头连接符 28">
            <a:extLst>
              <a:ext uri="{FF2B5EF4-FFF2-40B4-BE49-F238E27FC236}">
                <a16:creationId xmlns:a16="http://schemas.microsoft.com/office/drawing/2014/main" id="{729EA7F9-7BAE-3149-789F-C5C62839CBC8}"/>
              </a:ext>
            </a:extLst>
          </p:cNvPr>
          <p:cNvCxnSpPr>
            <a:cxnSpLocks/>
            <a:stCxn id="2" idx="3"/>
            <a:endCxn id="37" idx="1"/>
          </p:cNvCxnSpPr>
          <p:nvPr/>
        </p:nvCxnSpPr>
        <p:spPr>
          <a:xfrm>
            <a:off x="4783455" y="5451332"/>
            <a:ext cx="465119" cy="72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218C98CE-FCC3-1CF8-BD50-006716350CF3}"/>
              </a:ext>
            </a:extLst>
          </p:cNvPr>
          <p:cNvCxnSpPr>
            <a:cxnSpLocks/>
            <a:stCxn id="37" idx="3"/>
            <a:endCxn id="20" idx="1"/>
          </p:cNvCxnSpPr>
          <p:nvPr/>
        </p:nvCxnSpPr>
        <p:spPr>
          <a:xfrm flipV="1">
            <a:off x="6371635" y="5451334"/>
            <a:ext cx="333908" cy="7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BFC0598B-7AE4-B26C-5BD1-001B50ADDF93}"/>
              </a:ext>
            </a:extLst>
          </p:cNvPr>
          <p:cNvSpPr txBox="1"/>
          <p:nvPr/>
        </p:nvSpPr>
        <p:spPr>
          <a:xfrm>
            <a:off x="9377748" y="5220500"/>
            <a:ext cx="580785" cy="461665"/>
          </a:xfrm>
          <a:prstGeom prst="rect">
            <a:avLst/>
          </a:prstGeom>
          <a:noFill/>
        </p:spPr>
        <p:txBody>
          <a:bodyPr wrap="square" rtlCol="0">
            <a:spAutoFit/>
          </a:bodyPr>
          <a:lstStyle/>
          <a:p>
            <a:r>
              <a:rPr lang="en-US" altLang="zh-CN" sz="2400">
                <a:solidFill>
                  <a:srgbClr val="FF0000"/>
                </a:solidFill>
              </a:rPr>
              <a:t>SR</a:t>
            </a:r>
            <a:endParaRPr lang="zh-CN" altLang="en-US" sz="2400">
              <a:solidFill>
                <a:srgbClr val="FF0000"/>
              </a:solidFill>
            </a:endParaRPr>
          </a:p>
        </p:txBody>
      </p:sp>
      <p:cxnSp>
        <p:nvCxnSpPr>
          <p:cNvPr id="39" name="直接箭头连接符 38">
            <a:extLst>
              <a:ext uri="{FF2B5EF4-FFF2-40B4-BE49-F238E27FC236}">
                <a16:creationId xmlns:a16="http://schemas.microsoft.com/office/drawing/2014/main" id="{EDE58852-D363-780D-9914-FFB0649FA3F5}"/>
              </a:ext>
            </a:extLst>
          </p:cNvPr>
          <p:cNvCxnSpPr>
            <a:cxnSpLocks/>
            <a:stCxn id="20" idx="3"/>
            <a:endCxn id="47" idx="1"/>
          </p:cNvCxnSpPr>
          <p:nvPr/>
        </p:nvCxnSpPr>
        <p:spPr>
          <a:xfrm flipV="1">
            <a:off x="8880680" y="5451333"/>
            <a:ext cx="49706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FAF21506-C465-0938-B399-35D1FDB56E4E}"/>
              </a:ext>
            </a:extLst>
          </p:cNvPr>
          <p:cNvSpPr txBox="1"/>
          <p:nvPr/>
        </p:nvSpPr>
        <p:spPr>
          <a:xfrm>
            <a:off x="3683518" y="6160133"/>
            <a:ext cx="3920561" cy="369332"/>
          </a:xfrm>
          <a:prstGeom prst="rect">
            <a:avLst/>
          </a:prstGeom>
          <a:noFill/>
        </p:spPr>
        <p:txBody>
          <a:bodyPr wrap="square">
            <a:spAutoFit/>
          </a:bodyPr>
          <a:lstStyle/>
          <a:p>
            <a:pPr algn="ctr"/>
            <a:r>
              <a:rPr lang="en-US" altLang="zh-CN" sz="1800" b="1" i="0">
                <a:solidFill>
                  <a:srgbClr val="000000"/>
                </a:solidFill>
                <a:effectLst/>
                <a:latin typeface="CMBX12"/>
              </a:rPr>
              <a:t>LBP-RAISR </a:t>
            </a:r>
            <a:r>
              <a:rPr lang="zh-CN" altLang="en-US" sz="1800" b="1" i="0">
                <a:solidFill>
                  <a:srgbClr val="000000"/>
                </a:solidFill>
                <a:effectLst/>
                <a:latin typeface="CMBX12"/>
              </a:rPr>
              <a:t>算法基本架构</a:t>
            </a:r>
            <a:r>
              <a:rPr lang="en-US" altLang="zh-CN" sz="1800" b="1" i="0">
                <a:solidFill>
                  <a:srgbClr val="000000"/>
                </a:solidFill>
                <a:effectLst/>
                <a:latin typeface="CMBX12"/>
              </a:rPr>
              <a:t> </a:t>
            </a:r>
            <a:endParaRPr lang="zh-CN" altLang="en-US"/>
          </a:p>
        </p:txBody>
      </p:sp>
      <p:sp>
        <p:nvSpPr>
          <p:cNvPr id="88" name="矩形 87">
            <a:extLst>
              <a:ext uri="{FF2B5EF4-FFF2-40B4-BE49-F238E27FC236}">
                <a16:creationId xmlns:a16="http://schemas.microsoft.com/office/drawing/2014/main" id="{09CBFE69-81B2-787B-F6ED-E2D94A2B3B36}"/>
              </a:ext>
            </a:extLst>
          </p:cNvPr>
          <p:cNvSpPr/>
          <p:nvPr/>
        </p:nvSpPr>
        <p:spPr>
          <a:xfrm>
            <a:off x="2240819" y="250777"/>
            <a:ext cx="3578956"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算法创新：</a:t>
            </a:r>
            <a:r>
              <a:rPr lang="en-US" altLang="zh-CN" b="1">
                <a:solidFill>
                  <a:srgbClr val="FF0000"/>
                </a:solidFill>
              </a:rPr>
              <a:t>LBP-RAISR</a:t>
            </a:r>
            <a:r>
              <a:rPr lang="zh-CN" altLang="en-US" b="1">
                <a:solidFill>
                  <a:srgbClr val="FF0000"/>
                </a:solidFill>
              </a:rPr>
              <a:t>算法</a:t>
            </a:r>
          </a:p>
        </p:txBody>
      </p:sp>
      <p:grpSp>
        <p:nvGrpSpPr>
          <p:cNvPr id="13" name="组合 12">
            <a:extLst>
              <a:ext uri="{FF2B5EF4-FFF2-40B4-BE49-F238E27FC236}">
                <a16:creationId xmlns:a16="http://schemas.microsoft.com/office/drawing/2014/main" id="{272A78C8-2A53-F186-5C15-6551A2B1C33B}"/>
              </a:ext>
            </a:extLst>
          </p:cNvPr>
          <p:cNvGrpSpPr/>
          <p:nvPr/>
        </p:nvGrpSpPr>
        <p:grpSpPr>
          <a:xfrm>
            <a:off x="38391" y="169639"/>
            <a:ext cx="2455427" cy="530369"/>
            <a:chOff x="5721594" y="289567"/>
            <a:chExt cx="4866902" cy="707159"/>
          </a:xfrm>
          <a:solidFill>
            <a:srgbClr val="5A538C"/>
          </a:solidFill>
        </p:grpSpPr>
        <p:sp>
          <p:nvSpPr>
            <p:cNvPr id="14" name="矩形 13">
              <a:extLst>
                <a:ext uri="{FF2B5EF4-FFF2-40B4-BE49-F238E27FC236}">
                  <a16:creationId xmlns:a16="http://schemas.microsoft.com/office/drawing/2014/main" id="{4355D424-2EBA-62DE-9567-D1DF0FED9BF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FBB5A920-A05F-80D5-2DDA-640437A3B21B}"/>
                </a:ext>
              </a:extLst>
            </p:cNvPr>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665045759"/>
      </p:ext>
    </p:extLst>
  </p:cSld>
  <p:clrMapOvr>
    <a:masterClrMapping/>
  </p:clrMapOvr>
  <mc:AlternateContent xmlns:mc="http://schemas.openxmlformats.org/markup-compatibility/2006" xmlns:p159="http://schemas.microsoft.com/office/powerpoint/2015/09/main">
    <mc:Choice Requires="p159">
      <p:transition spd="slow" advTm="744">
        <p159:morph option="byObject"/>
      </p:transition>
    </mc:Choice>
    <mc:Fallback xmlns="">
      <p:transition spd="slow" advTm="74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402004" y="1805488"/>
            <a:ext cx="3650177" cy="530369"/>
            <a:chOff x="5721594" y="289567"/>
            <a:chExt cx="4866902" cy="707159"/>
          </a:xfrm>
          <a:solidFill>
            <a:srgbClr val="4A9CCB"/>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grpSp>
        <p:nvGrpSpPr>
          <p:cNvPr id="14" name="组合 13">
            <a:extLst>
              <a:ext uri="{FF2B5EF4-FFF2-40B4-BE49-F238E27FC236}">
                <a16:creationId xmlns:a16="http://schemas.microsoft.com/office/drawing/2014/main" id="{DCE31BD3-7C8F-43C0-8520-AA8453E27153}"/>
              </a:ext>
            </a:extLst>
          </p:cNvPr>
          <p:cNvGrpSpPr/>
          <p:nvPr/>
        </p:nvGrpSpPr>
        <p:grpSpPr>
          <a:xfrm>
            <a:off x="7402002" y="4277213"/>
            <a:ext cx="3650400" cy="529201"/>
            <a:chOff x="5750632" y="2729179"/>
            <a:chExt cx="4867200" cy="705600"/>
          </a:xfrm>
        </p:grpSpPr>
        <p:sp>
          <p:nvSpPr>
            <p:cNvPr id="11" name="矩形 10"/>
            <p:cNvSpPr/>
            <p:nvPr/>
          </p:nvSpPr>
          <p:spPr>
            <a:xfrm>
              <a:off x="5750632" y="2729179"/>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89"/>
              <a:ext cx="3578847"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402002" y="3076531"/>
            <a:ext cx="3650400" cy="529200"/>
            <a:chOff x="5750632" y="1470993"/>
            <a:chExt cx="4867200" cy="705600"/>
          </a:xfrm>
          <a:solidFill>
            <a:srgbClr val="5A538C"/>
          </a:solidFill>
        </p:grpSpPr>
        <p:sp>
          <p:nvSpPr>
            <p:cNvPr id="8" name="矩形 7"/>
            <p:cNvSpPr/>
            <p:nvPr/>
          </p:nvSpPr>
          <p:spPr>
            <a:xfrm>
              <a:off x="5750632" y="1470993"/>
              <a:ext cx="4867200" cy="70560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7"/>
              <a:ext cx="4673249" cy="553997"/>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2" name="TextBox 59">
            <a:extLst>
              <a:ext uri="{FF2B5EF4-FFF2-40B4-BE49-F238E27FC236}">
                <a16:creationId xmlns:a16="http://schemas.microsoft.com/office/drawing/2014/main" id="{FB6EDFB3-AC0F-2F9E-EDAF-E9FAFDC8869A}"/>
              </a:ext>
            </a:extLst>
          </p:cNvPr>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23" name="任意多边形 26">
            <a:extLst>
              <a:ext uri="{FF2B5EF4-FFF2-40B4-BE49-F238E27FC236}">
                <a16:creationId xmlns:a16="http://schemas.microsoft.com/office/drawing/2014/main" id="{706ACAF6-0603-B2B2-91F7-4E23A85DA9DA}"/>
              </a:ext>
            </a:extLst>
          </p:cNvPr>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24" name="任意多边形 34">
            <a:extLst>
              <a:ext uri="{FF2B5EF4-FFF2-40B4-BE49-F238E27FC236}">
                <a16:creationId xmlns:a16="http://schemas.microsoft.com/office/drawing/2014/main" id="{75DAE6CD-C92F-F1A8-A681-9F08BE4C125D}"/>
              </a:ext>
            </a:extLst>
          </p:cNvPr>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pic>
        <p:nvPicPr>
          <p:cNvPr id="25" name="图片 24" descr="徽标&#10;&#10;描述已自动生成">
            <a:extLst>
              <a:ext uri="{FF2B5EF4-FFF2-40B4-BE49-F238E27FC236}">
                <a16:creationId xmlns:a16="http://schemas.microsoft.com/office/drawing/2014/main" id="{57D624D6-D48C-AACE-CC61-9449EFDCABEA}"/>
              </a:ext>
            </a:extLst>
          </p:cNvPr>
          <p:cNvPicPr>
            <a:picLocks noChangeAspect="1"/>
          </p:cNvPicPr>
          <p:nvPr/>
        </p:nvPicPr>
        <p:blipFill>
          <a:blip r:embed="rId3"/>
          <a:stretch>
            <a:fillRect/>
          </a:stretch>
        </p:blipFill>
        <p:spPr>
          <a:xfrm>
            <a:off x="10373272" y="0"/>
            <a:ext cx="1732085" cy="832397"/>
          </a:xfrm>
          <a:prstGeom prst="rect">
            <a:avLst/>
          </a:prstGeom>
        </p:spPr>
      </p:pic>
      <p:sp>
        <p:nvSpPr>
          <p:cNvPr id="26" name="矩形 25">
            <a:extLst>
              <a:ext uri="{FF2B5EF4-FFF2-40B4-BE49-F238E27FC236}">
                <a16:creationId xmlns:a16="http://schemas.microsoft.com/office/drawing/2014/main" id="{AE5D5BE0-F99F-2755-E85C-5BB3B112A60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703644434"/>
      </p:ext>
    </p:extLst>
  </p:cSld>
  <p:clrMapOvr>
    <a:masterClrMapping/>
  </p:clrMapOvr>
  <mc:AlternateContent xmlns:mc="http://schemas.openxmlformats.org/markup-compatibility/2006" xmlns:p159="http://schemas.microsoft.com/office/powerpoint/2015/09/main">
    <mc:Choice Requires="p159">
      <p:transition advTm="34">
        <p159:morph option="byObject"/>
      </p:transition>
    </mc:Choice>
    <mc:Fallback xmlns="">
      <p:transition advTm="34">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图片 17" descr="图示&#10;&#10;描述已自动生成">
            <a:extLst>
              <a:ext uri="{FF2B5EF4-FFF2-40B4-BE49-F238E27FC236}">
                <a16:creationId xmlns:a16="http://schemas.microsoft.com/office/drawing/2014/main" id="{646BF0F3-BC8B-768C-AC25-A050BBD704D2}"/>
              </a:ext>
            </a:extLst>
          </p:cNvPr>
          <p:cNvPicPr>
            <a:picLocks noGrp="1" noRot="1" noChangeAspect="1" noMove="1" noResize="1" noEditPoints="1" noAdjustHandles="1" noChangeArrowheads="1" noChangeShapeType="1" noCrop="1"/>
          </p:cNvPicPr>
          <p:nvPr/>
        </p:nvPicPr>
        <p:blipFill>
          <a:blip r:embed="rId4"/>
          <a:stretch>
            <a:fillRect/>
          </a:stretch>
        </p:blipFill>
        <p:spPr>
          <a:xfrm>
            <a:off x="95250" y="1056087"/>
            <a:ext cx="12192000" cy="4745825"/>
          </a:xfrm>
          <a:prstGeom prst="rect">
            <a:avLst/>
          </a:prstGeom>
        </p:spPr>
      </p:pic>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矩形 25">
            <a:extLst>
              <a:ext uri="{FF2B5EF4-FFF2-40B4-BE49-F238E27FC236}">
                <a16:creationId xmlns:a16="http://schemas.microsoft.com/office/drawing/2014/main" id="{CD491591-0CBE-748E-9A34-83511A044C6A}"/>
              </a:ext>
            </a:extLst>
          </p:cNvPr>
          <p:cNvSpPr/>
          <p:nvPr/>
        </p:nvSpPr>
        <p:spPr>
          <a:xfrm>
            <a:off x="581025" y="2410122"/>
            <a:ext cx="2409825" cy="3641342"/>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FA12248-2361-B182-D6F3-1C3CBD6A9403}"/>
              </a:ext>
            </a:extLst>
          </p:cNvPr>
          <p:cNvSpPr/>
          <p:nvPr/>
        </p:nvSpPr>
        <p:spPr>
          <a:xfrm>
            <a:off x="581025" y="2410120"/>
            <a:ext cx="2409825" cy="3641342"/>
          </a:xfrm>
          <a:prstGeom prst="rect">
            <a:avLst/>
          </a:prstGeom>
          <a:noFill/>
          <a:ln w="1905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16220FE9-F089-738D-C0CD-F4DFA2074FBC}"/>
              </a:ext>
            </a:extLst>
          </p:cNvPr>
          <p:cNvSpPr/>
          <p:nvPr/>
        </p:nvSpPr>
        <p:spPr>
          <a:xfrm>
            <a:off x="3571875" y="833313"/>
            <a:ext cx="7953375" cy="5202911"/>
          </a:xfrm>
          <a:prstGeom prst="rect">
            <a:avLst/>
          </a:prstGeom>
          <a:noFill/>
          <a:ln w="19050">
            <a:solidFill>
              <a:schemeClr val="tx1"/>
            </a:solidFill>
            <a:prstDash val="sysDash"/>
          </a:ln>
          <a:effectLst>
            <a:glow>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矩形 24">
            <a:extLst>
              <a:ext uri="{FF2B5EF4-FFF2-40B4-BE49-F238E27FC236}">
                <a16:creationId xmlns:a16="http://schemas.microsoft.com/office/drawing/2014/main" id="{CFCC4E50-F005-6DB8-1D9C-8E80D559654A}"/>
              </a:ext>
            </a:extLst>
          </p:cNvPr>
          <p:cNvSpPr/>
          <p:nvPr/>
        </p:nvSpPr>
        <p:spPr>
          <a:xfrm>
            <a:off x="3571875" y="832397"/>
            <a:ext cx="7953375" cy="5203823"/>
          </a:xfrm>
          <a:prstGeom prst="rect">
            <a:avLst/>
          </a:prstGeom>
          <a:noFill/>
          <a:ln w="19050">
            <a:solidFill>
              <a:srgbClr val="FF0000"/>
            </a:solidFill>
            <a:prstDash val="sysDash"/>
          </a:ln>
          <a:effectLst>
            <a:glow>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B1C0CE83-A504-00D3-1407-D0A26CD9C084}"/>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sp>
        <p:nvSpPr>
          <p:cNvPr id="29" name="文本框 28">
            <a:extLst>
              <a:ext uri="{FF2B5EF4-FFF2-40B4-BE49-F238E27FC236}">
                <a16:creationId xmlns:a16="http://schemas.microsoft.com/office/drawing/2014/main" id="{BB021895-2979-ABCD-20DD-5BAF4A6AEED6}"/>
              </a:ext>
            </a:extLst>
          </p:cNvPr>
          <p:cNvSpPr txBox="1"/>
          <p:nvPr/>
        </p:nvSpPr>
        <p:spPr>
          <a:xfrm>
            <a:off x="1359822" y="6097494"/>
            <a:ext cx="981794" cy="369332"/>
          </a:xfrm>
          <a:prstGeom prst="rect">
            <a:avLst/>
          </a:prstGeom>
          <a:noFill/>
        </p:spPr>
        <p:txBody>
          <a:bodyPr wrap="square">
            <a:spAutoFit/>
          </a:bodyPr>
          <a:lstStyle/>
          <a:p>
            <a:r>
              <a:rPr lang="en-US" altLang="zh-CN" sz="1800" b="1">
                <a:solidFill>
                  <a:schemeClr val="tx1"/>
                </a:solidFill>
              </a:rPr>
              <a:t>Bicubic</a:t>
            </a:r>
            <a:endParaRPr lang="zh-CN" altLang="en-US" b="1"/>
          </a:p>
        </p:txBody>
      </p:sp>
      <p:sp>
        <p:nvSpPr>
          <p:cNvPr id="30" name="文本框 29">
            <a:extLst>
              <a:ext uri="{FF2B5EF4-FFF2-40B4-BE49-F238E27FC236}">
                <a16:creationId xmlns:a16="http://schemas.microsoft.com/office/drawing/2014/main" id="{CD87AD8A-BAD8-F2DC-7E7A-97AA48B1021F}"/>
              </a:ext>
            </a:extLst>
          </p:cNvPr>
          <p:cNvSpPr txBox="1"/>
          <p:nvPr/>
        </p:nvSpPr>
        <p:spPr>
          <a:xfrm>
            <a:off x="7202042" y="400780"/>
            <a:ext cx="4492608" cy="369332"/>
          </a:xfrm>
          <a:prstGeom prst="rect">
            <a:avLst/>
          </a:prstGeom>
          <a:noFill/>
        </p:spPr>
        <p:txBody>
          <a:bodyPr wrap="square">
            <a:spAutoFit/>
          </a:bodyPr>
          <a:lstStyle/>
          <a:p>
            <a:pPr algn="ctr"/>
            <a:r>
              <a:rPr lang="zh-CN" altLang="en-US"/>
              <a:t>基于纹理分类的自适应滤波增强</a:t>
            </a:r>
            <a:endParaRPr lang="zh-CN" altLang="en-US" sz="1800">
              <a:solidFill>
                <a:schemeClr val="tx1"/>
              </a:solidFill>
            </a:endParaRPr>
          </a:p>
        </p:txBody>
      </p:sp>
      <p:sp>
        <p:nvSpPr>
          <p:cNvPr id="35" name="文本框 34">
            <a:extLst>
              <a:ext uri="{FF2B5EF4-FFF2-40B4-BE49-F238E27FC236}">
                <a16:creationId xmlns:a16="http://schemas.microsoft.com/office/drawing/2014/main" id="{5E2F9C0D-FAF2-21D2-AF40-863CFA89EB59}"/>
              </a:ext>
            </a:extLst>
          </p:cNvPr>
          <p:cNvSpPr txBox="1"/>
          <p:nvPr/>
        </p:nvSpPr>
        <p:spPr>
          <a:xfrm>
            <a:off x="1135595" y="1934223"/>
            <a:ext cx="1430512" cy="369332"/>
          </a:xfrm>
          <a:prstGeom prst="rect">
            <a:avLst/>
          </a:prstGeom>
          <a:noFill/>
        </p:spPr>
        <p:txBody>
          <a:bodyPr wrap="square">
            <a:spAutoFit/>
          </a:bodyPr>
          <a:lstStyle/>
          <a:p>
            <a:r>
              <a:rPr lang="zh-CN" altLang="en-US" sz="1800">
                <a:solidFill>
                  <a:schemeClr val="tx1"/>
                </a:solidFill>
              </a:rPr>
              <a:t>双三次插值</a:t>
            </a:r>
            <a:endParaRPr lang="zh-CN" altLang="en-US"/>
          </a:p>
        </p:txBody>
      </p:sp>
      <p:sp>
        <p:nvSpPr>
          <p:cNvPr id="36" name="文本框 35">
            <a:extLst>
              <a:ext uri="{FF2B5EF4-FFF2-40B4-BE49-F238E27FC236}">
                <a16:creationId xmlns:a16="http://schemas.microsoft.com/office/drawing/2014/main" id="{658F7F46-EE4F-47FF-20EA-FDB1A561996B}"/>
              </a:ext>
            </a:extLst>
          </p:cNvPr>
          <p:cNvSpPr txBox="1"/>
          <p:nvPr/>
        </p:nvSpPr>
        <p:spPr>
          <a:xfrm>
            <a:off x="5357776" y="6097494"/>
            <a:ext cx="4492608" cy="369332"/>
          </a:xfrm>
          <a:prstGeom prst="rect">
            <a:avLst/>
          </a:prstGeom>
          <a:noFill/>
        </p:spPr>
        <p:txBody>
          <a:bodyPr wrap="square">
            <a:spAutoFit/>
          </a:bodyPr>
          <a:lstStyle/>
          <a:p>
            <a:pPr algn="ctr"/>
            <a:r>
              <a:rPr lang="en-US" altLang="zh-CN" b="1"/>
              <a:t>Adaptive Sharpener</a:t>
            </a:r>
            <a:endParaRPr lang="zh-CN" altLang="en-US" sz="1800" b="1">
              <a:solidFill>
                <a:schemeClr val="tx1"/>
              </a:solidFill>
            </a:endParaRPr>
          </a:p>
        </p:txBody>
      </p:sp>
      <p:grpSp>
        <p:nvGrpSpPr>
          <p:cNvPr id="13" name="组合 12">
            <a:extLst>
              <a:ext uri="{FF2B5EF4-FFF2-40B4-BE49-F238E27FC236}">
                <a16:creationId xmlns:a16="http://schemas.microsoft.com/office/drawing/2014/main" id="{7EF60DA9-9435-ED57-9B11-5C161A7715DB}"/>
              </a:ext>
            </a:extLst>
          </p:cNvPr>
          <p:cNvGrpSpPr/>
          <p:nvPr/>
        </p:nvGrpSpPr>
        <p:grpSpPr>
          <a:xfrm>
            <a:off x="38392" y="169639"/>
            <a:ext cx="3025320" cy="530369"/>
            <a:chOff x="5721594" y="289567"/>
            <a:chExt cx="4866902" cy="707159"/>
          </a:xfrm>
          <a:solidFill>
            <a:srgbClr val="5A538C"/>
          </a:solidFill>
        </p:grpSpPr>
        <p:sp>
          <p:nvSpPr>
            <p:cNvPr id="14" name="矩形 13">
              <a:extLst>
                <a:ext uri="{FF2B5EF4-FFF2-40B4-BE49-F238E27FC236}">
                  <a16:creationId xmlns:a16="http://schemas.microsoft.com/office/drawing/2014/main" id="{78DF223F-BD26-04D7-E9DC-57F18189DCDD}"/>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ACCD824B-F739-E79C-A67A-9582A310EEF9}"/>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2984745599"/>
      </p:ext>
    </p:extLst>
  </p:cSld>
  <p:clrMapOvr>
    <a:masterClrMapping/>
  </p:clrMapOvr>
  <mc:AlternateContent xmlns:mc="http://schemas.openxmlformats.org/markup-compatibility/2006">
    <mc:Choice xmlns:p159="http://schemas.microsoft.com/office/powerpoint/2015/09/main" Requires="p159">
      <p:transition advTm="744">
        <p159:morph option="byObject"/>
      </p:transition>
    </mc:Choice>
    <mc:Fallback>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2000"/>
                                        <p:tgtEl>
                                          <p:spTgt spid="2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heel(1)">
                                      <p:cBhvr>
                                        <p:cTn id="10" dur="2000"/>
                                        <p:tgtEl>
                                          <p:spTgt spid="26"/>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ppt_x"/>
                                          </p:val>
                                        </p:tav>
                                        <p:tav tm="100000">
                                          <p:val>
                                            <p:strVal val="#ppt_x"/>
                                          </p:val>
                                        </p:tav>
                                      </p:tavLst>
                                    </p:anim>
                                    <p:anim calcmode="lin" valueType="num">
                                      <p:cBhvr additive="base">
                                        <p:cTn id="18" dur="500" fill="hold"/>
                                        <p:tgtEl>
                                          <p:spTgt spid="2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ppt_x"/>
                                          </p:val>
                                        </p:tav>
                                        <p:tav tm="100000">
                                          <p:val>
                                            <p:strVal val="#ppt_x"/>
                                          </p:val>
                                        </p:tav>
                                      </p:tavLst>
                                    </p:anim>
                                    <p:anim calcmode="lin" valueType="num">
                                      <p:cBhvr additive="base">
                                        <p:cTn id="22" dur="500" fill="hold"/>
                                        <p:tgtEl>
                                          <p:spTgt spid="3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heel(1)">
                                      <p:cBhvr>
                                        <p:cTn id="31" dur="2000"/>
                                        <p:tgtEl>
                                          <p:spTgt spid="10"/>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heel(1)">
                                      <p:cBhvr>
                                        <p:cTn id="34"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0" grpId="0" animBg="1"/>
      <p:bldP spid="27" grpId="0" animBg="1"/>
      <p:bldP spid="25" grpId="0" animBg="1"/>
      <p:bldP spid="29" grpId="0"/>
      <p:bldP spid="30"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7" name="图片 26" descr="图示&#10;&#10;描述已自动生成">
            <a:extLst>
              <a:ext uri="{FF2B5EF4-FFF2-40B4-BE49-F238E27FC236}">
                <a16:creationId xmlns:a16="http://schemas.microsoft.com/office/drawing/2014/main" id="{B4D1B293-2C9B-B73C-D894-0DD04E89A61A}"/>
              </a:ext>
            </a:extLst>
          </p:cNvPr>
          <p:cNvPicPr>
            <a:picLocks/>
          </p:cNvPicPr>
          <p:nvPr/>
        </p:nvPicPr>
        <p:blipFill rotWithShape="1">
          <a:blip r:embed="rId5"/>
          <a:srcRect l="22879"/>
          <a:stretch/>
        </p:blipFill>
        <p:spPr>
          <a:xfrm>
            <a:off x="672514" y="823548"/>
            <a:ext cx="10708787" cy="5405076"/>
          </a:xfrm>
          <a:prstGeom prst="rect">
            <a:avLst/>
          </a:prstGeom>
        </p:spPr>
      </p:pic>
      <p:sp>
        <p:nvSpPr>
          <p:cNvPr id="33" name="矩形 32">
            <a:extLst>
              <a:ext uri="{FF2B5EF4-FFF2-40B4-BE49-F238E27FC236}">
                <a16:creationId xmlns:a16="http://schemas.microsoft.com/office/drawing/2014/main" id="{604E00DF-8D89-1CA6-9FFD-D0F57F3837C8}"/>
              </a:ext>
            </a:extLst>
          </p:cNvPr>
          <p:cNvSpPr/>
          <p:nvPr/>
        </p:nvSpPr>
        <p:spPr>
          <a:xfrm>
            <a:off x="1410484" y="1975309"/>
            <a:ext cx="1409700" cy="4350542"/>
          </a:xfrm>
          <a:prstGeom prst="rect">
            <a:avLst/>
          </a:prstGeom>
          <a:noFill/>
          <a:ln w="25400">
            <a:solidFill>
              <a:srgbClr val="FF0000"/>
            </a:solidFill>
            <a:prstDash val="dash"/>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7FDFEE8E-D457-CC47-C996-C68B8EE9C188}"/>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grpSp>
        <p:nvGrpSpPr>
          <p:cNvPr id="19" name="组合 18">
            <a:extLst>
              <a:ext uri="{FF2B5EF4-FFF2-40B4-BE49-F238E27FC236}">
                <a16:creationId xmlns:a16="http://schemas.microsoft.com/office/drawing/2014/main" id="{DAB292AC-C3B9-A0C6-C283-03D41315FA1B}"/>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45F382CB-250D-4CD8-0262-5B36F66B23CE}"/>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37225A48-8BFE-F4F4-48C2-4181CA6D9165}"/>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1870254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90129B0C-EF28-5DE0-F596-0E512144EEF6}"/>
              </a:ext>
            </a:extLst>
          </p:cNvPr>
          <p:cNvSpPr txBox="1"/>
          <p:nvPr/>
        </p:nvSpPr>
        <p:spPr>
          <a:xfrm>
            <a:off x="1168925" y="1480837"/>
            <a:ext cx="1244338" cy="369332"/>
          </a:xfrm>
          <a:prstGeom prst="rect">
            <a:avLst/>
          </a:prstGeom>
          <a:noFill/>
        </p:spPr>
        <p:txBody>
          <a:bodyPr wrap="square" rtlCol="0">
            <a:spAutoFit/>
          </a:bodyPr>
          <a:lstStyle/>
          <a:p>
            <a:r>
              <a:rPr lang="zh-CN" altLang="en-US"/>
              <a:t>色域转换</a:t>
            </a:r>
          </a:p>
        </p:txBody>
      </p:sp>
      <p:pic>
        <p:nvPicPr>
          <p:cNvPr id="17" name="图片 16" descr="图示&#10;&#10;描述已自动生成">
            <a:extLst>
              <a:ext uri="{FF2B5EF4-FFF2-40B4-BE49-F238E27FC236}">
                <a16:creationId xmlns:a16="http://schemas.microsoft.com/office/drawing/2014/main" id="{A999F5AE-7962-8BCF-EA4F-6562FDB2E371}"/>
              </a:ext>
            </a:extLst>
          </p:cNvPr>
          <p:cNvPicPr/>
          <p:nvPr/>
        </p:nvPicPr>
        <p:blipFill rotWithShape="1">
          <a:blip r:embed="rId5"/>
          <a:srcRect l="22879" r="57505"/>
          <a:stretch/>
        </p:blipFill>
        <p:spPr>
          <a:xfrm>
            <a:off x="579515" y="675566"/>
            <a:ext cx="2723829" cy="5405076"/>
          </a:xfrm>
          <a:prstGeom prst="rect">
            <a:avLst/>
          </a:prstGeom>
        </p:spPr>
      </p:pic>
      <p:sp>
        <p:nvSpPr>
          <p:cNvPr id="4" name="矩形 3">
            <a:extLst>
              <a:ext uri="{FF2B5EF4-FFF2-40B4-BE49-F238E27FC236}">
                <a16:creationId xmlns:a16="http://schemas.microsoft.com/office/drawing/2014/main" id="{007D3848-49EC-07DA-F1F7-210DD44C15A3}"/>
              </a:ext>
            </a:extLst>
          </p:cNvPr>
          <p:cNvSpPr/>
          <p:nvPr/>
        </p:nvSpPr>
        <p:spPr>
          <a:xfrm>
            <a:off x="2839595" y="1341092"/>
            <a:ext cx="463749" cy="1262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5854ED66-DE42-EAF3-2D72-71152174FA72}"/>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色域转换硬件实现</a:t>
            </a:r>
          </a:p>
        </p:txBody>
      </p:sp>
      <p:grpSp>
        <p:nvGrpSpPr>
          <p:cNvPr id="19" name="组合 18">
            <a:extLst>
              <a:ext uri="{FF2B5EF4-FFF2-40B4-BE49-F238E27FC236}">
                <a16:creationId xmlns:a16="http://schemas.microsoft.com/office/drawing/2014/main" id="{DAB292AC-C3B9-A0C6-C283-03D41315FA1B}"/>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45F382CB-250D-4CD8-0262-5B36F66B23CE}"/>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37225A48-8BFE-F4F4-48C2-4181CA6D9165}"/>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222487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7" name="图片 26" descr="图示&#10;&#10;描述已自动生成">
            <a:extLst>
              <a:ext uri="{FF2B5EF4-FFF2-40B4-BE49-F238E27FC236}">
                <a16:creationId xmlns:a16="http://schemas.microsoft.com/office/drawing/2014/main" id="{FAAA2F4F-CC8A-1F05-BD05-6991955743E8}"/>
              </a:ext>
            </a:extLst>
          </p:cNvPr>
          <p:cNvPicPr/>
          <p:nvPr/>
        </p:nvPicPr>
        <p:blipFill rotWithShape="1">
          <a:blip r:embed="rId5"/>
          <a:srcRect l="22878" t="-3847" r="-1048" b="-2390"/>
          <a:stretch/>
        </p:blipFill>
        <p:spPr>
          <a:xfrm>
            <a:off x="757980" y="711866"/>
            <a:ext cx="10854505" cy="5742236"/>
          </a:xfrm>
          <a:prstGeom prst="rect">
            <a:avLst/>
          </a:prstGeom>
        </p:spPr>
      </p:pic>
      <p:sp>
        <p:nvSpPr>
          <p:cNvPr id="16" name="矩形 15">
            <a:extLst>
              <a:ext uri="{FF2B5EF4-FFF2-40B4-BE49-F238E27FC236}">
                <a16:creationId xmlns:a16="http://schemas.microsoft.com/office/drawing/2014/main" id="{FD8B121C-FE17-1CDE-B6AB-5D7F26EEA206}"/>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sp>
        <p:nvSpPr>
          <p:cNvPr id="33" name="矩形 32">
            <a:extLst>
              <a:ext uri="{FF2B5EF4-FFF2-40B4-BE49-F238E27FC236}">
                <a16:creationId xmlns:a16="http://schemas.microsoft.com/office/drawing/2014/main" id="{604E00DF-8D89-1CA6-9FFD-D0F57F3837C8}"/>
              </a:ext>
            </a:extLst>
          </p:cNvPr>
          <p:cNvSpPr/>
          <p:nvPr/>
        </p:nvSpPr>
        <p:spPr>
          <a:xfrm>
            <a:off x="2885303" y="802526"/>
            <a:ext cx="6003731" cy="558788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8C38E75F-76A7-2A13-A80E-263071F70DF3}"/>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AE3B4D17-0D13-2529-FD22-2F30BB512D2F}"/>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00FDCC47-74DC-EC48-2A1E-FA266B40E14D}"/>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2766592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44">
        <p159:morph option="byObject"/>
      </p:transition>
    </mc:Choice>
    <mc:Fallback xmlns="">
      <p:transition spd="slow"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0|0|0"/>
</p:tagLst>
</file>

<file path=ppt/tags/tag10.xml><?xml version="1.0" encoding="utf-8"?>
<p:tagLst xmlns:a="http://schemas.openxmlformats.org/drawingml/2006/main" xmlns:r="http://schemas.openxmlformats.org/officeDocument/2006/relationships" xmlns:p="http://schemas.openxmlformats.org/presentationml/2006/main">
  <p:tag name="TIMING" val="|0|0|0|0"/>
</p:tagLst>
</file>

<file path=ppt/tags/tag11.xml><?xml version="1.0" encoding="utf-8"?>
<p:tagLst xmlns:a="http://schemas.openxmlformats.org/drawingml/2006/main" xmlns:r="http://schemas.openxmlformats.org/officeDocument/2006/relationships" xmlns:p="http://schemas.openxmlformats.org/presentationml/2006/main">
  <p:tag name="TIMING" val="|0|0|0|0"/>
</p:tagLst>
</file>

<file path=ppt/tags/tag12.xml><?xml version="1.0" encoding="utf-8"?>
<p:tagLst xmlns:a="http://schemas.openxmlformats.org/drawingml/2006/main" xmlns:r="http://schemas.openxmlformats.org/officeDocument/2006/relationships" xmlns:p="http://schemas.openxmlformats.org/presentationml/2006/main">
  <p:tag name="TIMING" val="|0|0|0|0"/>
</p:tagLst>
</file>

<file path=ppt/tags/tag13.xml><?xml version="1.0" encoding="utf-8"?>
<p:tagLst xmlns:a="http://schemas.openxmlformats.org/drawingml/2006/main" xmlns:r="http://schemas.openxmlformats.org/officeDocument/2006/relationships" xmlns:p="http://schemas.openxmlformats.org/presentationml/2006/main">
  <p:tag name="TIMING" val="|0|0|0|0"/>
</p:tagLst>
</file>

<file path=ppt/tags/tag14.xml><?xml version="1.0" encoding="utf-8"?>
<p:tagLst xmlns:a="http://schemas.openxmlformats.org/drawingml/2006/main" xmlns:r="http://schemas.openxmlformats.org/officeDocument/2006/relationships" xmlns:p="http://schemas.openxmlformats.org/presentationml/2006/main">
  <p:tag name="TIMING" val="|0|0|0|0"/>
</p:tagLst>
</file>

<file path=ppt/tags/tag15.xml><?xml version="1.0" encoding="utf-8"?>
<p:tagLst xmlns:a="http://schemas.openxmlformats.org/drawingml/2006/main" xmlns:r="http://schemas.openxmlformats.org/officeDocument/2006/relationships" xmlns:p="http://schemas.openxmlformats.org/presentationml/2006/main">
  <p:tag name="TIMING" val="|0|0|0|0"/>
</p:tagLst>
</file>

<file path=ppt/tags/tag16.xml><?xml version="1.0" encoding="utf-8"?>
<p:tagLst xmlns:a="http://schemas.openxmlformats.org/drawingml/2006/main" xmlns:r="http://schemas.openxmlformats.org/officeDocument/2006/relationships" xmlns:p="http://schemas.openxmlformats.org/presentationml/2006/main">
  <p:tag name="TIMING" val="|0|0|0|0"/>
</p:tagLst>
</file>

<file path=ppt/tags/tag17.xml><?xml version="1.0" encoding="utf-8"?>
<p:tagLst xmlns:a="http://schemas.openxmlformats.org/drawingml/2006/main" xmlns:r="http://schemas.openxmlformats.org/officeDocument/2006/relationships" xmlns:p="http://schemas.openxmlformats.org/presentationml/2006/main">
  <p:tag name="TIMING" val="|0|0|0|0"/>
</p:tagLst>
</file>

<file path=ppt/tags/tag18.xml><?xml version="1.0" encoding="utf-8"?>
<p:tagLst xmlns:a="http://schemas.openxmlformats.org/drawingml/2006/main" xmlns:r="http://schemas.openxmlformats.org/officeDocument/2006/relationships" xmlns:p="http://schemas.openxmlformats.org/presentationml/2006/main">
  <p:tag name="TIMING" val="|0|0|0|0"/>
</p:tagLst>
</file>

<file path=ppt/tags/tag19.xml><?xml version="1.0" encoding="utf-8"?>
<p:tagLst xmlns:a="http://schemas.openxmlformats.org/drawingml/2006/main" xmlns:r="http://schemas.openxmlformats.org/officeDocument/2006/relationships" xmlns:p="http://schemas.openxmlformats.org/presentationml/2006/main">
  <p:tag name="TIMING" val="|0|0|0|0"/>
</p:tagLst>
</file>

<file path=ppt/tags/tag2.xml><?xml version="1.0" encoding="utf-8"?>
<p:tagLst xmlns:a="http://schemas.openxmlformats.org/drawingml/2006/main" xmlns:r="http://schemas.openxmlformats.org/officeDocument/2006/relationships" xmlns:p="http://schemas.openxmlformats.org/presentationml/2006/main">
  <p:tag name="TIMING" val="|0|0|0|0"/>
</p:tagLst>
</file>

<file path=ppt/tags/tag20.xml><?xml version="1.0" encoding="utf-8"?>
<p:tagLst xmlns:a="http://schemas.openxmlformats.org/drawingml/2006/main" xmlns:r="http://schemas.openxmlformats.org/officeDocument/2006/relationships" xmlns:p="http://schemas.openxmlformats.org/presentationml/2006/main">
  <p:tag name="TIMING" val="|0|0|0|0"/>
</p:tagLst>
</file>

<file path=ppt/tags/tag21.xml><?xml version="1.0" encoding="utf-8"?>
<p:tagLst xmlns:a="http://schemas.openxmlformats.org/drawingml/2006/main" xmlns:r="http://schemas.openxmlformats.org/officeDocument/2006/relationships" xmlns:p="http://schemas.openxmlformats.org/presentationml/2006/main">
  <p:tag name="TIMING" val="|0|0|0|0"/>
</p:tagLst>
</file>

<file path=ppt/tags/tag22.xml><?xml version="1.0" encoding="utf-8"?>
<p:tagLst xmlns:a="http://schemas.openxmlformats.org/drawingml/2006/main" xmlns:r="http://schemas.openxmlformats.org/officeDocument/2006/relationships" xmlns:p="http://schemas.openxmlformats.org/presentationml/2006/main">
  <p:tag name="TIMING" val="|0|0|0|0"/>
</p:tagLst>
</file>

<file path=ppt/tags/tag3.xml><?xml version="1.0" encoding="utf-8"?>
<p:tagLst xmlns:a="http://schemas.openxmlformats.org/drawingml/2006/main" xmlns:r="http://schemas.openxmlformats.org/officeDocument/2006/relationships" xmlns:p="http://schemas.openxmlformats.org/presentationml/2006/main">
  <p:tag name="TIMING" val="|0|0|0|0"/>
</p:tagLst>
</file>

<file path=ppt/tags/tag4.xml><?xml version="1.0" encoding="utf-8"?>
<p:tagLst xmlns:a="http://schemas.openxmlformats.org/drawingml/2006/main" xmlns:r="http://schemas.openxmlformats.org/officeDocument/2006/relationships" xmlns:p="http://schemas.openxmlformats.org/presentationml/2006/main">
  <p:tag name="TIMING" val="|0|0|0|0"/>
</p:tagLst>
</file>

<file path=ppt/tags/tag5.xml><?xml version="1.0" encoding="utf-8"?>
<p:tagLst xmlns:a="http://schemas.openxmlformats.org/drawingml/2006/main" xmlns:r="http://schemas.openxmlformats.org/officeDocument/2006/relationships" xmlns:p="http://schemas.openxmlformats.org/presentationml/2006/main">
  <p:tag name="TIMING" val="|0|0|0|0"/>
</p:tagLst>
</file>

<file path=ppt/tags/tag6.xml><?xml version="1.0" encoding="utf-8"?>
<p:tagLst xmlns:a="http://schemas.openxmlformats.org/drawingml/2006/main" xmlns:r="http://schemas.openxmlformats.org/officeDocument/2006/relationships" xmlns:p="http://schemas.openxmlformats.org/presentationml/2006/main">
  <p:tag name="TIMING" val="|0|0|0|0"/>
</p:tagLst>
</file>

<file path=ppt/tags/tag7.xml><?xml version="1.0" encoding="utf-8"?>
<p:tagLst xmlns:a="http://schemas.openxmlformats.org/drawingml/2006/main" xmlns:r="http://schemas.openxmlformats.org/officeDocument/2006/relationships" xmlns:p="http://schemas.openxmlformats.org/presentationml/2006/main">
  <p:tag name="TIMING" val="|0|0|0|0"/>
</p:tagLst>
</file>

<file path=ppt/tags/tag8.xml><?xml version="1.0" encoding="utf-8"?>
<p:tagLst xmlns:a="http://schemas.openxmlformats.org/drawingml/2006/main" xmlns:r="http://schemas.openxmlformats.org/officeDocument/2006/relationships" xmlns:p="http://schemas.openxmlformats.org/presentationml/2006/main">
  <p:tag name="TIMING" val="|0|0|0|0"/>
</p:tagLst>
</file>

<file path=ppt/tags/tag9.xml><?xml version="1.0" encoding="utf-8"?>
<p:tagLst xmlns:a="http://schemas.openxmlformats.org/drawingml/2006/main" xmlns:r="http://schemas.openxmlformats.org/officeDocument/2006/relationships" xmlns:p="http://schemas.openxmlformats.org/presentationml/2006/main">
  <p:tag name="TIMING" val="|0|0|0|0"/>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14454</TotalTime>
  <Words>1347</Words>
  <Application>Microsoft Office PowerPoint</Application>
  <PresentationFormat>宽屏</PresentationFormat>
  <Paragraphs>299</Paragraphs>
  <Slides>27</Slides>
  <Notes>27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CMBX12</vt:lpstr>
      <vt:lpstr>CMR12</vt:lpstr>
      <vt:lpstr>CMSY10</vt:lpstr>
      <vt:lpstr>黑体</vt:lpstr>
      <vt:lpstr>楷体</vt:lpstr>
      <vt:lpstr>SimSun</vt:lpstr>
      <vt:lpstr>微软雅黑</vt:lpstr>
      <vt:lpstr>Arial</vt:lpstr>
      <vt:lpstr>Calibri</vt:lpstr>
      <vt:lpstr>Calibri Light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林 明锋</cp:lastModifiedBy>
  <cp:revision>1180</cp:revision>
  <cp:lastPrinted>2018-05-09T05:19:38Z</cp:lastPrinted>
  <dcterms:created xsi:type="dcterms:W3CDTF">2017-08-18T03:02:00Z</dcterms:created>
  <dcterms:modified xsi:type="dcterms:W3CDTF">2022-07-27T07:55:40Z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