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9" r:id="rId3"/>
    <p:sldId id="258" r:id="rId4"/>
    <p:sldId id="257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8DD0A-E2D1-4AA9-8B67-1A58B89DCB3F}" v="119" dt="2022-05-29T02:12:09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 明锋" userId="df5b4b9bac279175" providerId="LiveId" clId="{14B8DD0A-E2D1-4AA9-8B67-1A58B89DCB3F}"/>
    <pc:docChg chg="undo custSel addSld delSld modSld sldOrd">
      <pc:chgData name="林 明锋" userId="df5b4b9bac279175" providerId="LiveId" clId="{14B8DD0A-E2D1-4AA9-8B67-1A58B89DCB3F}" dt="2022-05-29T02:12:09.448" v="1434" actId="571"/>
      <pc:docMkLst>
        <pc:docMk/>
      </pc:docMkLst>
      <pc:sldChg chg="addSp delSp modSp new mod">
        <pc:chgData name="林 明锋" userId="df5b4b9bac279175" providerId="LiveId" clId="{14B8DD0A-E2D1-4AA9-8B67-1A58B89DCB3F}" dt="2022-05-28T06:37:32.981" v="169" actId="1076"/>
        <pc:sldMkLst>
          <pc:docMk/>
          <pc:sldMk cId="1652424633" sldId="256"/>
        </pc:sldMkLst>
        <pc:spChg chg="del">
          <ac:chgData name="林 明锋" userId="df5b4b9bac279175" providerId="LiveId" clId="{14B8DD0A-E2D1-4AA9-8B67-1A58B89DCB3F}" dt="2022-05-28T06:30:23.451" v="2" actId="478"/>
          <ac:spMkLst>
            <pc:docMk/>
            <pc:sldMk cId="1652424633" sldId="256"/>
            <ac:spMk id="2" creationId="{E9C25367-6EED-AABA-7E56-0995223E7D27}"/>
          </ac:spMkLst>
        </pc:spChg>
        <pc:spChg chg="del">
          <ac:chgData name="林 明锋" userId="df5b4b9bac279175" providerId="LiveId" clId="{14B8DD0A-E2D1-4AA9-8B67-1A58B89DCB3F}" dt="2022-05-28T06:30:22.802" v="1" actId="478"/>
          <ac:spMkLst>
            <pc:docMk/>
            <pc:sldMk cId="1652424633" sldId="256"/>
            <ac:spMk id="3" creationId="{2E150A74-65A0-C8D3-5DE8-3DC9110E71C5}"/>
          </ac:spMkLst>
        </pc:spChg>
        <pc:spChg chg="add mod">
          <ac:chgData name="林 明锋" userId="df5b4b9bac279175" providerId="LiveId" clId="{14B8DD0A-E2D1-4AA9-8B67-1A58B89DCB3F}" dt="2022-05-28T06:36:37.464" v="124" actId="14100"/>
          <ac:spMkLst>
            <pc:docMk/>
            <pc:sldMk cId="1652424633" sldId="256"/>
            <ac:spMk id="4" creationId="{99155652-FC90-CEE3-F792-9FCB6E63B8D0}"/>
          </ac:spMkLst>
        </pc:spChg>
        <pc:spChg chg="add mod">
          <ac:chgData name="林 明锋" userId="df5b4b9bac279175" providerId="LiveId" clId="{14B8DD0A-E2D1-4AA9-8B67-1A58B89DCB3F}" dt="2022-05-28T06:31:35.029" v="14" actId="1076"/>
          <ac:spMkLst>
            <pc:docMk/>
            <pc:sldMk cId="1652424633" sldId="256"/>
            <ac:spMk id="5" creationId="{8465781F-4273-BB6D-302E-18E17ABAE81A}"/>
          </ac:spMkLst>
        </pc:spChg>
        <pc:spChg chg="add del mod">
          <ac:chgData name="林 明锋" userId="df5b4b9bac279175" providerId="LiveId" clId="{14B8DD0A-E2D1-4AA9-8B67-1A58B89DCB3F}" dt="2022-05-28T06:31:15.868" v="10" actId="478"/>
          <ac:spMkLst>
            <pc:docMk/>
            <pc:sldMk cId="1652424633" sldId="256"/>
            <ac:spMk id="6" creationId="{93298ADE-69DB-9092-1C6D-78814901D037}"/>
          </ac:spMkLst>
        </pc:spChg>
        <pc:spChg chg="add mod">
          <ac:chgData name="林 明锋" userId="df5b4b9bac279175" providerId="LiveId" clId="{14B8DD0A-E2D1-4AA9-8B67-1A58B89DCB3F}" dt="2022-05-28T06:31:22.734" v="11" actId="571"/>
          <ac:spMkLst>
            <pc:docMk/>
            <pc:sldMk cId="1652424633" sldId="256"/>
            <ac:spMk id="7" creationId="{05B9A416-F4F6-2464-F1BC-4B2362D1FB9A}"/>
          </ac:spMkLst>
        </pc:spChg>
        <pc:spChg chg="add mod">
          <ac:chgData name="林 明锋" userId="df5b4b9bac279175" providerId="LiveId" clId="{14B8DD0A-E2D1-4AA9-8B67-1A58B89DCB3F}" dt="2022-05-28T06:31:25.650" v="12" actId="571"/>
          <ac:spMkLst>
            <pc:docMk/>
            <pc:sldMk cId="1652424633" sldId="256"/>
            <ac:spMk id="8" creationId="{A35D2D25-51F1-74DE-D741-E3CE71F82288}"/>
          </ac:spMkLst>
        </pc:spChg>
        <pc:spChg chg="add mod">
          <ac:chgData name="林 明锋" userId="df5b4b9bac279175" providerId="LiveId" clId="{14B8DD0A-E2D1-4AA9-8B67-1A58B89DCB3F}" dt="2022-05-28T06:35:40.513" v="93" actId="1076"/>
          <ac:spMkLst>
            <pc:docMk/>
            <pc:sldMk cId="1652424633" sldId="256"/>
            <ac:spMk id="9" creationId="{D84CBFF6-79B7-3778-183E-B4F50209DDCB}"/>
          </ac:spMkLst>
        </pc:spChg>
        <pc:spChg chg="add mod">
          <ac:chgData name="林 明锋" userId="df5b4b9bac279175" providerId="LiveId" clId="{14B8DD0A-E2D1-4AA9-8B67-1A58B89DCB3F}" dt="2022-05-28T06:34:03.800" v="70" actId="1076"/>
          <ac:spMkLst>
            <pc:docMk/>
            <pc:sldMk cId="1652424633" sldId="256"/>
            <ac:spMk id="10" creationId="{DCECBE4B-8205-CE3F-01A4-63FC9E9E6229}"/>
          </ac:spMkLst>
        </pc:spChg>
        <pc:spChg chg="add mod">
          <ac:chgData name="林 明锋" userId="df5b4b9bac279175" providerId="LiveId" clId="{14B8DD0A-E2D1-4AA9-8B67-1A58B89DCB3F}" dt="2022-05-28T06:32:38.028" v="45" actId="20577"/>
          <ac:spMkLst>
            <pc:docMk/>
            <pc:sldMk cId="1652424633" sldId="256"/>
            <ac:spMk id="11" creationId="{AC217F44-0A34-7D70-475B-21DA6066E4D4}"/>
          </ac:spMkLst>
        </pc:spChg>
        <pc:spChg chg="add mod">
          <ac:chgData name="林 明锋" userId="df5b4b9bac279175" providerId="LiveId" clId="{14B8DD0A-E2D1-4AA9-8B67-1A58B89DCB3F}" dt="2022-05-28T06:32:58.871" v="57" actId="1076"/>
          <ac:spMkLst>
            <pc:docMk/>
            <pc:sldMk cId="1652424633" sldId="256"/>
            <ac:spMk id="12" creationId="{882AD059-7682-C99A-2AED-1DADD23E1EF5}"/>
          </ac:spMkLst>
        </pc:spChg>
        <pc:spChg chg="add mod">
          <ac:chgData name="林 明锋" userId="df5b4b9bac279175" providerId="LiveId" clId="{14B8DD0A-E2D1-4AA9-8B67-1A58B89DCB3F}" dt="2022-05-28T06:35:42.942" v="94" actId="1076"/>
          <ac:spMkLst>
            <pc:docMk/>
            <pc:sldMk cId="1652424633" sldId="256"/>
            <ac:spMk id="13" creationId="{656709E1-A389-DBDF-53B0-8D172A40B6A3}"/>
          </ac:spMkLst>
        </pc:spChg>
        <pc:spChg chg="add mod">
          <ac:chgData name="林 明锋" userId="df5b4b9bac279175" providerId="LiveId" clId="{14B8DD0A-E2D1-4AA9-8B67-1A58B89DCB3F}" dt="2022-05-28T06:36:34.211" v="123" actId="1076"/>
          <ac:spMkLst>
            <pc:docMk/>
            <pc:sldMk cId="1652424633" sldId="256"/>
            <ac:spMk id="30" creationId="{5853674A-1B45-1674-FDF9-DAAEB63E2A15}"/>
          </ac:spMkLst>
        </pc:spChg>
        <pc:spChg chg="add mod">
          <ac:chgData name="林 明锋" userId="df5b4b9bac279175" providerId="LiveId" clId="{14B8DD0A-E2D1-4AA9-8B67-1A58B89DCB3F}" dt="2022-05-28T06:37:13.649" v="151" actId="14100"/>
          <ac:spMkLst>
            <pc:docMk/>
            <pc:sldMk cId="1652424633" sldId="256"/>
            <ac:spMk id="36" creationId="{A8E8B2BD-4B1D-5954-3FB8-45B490460593}"/>
          </ac:spMkLst>
        </pc:spChg>
        <pc:spChg chg="add mod">
          <ac:chgData name="林 明锋" userId="df5b4b9bac279175" providerId="LiveId" clId="{14B8DD0A-E2D1-4AA9-8B67-1A58B89DCB3F}" dt="2022-05-28T06:37:32.981" v="169" actId="1076"/>
          <ac:spMkLst>
            <pc:docMk/>
            <pc:sldMk cId="1652424633" sldId="256"/>
            <ac:spMk id="39" creationId="{62CFF21F-096F-ACC0-9911-9B5BD209D833}"/>
          </ac:spMkLst>
        </pc:spChg>
        <pc:cxnChg chg="add">
          <ac:chgData name="林 明锋" userId="df5b4b9bac279175" providerId="LiveId" clId="{14B8DD0A-E2D1-4AA9-8B67-1A58B89DCB3F}" dt="2022-05-28T06:34:13.378" v="71" actId="11529"/>
          <ac:cxnSpMkLst>
            <pc:docMk/>
            <pc:sldMk cId="1652424633" sldId="256"/>
            <ac:cxnSpMk id="15" creationId="{B36925A9-5F74-E93A-D8C2-676554B824F1}"/>
          </ac:cxnSpMkLst>
        </pc:cxnChg>
        <pc:cxnChg chg="add del mod">
          <ac:chgData name="林 明锋" userId="df5b4b9bac279175" providerId="LiveId" clId="{14B8DD0A-E2D1-4AA9-8B67-1A58B89DCB3F}" dt="2022-05-28T06:34:51.154" v="77" actId="478"/>
          <ac:cxnSpMkLst>
            <pc:docMk/>
            <pc:sldMk cId="1652424633" sldId="256"/>
            <ac:cxnSpMk id="16" creationId="{12D38665-6089-92A9-D2AA-DFCF9EAF0F62}"/>
          </ac:cxnSpMkLst>
        </pc:cxnChg>
        <pc:cxnChg chg="add mod">
          <ac:chgData name="林 明锋" userId="df5b4b9bac279175" providerId="LiveId" clId="{14B8DD0A-E2D1-4AA9-8B67-1A58B89DCB3F}" dt="2022-05-28T06:35:05.333" v="80" actId="14100"/>
          <ac:cxnSpMkLst>
            <pc:docMk/>
            <pc:sldMk cId="1652424633" sldId="256"/>
            <ac:cxnSpMk id="21" creationId="{7BDCCA64-87F1-8A22-DB2A-06BEC125A88A}"/>
          </ac:cxnSpMkLst>
        </pc:cxnChg>
        <pc:cxnChg chg="add del mod">
          <ac:chgData name="林 明锋" userId="df5b4b9bac279175" providerId="LiveId" clId="{14B8DD0A-E2D1-4AA9-8B67-1A58B89DCB3F}" dt="2022-05-28T06:35:30.875" v="89" actId="478"/>
          <ac:cxnSpMkLst>
            <pc:docMk/>
            <pc:sldMk cId="1652424633" sldId="256"/>
            <ac:cxnSpMk id="23" creationId="{C17128E7-BA5D-E170-489C-E64B22060440}"/>
          </ac:cxnSpMkLst>
        </pc:cxnChg>
        <pc:cxnChg chg="add mod">
          <ac:chgData name="林 明锋" userId="df5b4b9bac279175" providerId="LiveId" clId="{14B8DD0A-E2D1-4AA9-8B67-1A58B89DCB3F}" dt="2022-05-28T06:35:37.963" v="92" actId="1076"/>
          <ac:cxnSpMkLst>
            <pc:docMk/>
            <pc:sldMk cId="1652424633" sldId="256"/>
            <ac:cxnSpMk id="28" creationId="{0A876E17-B28D-6A35-5EF2-848EA37C6D5A}"/>
          </ac:cxnSpMkLst>
        </pc:cxnChg>
        <pc:cxnChg chg="add mod">
          <ac:chgData name="林 明锋" userId="df5b4b9bac279175" providerId="LiveId" clId="{14B8DD0A-E2D1-4AA9-8B67-1A58B89DCB3F}" dt="2022-05-28T06:36:43.347" v="127" actId="14100"/>
          <ac:cxnSpMkLst>
            <pc:docMk/>
            <pc:sldMk cId="1652424633" sldId="256"/>
            <ac:cxnSpMk id="32" creationId="{EF741051-F86A-81C3-2DC1-7601DAD76974}"/>
          </ac:cxnSpMkLst>
        </pc:cxnChg>
        <pc:cxnChg chg="add mod">
          <ac:chgData name="林 明锋" userId="df5b4b9bac279175" providerId="LiveId" clId="{14B8DD0A-E2D1-4AA9-8B67-1A58B89DCB3F}" dt="2022-05-28T06:37:11.358" v="150" actId="14100"/>
          <ac:cxnSpMkLst>
            <pc:docMk/>
            <pc:sldMk cId="1652424633" sldId="256"/>
            <ac:cxnSpMk id="33" creationId="{AB52CC2C-3CB6-7EA2-D488-F0BD99A70F17}"/>
          </ac:cxnSpMkLst>
        </pc:cxnChg>
      </pc:sldChg>
      <pc:sldChg chg="delSp modSp mod">
        <pc:chgData name="林 明锋" userId="df5b4b9bac279175" providerId="LiveId" clId="{14B8DD0A-E2D1-4AA9-8B67-1A58B89DCB3F}" dt="2022-05-29T00:47:32.075" v="394" actId="1076"/>
        <pc:sldMkLst>
          <pc:docMk/>
          <pc:sldMk cId="2400062789" sldId="257"/>
        </pc:sldMkLst>
        <pc:spChg chg="del">
          <ac:chgData name="林 明锋" userId="df5b4b9bac279175" providerId="LiveId" clId="{14B8DD0A-E2D1-4AA9-8B67-1A58B89DCB3F}" dt="2022-05-29T00:47:10.718" v="388" actId="478"/>
          <ac:spMkLst>
            <pc:docMk/>
            <pc:sldMk cId="2400062789" sldId="257"/>
            <ac:spMk id="10" creationId="{DF7D143D-A74D-BE37-84FD-92441E834C40}"/>
          </ac:spMkLst>
        </pc:spChg>
        <pc:spChg chg="del">
          <ac:chgData name="林 明锋" userId="df5b4b9bac279175" providerId="LiveId" clId="{14B8DD0A-E2D1-4AA9-8B67-1A58B89DCB3F}" dt="2022-05-29T00:47:12.405" v="389" actId="478"/>
          <ac:spMkLst>
            <pc:docMk/>
            <pc:sldMk cId="2400062789" sldId="257"/>
            <ac:spMk id="17" creationId="{D933ECD7-1EDA-E684-2D76-5F909F44324C}"/>
          </ac:spMkLst>
        </pc:spChg>
        <pc:spChg chg="mod">
          <ac:chgData name="林 明锋" userId="df5b4b9bac279175" providerId="LiveId" clId="{14B8DD0A-E2D1-4AA9-8B67-1A58B89DCB3F}" dt="2022-05-29T00:47:32.075" v="394" actId="1076"/>
          <ac:spMkLst>
            <pc:docMk/>
            <pc:sldMk cId="2400062789" sldId="257"/>
            <ac:spMk id="39" creationId="{F9D87622-4D6D-AB23-231D-0761A75A6084}"/>
          </ac:spMkLst>
        </pc:spChg>
        <pc:spChg chg="mod">
          <ac:chgData name="林 明锋" userId="df5b4b9bac279175" providerId="LiveId" clId="{14B8DD0A-E2D1-4AA9-8B67-1A58B89DCB3F}" dt="2022-05-29T00:47:23.464" v="391" actId="14100"/>
          <ac:spMkLst>
            <pc:docMk/>
            <pc:sldMk cId="2400062789" sldId="257"/>
            <ac:spMk id="43" creationId="{C44FB2F6-EE4B-F21E-87FE-E218B9CCD231}"/>
          </ac:spMkLst>
        </pc:spChg>
        <pc:cxnChg chg="mod">
          <ac:chgData name="林 明锋" userId="df5b4b9bac279175" providerId="LiveId" clId="{14B8DD0A-E2D1-4AA9-8B67-1A58B89DCB3F}" dt="2022-05-29T00:47:10.718" v="388" actId="478"/>
          <ac:cxnSpMkLst>
            <pc:docMk/>
            <pc:sldMk cId="2400062789" sldId="257"/>
            <ac:cxnSpMk id="30" creationId="{CDFD3A69-CDE4-3922-5484-F3BC98ACE8EE}"/>
          </ac:cxnSpMkLst>
        </pc:cxnChg>
        <pc:cxnChg chg="del mod">
          <ac:chgData name="林 明锋" userId="df5b4b9bac279175" providerId="LiveId" clId="{14B8DD0A-E2D1-4AA9-8B67-1A58B89DCB3F}" dt="2022-05-29T00:47:29.029" v="393" actId="478"/>
          <ac:cxnSpMkLst>
            <pc:docMk/>
            <pc:sldMk cId="2400062789" sldId="257"/>
            <ac:cxnSpMk id="38" creationId="{850A16AE-9180-ECB7-ED3D-F39251F5DD0E}"/>
          </ac:cxnSpMkLst>
        </pc:cxnChg>
      </pc:sldChg>
      <pc:sldChg chg="addSp delSp modSp new mod ord">
        <pc:chgData name="林 明锋" userId="df5b4b9bac279175" providerId="LiveId" clId="{14B8DD0A-E2D1-4AA9-8B67-1A58B89DCB3F}" dt="2022-05-28T08:10:17.951" v="387" actId="403"/>
        <pc:sldMkLst>
          <pc:docMk/>
          <pc:sldMk cId="962220859" sldId="260"/>
        </pc:sldMkLst>
        <pc:spChg chg="del">
          <ac:chgData name="林 明锋" userId="df5b4b9bac279175" providerId="LiveId" clId="{14B8DD0A-E2D1-4AA9-8B67-1A58B89DCB3F}" dt="2022-05-28T08:04:41.746" v="173" actId="478"/>
          <ac:spMkLst>
            <pc:docMk/>
            <pc:sldMk cId="962220859" sldId="260"/>
            <ac:spMk id="2" creationId="{78CF70A3-CA8D-AF77-6037-2E57BAB905EF}"/>
          </ac:spMkLst>
        </pc:spChg>
        <pc:spChg chg="del">
          <ac:chgData name="林 明锋" userId="df5b4b9bac279175" providerId="LiveId" clId="{14B8DD0A-E2D1-4AA9-8B67-1A58B89DCB3F}" dt="2022-05-28T08:04:42.653" v="174" actId="478"/>
          <ac:spMkLst>
            <pc:docMk/>
            <pc:sldMk cId="962220859" sldId="260"/>
            <ac:spMk id="3" creationId="{6D91CB41-1321-91BB-AA81-62CFDA1BFBE7}"/>
          </ac:spMkLst>
        </pc:spChg>
        <pc:spChg chg="add mod">
          <ac:chgData name="林 明锋" userId="df5b4b9bac279175" providerId="LiveId" clId="{14B8DD0A-E2D1-4AA9-8B67-1A58B89DCB3F}" dt="2022-05-28T08:05:28.721" v="235" actId="1038"/>
          <ac:spMkLst>
            <pc:docMk/>
            <pc:sldMk cId="962220859" sldId="260"/>
            <ac:spMk id="4" creationId="{7448B88F-9014-9DFA-B34B-6EBC310874D0}"/>
          </ac:spMkLst>
        </pc:spChg>
        <pc:spChg chg="add mod">
          <ac:chgData name="林 明锋" userId="df5b4b9bac279175" providerId="LiveId" clId="{14B8DD0A-E2D1-4AA9-8B67-1A58B89DCB3F}" dt="2022-05-28T08:05:28.721" v="235" actId="1038"/>
          <ac:spMkLst>
            <pc:docMk/>
            <pc:sldMk cId="962220859" sldId="260"/>
            <ac:spMk id="5" creationId="{F8037B9C-99A1-AFAA-509D-831E43D80998}"/>
          </ac:spMkLst>
        </pc:spChg>
        <pc:spChg chg="add mod">
          <ac:chgData name="林 明锋" userId="df5b4b9bac279175" providerId="LiveId" clId="{14B8DD0A-E2D1-4AA9-8B67-1A58B89DCB3F}" dt="2022-05-28T08:05:28.721" v="235" actId="1038"/>
          <ac:spMkLst>
            <pc:docMk/>
            <pc:sldMk cId="962220859" sldId="260"/>
            <ac:spMk id="6" creationId="{F7196299-A892-D3F5-2E10-9E7717DF1A05}"/>
          </ac:spMkLst>
        </pc:spChg>
        <pc:spChg chg="add mod">
          <ac:chgData name="林 明锋" userId="df5b4b9bac279175" providerId="LiveId" clId="{14B8DD0A-E2D1-4AA9-8B67-1A58B89DCB3F}" dt="2022-05-28T08:05:28.721" v="235" actId="1038"/>
          <ac:spMkLst>
            <pc:docMk/>
            <pc:sldMk cId="962220859" sldId="260"/>
            <ac:spMk id="7" creationId="{FDFAF2E3-4BB4-9D37-BF6B-0B3134CDEDC3}"/>
          </ac:spMkLst>
        </pc:spChg>
        <pc:spChg chg="add mod">
          <ac:chgData name="林 明锋" userId="df5b4b9bac279175" providerId="LiveId" clId="{14B8DD0A-E2D1-4AA9-8B67-1A58B89DCB3F}" dt="2022-05-28T08:05:52.122" v="249" actId="1076"/>
          <ac:spMkLst>
            <pc:docMk/>
            <pc:sldMk cId="962220859" sldId="260"/>
            <ac:spMk id="8" creationId="{1E49573B-9640-A869-35B1-F304135F3BE3}"/>
          </ac:spMkLst>
        </pc:spChg>
        <pc:spChg chg="add mod">
          <ac:chgData name="林 明锋" userId="df5b4b9bac279175" providerId="LiveId" clId="{14B8DD0A-E2D1-4AA9-8B67-1A58B89DCB3F}" dt="2022-05-28T08:06:25.392" v="289" actId="122"/>
          <ac:spMkLst>
            <pc:docMk/>
            <pc:sldMk cId="962220859" sldId="260"/>
            <ac:spMk id="9" creationId="{83DC09BD-DCC1-991A-C307-5D7BF8501454}"/>
          </ac:spMkLst>
        </pc:spChg>
        <pc:spChg chg="add mod">
          <ac:chgData name="林 明锋" userId="df5b4b9bac279175" providerId="LiveId" clId="{14B8DD0A-E2D1-4AA9-8B67-1A58B89DCB3F}" dt="2022-05-28T08:06:07.168" v="263" actId="1076"/>
          <ac:spMkLst>
            <pc:docMk/>
            <pc:sldMk cId="962220859" sldId="260"/>
            <ac:spMk id="10" creationId="{5B751048-884D-1E27-8186-DB82B135F60A}"/>
          </ac:spMkLst>
        </pc:spChg>
        <pc:spChg chg="add mod">
          <ac:chgData name="林 明锋" userId="df5b4b9bac279175" providerId="LiveId" clId="{14B8DD0A-E2D1-4AA9-8B67-1A58B89DCB3F}" dt="2022-05-28T08:06:52.585" v="329" actId="1076"/>
          <ac:spMkLst>
            <pc:docMk/>
            <pc:sldMk cId="962220859" sldId="260"/>
            <ac:spMk id="11" creationId="{B590F8DA-2097-536F-BE8D-D600161300B3}"/>
          </ac:spMkLst>
        </pc:spChg>
        <pc:spChg chg="add mod">
          <ac:chgData name="林 明锋" userId="df5b4b9bac279175" providerId="LiveId" clId="{14B8DD0A-E2D1-4AA9-8B67-1A58B89DCB3F}" dt="2022-05-28T08:09:10.829" v="357" actId="1076"/>
          <ac:spMkLst>
            <pc:docMk/>
            <pc:sldMk cId="962220859" sldId="260"/>
            <ac:spMk id="32" creationId="{75F1AD86-1E39-4516-7B86-439825B55265}"/>
          </ac:spMkLst>
        </pc:spChg>
        <pc:spChg chg="add mod">
          <ac:chgData name="林 明锋" userId="df5b4b9bac279175" providerId="LiveId" clId="{14B8DD0A-E2D1-4AA9-8B67-1A58B89DCB3F}" dt="2022-05-28T08:09:37.408" v="368" actId="1076"/>
          <ac:spMkLst>
            <pc:docMk/>
            <pc:sldMk cId="962220859" sldId="260"/>
            <ac:spMk id="37" creationId="{19CAF447-401F-FB1B-3BA4-F75393C522BB}"/>
          </ac:spMkLst>
        </pc:spChg>
        <pc:spChg chg="add mod ord">
          <ac:chgData name="林 明锋" userId="df5b4b9bac279175" providerId="LiveId" clId="{14B8DD0A-E2D1-4AA9-8B67-1A58B89DCB3F}" dt="2022-05-28T08:09:57.929" v="374" actId="14100"/>
          <ac:spMkLst>
            <pc:docMk/>
            <pc:sldMk cId="962220859" sldId="260"/>
            <ac:spMk id="40" creationId="{7BB52A19-84EE-9D15-A9BD-4AA2C993B95F}"/>
          </ac:spMkLst>
        </pc:spChg>
        <pc:spChg chg="add mod">
          <ac:chgData name="林 明锋" userId="df5b4b9bac279175" providerId="LiveId" clId="{14B8DD0A-E2D1-4AA9-8B67-1A58B89DCB3F}" dt="2022-05-28T08:10:17.951" v="387" actId="403"/>
          <ac:spMkLst>
            <pc:docMk/>
            <pc:sldMk cId="962220859" sldId="260"/>
            <ac:spMk id="41" creationId="{2F201863-E073-C6AE-FA61-BEC0EC0D545D}"/>
          </ac:spMkLst>
        </pc:spChg>
        <pc:cxnChg chg="add del mod">
          <ac:chgData name="林 明锋" userId="df5b4b9bac279175" providerId="LiveId" clId="{14B8DD0A-E2D1-4AA9-8B67-1A58B89DCB3F}" dt="2022-05-28T08:07:06.792" v="331" actId="11529"/>
          <ac:cxnSpMkLst>
            <pc:docMk/>
            <pc:sldMk cId="962220859" sldId="260"/>
            <ac:cxnSpMk id="13" creationId="{F6A16AB2-4E9A-0803-ECB4-BA8B39D0274C}"/>
          </ac:cxnSpMkLst>
        </pc:cxnChg>
        <pc:cxnChg chg="add mod">
          <ac:chgData name="林 明锋" userId="df5b4b9bac279175" providerId="LiveId" clId="{14B8DD0A-E2D1-4AA9-8B67-1A58B89DCB3F}" dt="2022-05-28T08:07:18.590" v="334" actId="1076"/>
          <ac:cxnSpMkLst>
            <pc:docMk/>
            <pc:sldMk cId="962220859" sldId="260"/>
            <ac:cxnSpMk id="15" creationId="{102E0778-4AA8-510D-408C-5A53C27C4CC8}"/>
          </ac:cxnSpMkLst>
        </pc:cxnChg>
        <pc:cxnChg chg="add mod">
          <ac:chgData name="林 明锋" userId="df5b4b9bac279175" providerId="LiveId" clId="{14B8DD0A-E2D1-4AA9-8B67-1A58B89DCB3F}" dt="2022-05-28T08:07:44.816" v="339" actId="14100"/>
          <ac:cxnSpMkLst>
            <pc:docMk/>
            <pc:sldMk cId="962220859" sldId="260"/>
            <ac:cxnSpMk id="17" creationId="{1F5AFDBE-9BD9-A4C5-9DAE-03C286ED2605}"/>
          </ac:cxnSpMkLst>
        </pc:cxnChg>
        <pc:cxnChg chg="add">
          <ac:chgData name="林 明锋" userId="df5b4b9bac279175" providerId="LiveId" clId="{14B8DD0A-E2D1-4AA9-8B67-1A58B89DCB3F}" dt="2022-05-28T08:08:01.488" v="340" actId="11529"/>
          <ac:cxnSpMkLst>
            <pc:docMk/>
            <pc:sldMk cId="962220859" sldId="260"/>
            <ac:cxnSpMk id="23" creationId="{9CA824A3-6D97-E91D-CBED-A3EAF08FE6BE}"/>
          </ac:cxnSpMkLst>
        </pc:cxnChg>
        <pc:cxnChg chg="add del mod">
          <ac:chgData name="林 明锋" userId="df5b4b9bac279175" providerId="LiveId" clId="{14B8DD0A-E2D1-4AA9-8B67-1A58B89DCB3F}" dt="2022-05-28T08:08:15.110" v="342" actId="11529"/>
          <ac:cxnSpMkLst>
            <pc:docMk/>
            <pc:sldMk cId="962220859" sldId="260"/>
            <ac:cxnSpMk id="25" creationId="{FD0EEE21-3F33-FEC6-E790-4BFBD9365939}"/>
          </ac:cxnSpMkLst>
        </pc:cxnChg>
        <pc:cxnChg chg="add">
          <ac:chgData name="林 明锋" userId="df5b4b9bac279175" providerId="LiveId" clId="{14B8DD0A-E2D1-4AA9-8B67-1A58B89DCB3F}" dt="2022-05-28T08:08:23.902" v="343" actId="11529"/>
          <ac:cxnSpMkLst>
            <pc:docMk/>
            <pc:sldMk cId="962220859" sldId="260"/>
            <ac:cxnSpMk id="27" creationId="{3D084F32-F128-EC64-6133-49023477CF38}"/>
          </ac:cxnSpMkLst>
        </pc:cxnChg>
        <pc:cxnChg chg="add mod">
          <ac:chgData name="林 明锋" userId="df5b4b9bac279175" providerId="LiveId" clId="{14B8DD0A-E2D1-4AA9-8B67-1A58B89DCB3F}" dt="2022-05-28T08:09:37.408" v="368" actId="1076"/>
          <ac:cxnSpMkLst>
            <pc:docMk/>
            <pc:sldMk cId="962220859" sldId="260"/>
            <ac:cxnSpMk id="29" creationId="{228AEC18-B256-77F0-7925-994130E347B9}"/>
          </ac:cxnSpMkLst>
        </pc:cxnChg>
        <pc:cxnChg chg="add mod">
          <ac:chgData name="林 明锋" userId="df5b4b9bac279175" providerId="LiveId" clId="{14B8DD0A-E2D1-4AA9-8B67-1A58B89DCB3F}" dt="2022-05-28T08:09:10.829" v="357" actId="1076"/>
          <ac:cxnSpMkLst>
            <pc:docMk/>
            <pc:sldMk cId="962220859" sldId="260"/>
            <ac:cxnSpMk id="31" creationId="{E97653F0-45A5-B484-03D9-79E99F422C78}"/>
          </ac:cxnSpMkLst>
        </pc:cxnChg>
      </pc:sldChg>
      <pc:sldChg chg="addSp delSp modSp new mod">
        <pc:chgData name="林 明锋" userId="df5b4b9bac279175" providerId="LiveId" clId="{14B8DD0A-E2D1-4AA9-8B67-1A58B89DCB3F}" dt="2022-05-29T01:02:51.056" v="672" actId="20577"/>
        <pc:sldMkLst>
          <pc:docMk/>
          <pc:sldMk cId="1461416917" sldId="261"/>
        </pc:sldMkLst>
        <pc:spChg chg="del">
          <ac:chgData name="林 明锋" userId="df5b4b9bac279175" providerId="LiveId" clId="{14B8DD0A-E2D1-4AA9-8B67-1A58B89DCB3F}" dt="2022-05-29T00:51:21.774" v="397" actId="478"/>
          <ac:spMkLst>
            <pc:docMk/>
            <pc:sldMk cId="1461416917" sldId="261"/>
            <ac:spMk id="2" creationId="{61A8D07B-B181-C819-E973-B2118B985005}"/>
          </ac:spMkLst>
        </pc:spChg>
        <pc:spChg chg="del">
          <ac:chgData name="林 明锋" userId="df5b4b9bac279175" providerId="LiveId" clId="{14B8DD0A-E2D1-4AA9-8B67-1A58B89DCB3F}" dt="2022-05-29T00:51:20.399" v="396" actId="478"/>
          <ac:spMkLst>
            <pc:docMk/>
            <pc:sldMk cId="1461416917" sldId="261"/>
            <ac:spMk id="3" creationId="{57EC67AF-DE92-1474-5317-9518B2EEE848}"/>
          </ac:spMkLst>
        </pc:spChg>
        <pc:spChg chg="add del mod">
          <ac:chgData name="林 明锋" userId="df5b4b9bac279175" providerId="LiveId" clId="{14B8DD0A-E2D1-4AA9-8B67-1A58B89DCB3F}" dt="2022-05-29T00:54:00.241" v="450" actId="11529"/>
          <ac:spMkLst>
            <pc:docMk/>
            <pc:sldMk cId="1461416917" sldId="261"/>
            <ac:spMk id="5" creationId="{AF79E085-8D38-4270-A2DD-B267B02B04F4}"/>
          </ac:spMkLst>
        </pc:spChg>
        <pc:spChg chg="add del">
          <ac:chgData name="林 明锋" userId="df5b4b9bac279175" providerId="LiveId" clId="{14B8DD0A-E2D1-4AA9-8B67-1A58B89DCB3F}" dt="2022-05-29T00:54:19.642" v="452" actId="11529"/>
          <ac:spMkLst>
            <pc:docMk/>
            <pc:sldMk cId="1461416917" sldId="261"/>
            <ac:spMk id="6" creationId="{5D44C0C5-6D70-8526-E286-8E4E67FC5D91}"/>
          </ac:spMkLst>
        </pc:spChg>
        <pc:spChg chg="add mod">
          <ac:chgData name="林 明锋" userId="df5b4b9bac279175" providerId="LiveId" clId="{14B8DD0A-E2D1-4AA9-8B67-1A58B89DCB3F}" dt="2022-05-29T00:57:33.217" v="636" actId="1036"/>
          <ac:spMkLst>
            <pc:docMk/>
            <pc:sldMk cId="1461416917" sldId="261"/>
            <ac:spMk id="14" creationId="{00FCC8E6-CA1E-282E-A42D-FC73808B381A}"/>
          </ac:spMkLst>
        </pc:spChg>
        <pc:spChg chg="add mod">
          <ac:chgData name="林 明锋" userId="df5b4b9bac279175" providerId="LiveId" clId="{14B8DD0A-E2D1-4AA9-8B67-1A58B89DCB3F}" dt="2022-05-29T00:57:33.217" v="636" actId="1036"/>
          <ac:spMkLst>
            <pc:docMk/>
            <pc:sldMk cId="1461416917" sldId="261"/>
            <ac:spMk id="15" creationId="{CB54647B-B826-5418-7AEB-98D5A596E691}"/>
          </ac:spMkLst>
        </pc:spChg>
        <pc:spChg chg="add mod">
          <ac:chgData name="林 明锋" userId="df5b4b9bac279175" providerId="LiveId" clId="{14B8DD0A-E2D1-4AA9-8B67-1A58B89DCB3F}" dt="2022-05-29T01:02:51.056" v="672" actId="20577"/>
          <ac:spMkLst>
            <pc:docMk/>
            <pc:sldMk cId="1461416917" sldId="261"/>
            <ac:spMk id="16" creationId="{0C20EEBC-8FA1-AF2C-324B-F65C018BBE41}"/>
          </ac:spMkLst>
        </pc:spChg>
        <pc:spChg chg="add del mod">
          <ac:chgData name="林 明锋" userId="df5b4b9bac279175" providerId="LiveId" clId="{14B8DD0A-E2D1-4AA9-8B67-1A58B89DCB3F}" dt="2022-05-29T00:56:42.048" v="568" actId="478"/>
          <ac:spMkLst>
            <pc:docMk/>
            <pc:sldMk cId="1461416917" sldId="261"/>
            <ac:spMk id="17" creationId="{40A49E0D-B74D-6058-BC01-D9EA4B665DC9}"/>
          </ac:spMkLst>
        </pc:spChg>
        <pc:spChg chg="add mod">
          <ac:chgData name="林 明锋" userId="df5b4b9bac279175" providerId="LiveId" clId="{14B8DD0A-E2D1-4AA9-8B67-1A58B89DCB3F}" dt="2022-05-29T00:58:44.264" v="666" actId="20577"/>
          <ac:spMkLst>
            <pc:docMk/>
            <pc:sldMk cId="1461416917" sldId="261"/>
            <ac:spMk id="23" creationId="{D2642FD7-8DD8-83A1-D071-C551186E809D}"/>
          </ac:spMkLst>
        </pc:spChg>
        <pc:graphicFrameChg chg="add mod modGraphic">
          <ac:chgData name="林 明锋" userId="df5b4b9bac279175" providerId="LiveId" clId="{14B8DD0A-E2D1-4AA9-8B67-1A58B89DCB3F}" dt="2022-05-29T00:58:22.648" v="658"/>
          <ac:graphicFrameMkLst>
            <pc:docMk/>
            <pc:sldMk cId="1461416917" sldId="261"/>
            <ac:graphicFrameMk id="4" creationId="{C23E4AAE-0B0F-183E-9CEA-13255EF28AA4}"/>
          </ac:graphicFrameMkLst>
        </pc:graphicFrameChg>
        <pc:graphicFrameChg chg="add mod modGraphic">
          <ac:chgData name="林 明锋" userId="df5b4b9bac279175" providerId="LiveId" clId="{14B8DD0A-E2D1-4AA9-8B67-1A58B89DCB3F}" dt="2022-05-29T00:57:33.217" v="636" actId="1036"/>
          <ac:graphicFrameMkLst>
            <pc:docMk/>
            <pc:sldMk cId="1461416917" sldId="261"/>
            <ac:graphicFrameMk id="13" creationId="{DC781EA8-E53E-779E-E5CC-C206B5FEC873}"/>
          </ac:graphicFrameMkLst>
        </pc:graphicFrameChg>
        <pc:graphicFrameChg chg="add mod modGraphic">
          <ac:chgData name="林 明锋" userId="df5b4b9bac279175" providerId="LiveId" clId="{14B8DD0A-E2D1-4AA9-8B67-1A58B89DCB3F}" dt="2022-05-29T00:58:33.175" v="663" actId="14100"/>
          <ac:graphicFrameMkLst>
            <pc:docMk/>
            <pc:sldMk cId="1461416917" sldId="261"/>
            <ac:graphicFrameMk id="22" creationId="{FCE19452-CD3B-91DA-43E4-7E77BA9623AA}"/>
          </ac:graphicFrameMkLst>
        </pc:graphicFrameChg>
        <pc:cxnChg chg="add mod">
          <ac:chgData name="林 明锋" userId="df5b4b9bac279175" providerId="LiveId" clId="{14B8DD0A-E2D1-4AA9-8B67-1A58B89DCB3F}" dt="2022-05-29T00:57:40.018" v="638" actId="14100"/>
          <ac:cxnSpMkLst>
            <pc:docMk/>
            <pc:sldMk cId="1461416917" sldId="261"/>
            <ac:cxnSpMk id="8" creationId="{C0685C93-E6F3-431C-39BB-CFC5C6F42B0C}"/>
          </ac:cxnSpMkLst>
        </pc:cxnChg>
        <pc:cxnChg chg="add mod">
          <ac:chgData name="林 明锋" userId="df5b4b9bac279175" providerId="LiveId" clId="{14B8DD0A-E2D1-4AA9-8B67-1A58B89DCB3F}" dt="2022-05-29T00:57:44.010" v="639" actId="14100"/>
          <ac:cxnSpMkLst>
            <pc:docMk/>
            <pc:sldMk cId="1461416917" sldId="261"/>
            <ac:cxnSpMk id="18" creationId="{6E27957B-D8CD-8C5B-A5AC-48D8297A07E9}"/>
          </ac:cxnSpMkLst>
        </pc:cxnChg>
      </pc:sldChg>
      <pc:sldChg chg="addSp delSp modSp new mod">
        <pc:chgData name="林 明锋" userId="df5b4b9bac279175" providerId="LiveId" clId="{14B8DD0A-E2D1-4AA9-8B67-1A58B89DCB3F}" dt="2022-05-29T01:17:19.915" v="956" actId="1076"/>
        <pc:sldMkLst>
          <pc:docMk/>
          <pc:sldMk cId="2390668012" sldId="262"/>
        </pc:sldMkLst>
        <pc:spChg chg="del">
          <ac:chgData name="林 明锋" userId="df5b4b9bac279175" providerId="LiveId" clId="{14B8DD0A-E2D1-4AA9-8B67-1A58B89DCB3F}" dt="2022-05-29T01:02:38.832" v="669" actId="478"/>
          <ac:spMkLst>
            <pc:docMk/>
            <pc:sldMk cId="2390668012" sldId="262"/>
            <ac:spMk id="2" creationId="{B9039792-86A5-15D0-8ACF-48D6ED4A9A65}"/>
          </ac:spMkLst>
        </pc:spChg>
        <pc:spChg chg="del">
          <ac:chgData name="林 明锋" userId="df5b4b9bac279175" providerId="LiveId" clId="{14B8DD0A-E2D1-4AA9-8B67-1A58B89DCB3F}" dt="2022-05-29T01:02:37.369" v="668" actId="478"/>
          <ac:spMkLst>
            <pc:docMk/>
            <pc:sldMk cId="2390668012" sldId="262"/>
            <ac:spMk id="3" creationId="{CA6B874E-ECAB-87D2-D4FC-D85449044FC8}"/>
          </ac:spMkLst>
        </pc:spChg>
        <pc:spChg chg="add mod">
          <ac:chgData name="林 明锋" userId="df5b4b9bac279175" providerId="LiveId" clId="{14B8DD0A-E2D1-4AA9-8B67-1A58B89DCB3F}" dt="2022-05-29T01:04:15.733" v="673"/>
          <ac:spMkLst>
            <pc:docMk/>
            <pc:sldMk cId="2390668012" sldId="262"/>
            <ac:spMk id="6" creationId="{CABE76F5-C9C8-2197-06EB-4E0830888F32}"/>
          </ac:spMkLst>
        </pc:spChg>
        <pc:spChg chg="add mod">
          <ac:chgData name="林 明锋" userId="df5b4b9bac279175" providerId="LiveId" clId="{14B8DD0A-E2D1-4AA9-8B67-1A58B89DCB3F}" dt="2022-05-29T01:04:15.733" v="673"/>
          <ac:spMkLst>
            <pc:docMk/>
            <pc:sldMk cId="2390668012" sldId="262"/>
            <ac:spMk id="7" creationId="{778C24F5-739F-E8C5-A82D-81590E2AA532}"/>
          </ac:spMkLst>
        </pc:spChg>
        <pc:spChg chg="add mod">
          <ac:chgData name="林 明锋" userId="df5b4b9bac279175" providerId="LiveId" clId="{14B8DD0A-E2D1-4AA9-8B67-1A58B89DCB3F}" dt="2022-05-29T01:04:15.733" v="673"/>
          <ac:spMkLst>
            <pc:docMk/>
            <pc:sldMk cId="2390668012" sldId="262"/>
            <ac:spMk id="8" creationId="{96709343-C45A-F13B-11EB-7C1551DED63F}"/>
          </ac:spMkLst>
        </pc:spChg>
        <pc:spChg chg="add mod">
          <ac:chgData name="林 明锋" userId="df5b4b9bac279175" providerId="LiveId" clId="{14B8DD0A-E2D1-4AA9-8B67-1A58B89DCB3F}" dt="2022-05-29T01:04:55.562" v="679" actId="207"/>
          <ac:spMkLst>
            <pc:docMk/>
            <pc:sldMk cId="2390668012" sldId="262"/>
            <ac:spMk id="9" creationId="{134BA5E5-62AC-704D-914E-99D504FE285E}"/>
          </ac:spMkLst>
        </pc:spChg>
        <pc:spChg chg="add del">
          <ac:chgData name="林 明锋" userId="df5b4b9bac279175" providerId="LiveId" clId="{14B8DD0A-E2D1-4AA9-8B67-1A58B89DCB3F}" dt="2022-05-29T01:07:42.784" v="704" actId="478"/>
          <ac:spMkLst>
            <pc:docMk/>
            <pc:sldMk cId="2390668012" sldId="262"/>
            <ac:spMk id="32" creationId="{E5675FA5-FEB9-9728-84C7-CE1630B43D29}"/>
          </ac:spMkLst>
        </pc:spChg>
        <pc:spChg chg="add mod">
          <ac:chgData name="林 明锋" userId="df5b4b9bac279175" providerId="LiveId" clId="{14B8DD0A-E2D1-4AA9-8B67-1A58B89DCB3F}" dt="2022-05-29T01:11:42.198" v="776" actId="14100"/>
          <ac:spMkLst>
            <pc:docMk/>
            <pc:sldMk cId="2390668012" sldId="262"/>
            <ac:spMk id="33" creationId="{83C03CA7-F255-0202-49BD-4EBEDB0DC3F5}"/>
          </ac:spMkLst>
        </pc:spChg>
        <pc:spChg chg="add del mod">
          <ac:chgData name="林 明锋" userId="df5b4b9bac279175" providerId="LiveId" clId="{14B8DD0A-E2D1-4AA9-8B67-1A58B89DCB3F}" dt="2022-05-29T01:11:34.103" v="774" actId="1076"/>
          <ac:spMkLst>
            <pc:docMk/>
            <pc:sldMk cId="2390668012" sldId="262"/>
            <ac:spMk id="34" creationId="{B6BFF957-0412-6C0D-9D50-AE69DF6E292B}"/>
          </ac:spMkLst>
        </pc:spChg>
        <pc:spChg chg="add mod">
          <ac:chgData name="林 明锋" userId="df5b4b9bac279175" providerId="LiveId" clId="{14B8DD0A-E2D1-4AA9-8B67-1A58B89DCB3F}" dt="2022-05-29T01:10:54.410" v="754" actId="1076"/>
          <ac:spMkLst>
            <pc:docMk/>
            <pc:sldMk cId="2390668012" sldId="262"/>
            <ac:spMk id="35" creationId="{61DB0CE7-048A-779E-0D29-449EBF209781}"/>
          </ac:spMkLst>
        </pc:spChg>
        <pc:spChg chg="add mod">
          <ac:chgData name="林 明锋" userId="df5b4b9bac279175" providerId="LiveId" clId="{14B8DD0A-E2D1-4AA9-8B67-1A58B89DCB3F}" dt="2022-05-29T01:10:56.908" v="755" actId="1076"/>
          <ac:spMkLst>
            <pc:docMk/>
            <pc:sldMk cId="2390668012" sldId="262"/>
            <ac:spMk id="36" creationId="{F8865AED-5A05-C2B3-E639-982FA1493B0D}"/>
          </ac:spMkLst>
        </pc:spChg>
        <pc:spChg chg="add mod">
          <ac:chgData name="林 明锋" userId="df5b4b9bac279175" providerId="LiveId" clId="{14B8DD0A-E2D1-4AA9-8B67-1A58B89DCB3F}" dt="2022-05-29T01:10:58.940" v="756" actId="1076"/>
          <ac:spMkLst>
            <pc:docMk/>
            <pc:sldMk cId="2390668012" sldId="262"/>
            <ac:spMk id="37" creationId="{CA8EA248-1396-5D57-6437-1ACA345106E7}"/>
          </ac:spMkLst>
        </pc:spChg>
        <pc:spChg chg="add mod">
          <ac:chgData name="林 明锋" userId="df5b4b9bac279175" providerId="LiveId" clId="{14B8DD0A-E2D1-4AA9-8B67-1A58B89DCB3F}" dt="2022-05-29T01:11:00.869" v="757" actId="1076"/>
          <ac:spMkLst>
            <pc:docMk/>
            <pc:sldMk cId="2390668012" sldId="262"/>
            <ac:spMk id="38" creationId="{453F6A1E-12B8-34C6-7C1B-6FF1429B1CC3}"/>
          </ac:spMkLst>
        </pc:spChg>
        <pc:spChg chg="add mod">
          <ac:chgData name="林 明锋" userId="df5b4b9bac279175" providerId="LiveId" clId="{14B8DD0A-E2D1-4AA9-8B67-1A58B89DCB3F}" dt="2022-05-29T01:12:47.976" v="796" actId="20577"/>
          <ac:spMkLst>
            <pc:docMk/>
            <pc:sldMk cId="2390668012" sldId="262"/>
            <ac:spMk id="39" creationId="{CCB3A60E-A510-ECC5-8ECE-7262A198AED8}"/>
          </ac:spMkLst>
        </pc:spChg>
        <pc:spChg chg="add mod">
          <ac:chgData name="林 明锋" userId="df5b4b9bac279175" providerId="LiveId" clId="{14B8DD0A-E2D1-4AA9-8B67-1A58B89DCB3F}" dt="2022-05-29T01:12:55.496" v="800" actId="20577"/>
          <ac:spMkLst>
            <pc:docMk/>
            <pc:sldMk cId="2390668012" sldId="262"/>
            <ac:spMk id="40" creationId="{35E67CC6-3EF7-2E1E-B239-5E9242743244}"/>
          </ac:spMkLst>
        </pc:spChg>
        <pc:spChg chg="add mod">
          <ac:chgData name="林 明锋" userId="df5b4b9bac279175" providerId="LiveId" clId="{14B8DD0A-E2D1-4AA9-8B67-1A58B89DCB3F}" dt="2022-05-29T01:12:53.024" v="798" actId="20577"/>
          <ac:spMkLst>
            <pc:docMk/>
            <pc:sldMk cId="2390668012" sldId="262"/>
            <ac:spMk id="41" creationId="{EF9289CA-A8C8-92DB-FE49-9FA1E984FCE6}"/>
          </ac:spMkLst>
        </pc:spChg>
        <pc:spChg chg="add mod">
          <ac:chgData name="林 明锋" userId="df5b4b9bac279175" providerId="LiveId" clId="{14B8DD0A-E2D1-4AA9-8B67-1A58B89DCB3F}" dt="2022-05-29T01:12:57.241" v="802" actId="20577"/>
          <ac:spMkLst>
            <pc:docMk/>
            <pc:sldMk cId="2390668012" sldId="262"/>
            <ac:spMk id="42" creationId="{DA6C5671-5CBD-B1DC-857B-C012230766FE}"/>
          </ac:spMkLst>
        </pc:spChg>
        <pc:spChg chg="add mod">
          <ac:chgData name="林 明锋" userId="df5b4b9bac279175" providerId="LiveId" clId="{14B8DD0A-E2D1-4AA9-8B67-1A58B89DCB3F}" dt="2022-05-29T01:12:59.089" v="804" actId="20577"/>
          <ac:spMkLst>
            <pc:docMk/>
            <pc:sldMk cId="2390668012" sldId="262"/>
            <ac:spMk id="43" creationId="{6D0E2160-0FE3-7B7E-5596-04822600A807}"/>
          </ac:spMkLst>
        </pc:spChg>
        <pc:spChg chg="add mod">
          <ac:chgData name="林 明锋" userId="df5b4b9bac279175" providerId="LiveId" clId="{14B8DD0A-E2D1-4AA9-8B67-1A58B89DCB3F}" dt="2022-05-29T01:13:44.664" v="828" actId="20577"/>
          <ac:spMkLst>
            <pc:docMk/>
            <pc:sldMk cId="2390668012" sldId="262"/>
            <ac:spMk id="44" creationId="{BBB46C03-5CFD-39DD-897E-DB34D25F6FEE}"/>
          </ac:spMkLst>
        </pc:spChg>
        <pc:spChg chg="add mod">
          <ac:chgData name="林 明锋" userId="df5b4b9bac279175" providerId="LiveId" clId="{14B8DD0A-E2D1-4AA9-8B67-1A58B89DCB3F}" dt="2022-05-29T01:13:42.753" v="826" actId="20577"/>
          <ac:spMkLst>
            <pc:docMk/>
            <pc:sldMk cId="2390668012" sldId="262"/>
            <ac:spMk id="45" creationId="{E3F9B395-4EAD-DF69-F51A-5EB24171BB08}"/>
          </ac:spMkLst>
        </pc:spChg>
        <pc:spChg chg="add mod">
          <ac:chgData name="林 明锋" userId="df5b4b9bac279175" providerId="LiveId" clId="{14B8DD0A-E2D1-4AA9-8B67-1A58B89DCB3F}" dt="2022-05-29T01:13:40.456" v="824" actId="20577"/>
          <ac:spMkLst>
            <pc:docMk/>
            <pc:sldMk cId="2390668012" sldId="262"/>
            <ac:spMk id="46" creationId="{7C008F56-5127-9666-5B3C-2E0221E39236}"/>
          </ac:spMkLst>
        </pc:spChg>
        <pc:spChg chg="add mod">
          <ac:chgData name="林 明锋" userId="df5b4b9bac279175" providerId="LiveId" clId="{14B8DD0A-E2D1-4AA9-8B67-1A58B89DCB3F}" dt="2022-05-29T01:13:37.114" v="822" actId="20577"/>
          <ac:spMkLst>
            <pc:docMk/>
            <pc:sldMk cId="2390668012" sldId="262"/>
            <ac:spMk id="47" creationId="{20292924-4E48-0792-5148-44A1C57DF6D3}"/>
          </ac:spMkLst>
        </pc:spChg>
        <pc:spChg chg="add mod">
          <ac:chgData name="林 明锋" userId="df5b4b9bac279175" providerId="LiveId" clId="{14B8DD0A-E2D1-4AA9-8B67-1A58B89DCB3F}" dt="2022-05-29T01:13:35.016" v="820" actId="20577"/>
          <ac:spMkLst>
            <pc:docMk/>
            <pc:sldMk cId="2390668012" sldId="262"/>
            <ac:spMk id="48" creationId="{693C70CB-B867-CE2A-5A07-E31C6715B167}"/>
          </ac:spMkLst>
        </pc:spChg>
        <pc:spChg chg="add mod">
          <ac:chgData name="林 明锋" userId="df5b4b9bac279175" providerId="LiveId" clId="{14B8DD0A-E2D1-4AA9-8B67-1A58B89DCB3F}" dt="2022-05-29T01:11:59.587" v="778" actId="207"/>
          <ac:spMkLst>
            <pc:docMk/>
            <pc:sldMk cId="2390668012" sldId="262"/>
            <ac:spMk id="49" creationId="{3855D391-8D6E-2FA4-FFA5-557037CFE289}"/>
          </ac:spMkLst>
        </pc:spChg>
        <pc:spChg chg="add mod">
          <ac:chgData name="林 明锋" userId="df5b4b9bac279175" providerId="LiveId" clId="{14B8DD0A-E2D1-4AA9-8B67-1A58B89DCB3F}" dt="2022-05-29T01:12:07.064" v="781" actId="20577"/>
          <ac:spMkLst>
            <pc:docMk/>
            <pc:sldMk cId="2390668012" sldId="262"/>
            <ac:spMk id="50" creationId="{051C76E9-57C0-7ABA-2916-966ADB1793EB}"/>
          </ac:spMkLst>
        </pc:spChg>
        <pc:spChg chg="add mod">
          <ac:chgData name="林 明锋" userId="df5b4b9bac279175" providerId="LiveId" clId="{14B8DD0A-E2D1-4AA9-8B67-1A58B89DCB3F}" dt="2022-05-29T01:12:10.432" v="782" actId="571"/>
          <ac:spMkLst>
            <pc:docMk/>
            <pc:sldMk cId="2390668012" sldId="262"/>
            <ac:spMk id="51" creationId="{72A61897-A2FF-041F-D906-71A7EC4F36D7}"/>
          </ac:spMkLst>
        </pc:spChg>
        <pc:spChg chg="add mod">
          <ac:chgData name="林 明锋" userId="df5b4b9bac279175" providerId="LiveId" clId="{14B8DD0A-E2D1-4AA9-8B67-1A58B89DCB3F}" dt="2022-05-29T01:12:20.346" v="783" actId="571"/>
          <ac:spMkLst>
            <pc:docMk/>
            <pc:sldMk cId="2390668012" sldId="262"/>
            <ac:spMk id="52" creationId="{BAAB610D-FBB8-5B27-FEFF-9E559CACFB32}"/>
          </ac:spMkLst>
        </pc:spChg>
        <pc:spChg chg="add mod">
          <ac:chgData name="林 明锋" userId="df5b4b9bac279175" providerId="LiveId" clId="{14B8DD0A-E2D1-4AA9-8B67-1A58B89DCB3F}" dt="2022-05-29T01:12:21.952" v="784" actId="571"/>
          <ac:spMkLst>
            <pc:docMk/>
            <pc:sldMk cId="2390668012" sldId="262"/>
            <ac:spMk id="53" creationId="{4F16E5C2-9B1C-6A23-F83B-F3B4B5E070E7}"/>
          </ac:spMkLst>
        </pc:spChg>
        <pc:spChg chg="add mod">
          <ac:chgData name="林 明锋" userId="df5b4b9bac279175" providerId="LiveId" clId="{14B8DD0A-E2D1-4AA9-8B67-1A58B89DCB3F}" dt="2022-05-29T01:12:23.374" v="785" actId="571"/>
          <ac:spMkLst>
            <pc:docMk/>
            <pc:sldMk cId="2390668012" sldId="262"/>
            <ac:spMk id="54" creationId="{AAC39181-77FF-DBDF-1D57-1AB4D9586EC5}"/>
          </ac:spMkLst>
        </pc:spChg>
        <pc:spChg chg="add mod">
          <ac:chgData name="林 明锋" userId="df5b4b9bac279175" providerId="LiveId" clId="{14B8DD0A-E2D1-4AA9-8B67-1A58B89DCB3F}" dt="2022-05-29T01:12:25.926" v="786" actId="571"/>
          <ac:spMkLst>
            <pc:docMk/>
            <pc:sldMk cId="2390668012" sldId="262"/>
            <ac:spMk id="55" creationId="{B7C35207-8B64-9B27-E7A4-4B3EF9BA3D17}"/>
          </ac:spMkLst>
        </pc:spChg>
        <pc:spChg chg="add mod">
          <ac:chgData name="林 明锋" userId="df5b4b9bac279175" providerId="LiveId" clId="{14B8DD0A-E2D1-4AA9-8B67-1A58B89DCB3F}" dt="2022-05-29T01:12:27.506" v="787" actId="571"/>
          <ac:spMkLst>
            <pc:docMk/>
            <pc:sldMk cId="2390668012" sldId="262"/>
            <ac:spMk id="56" creationId="{D6125536-5DA6-4548-8B77-0C2472AEB334}"/>
          </ac:spMkLst>
        </pc:spChg>
        <pc:spChg chg="add mod">
          <ac:chgData name="林 明锋" userId="df5b4b9bac279175" providerId="LiveId" clId="{14B8DD0A-E2D1-4AA9-8B67-1A58B89DCB3F}" dt="2022-05-29T01:12:28.964" v="788" actId="571"/>
          <ac:spMkLst>
            <pc:docMk/>
            <pc:sldMk cId="2390668012" sldId="262"/>
            <ac:spMk id="57" creationId="{5364F01C-D7A2-EF01-64D0-F0AED836BCA5}"/>
          </ac:spMkLst>
        </pc:spChg>
        <pc:spChg chg="add mod">
          <ac:chgData name="林 明锋" userId="df5b4b9bac279175" providerId="LiveId" clId="{14B8DD0A-E2D1-4AA9-8B67-1A58B89DCB3F}" dt="2022-05-29T01:12:30.808" v="789" actId="571"/>
          <ac:spMkLst>
            <pc:docMk/>
            <pc:sldMk cId="2390668012" sldId="262"/>
            <ac:spMk id="58" creationId="{9291BB4E-0094-7E72-A0B7-0E896DA6A818}"/>
          </ac:spMkLst>
        </pc:spChg>
        <pc:spChg chg="add mod">
          <ac:chgData name="林 明锋" userId="df5b4b9bac279175" providerId="LiveId" clId="{14B8DD0A-E2D1-4AA9-8B67-1A58B89DCB3F}" dt="2022-05-29T01:12:32.697" v="790" actId="571"/>
          <ac:spMkLst>
            <pc:docMk/>
            <pc:sldMk cId="2390668012" sldId="262"/>
            <ac:spMk id="59" creationId="{759F8D6F-4389-E2DB-DE84-AC509497375E}"/>
          </ac:spMkLst>
        </pc:spChg>
        <pc:spChg chg="add mod">
          <ac:chgData name="林 明锋" userId="df5b4b9bac279175" providerId="LiveId" clId="{14B8DD0A-E2D1-4AA9-8B67-1A58B89DCB3F}" dt="2022-05-29T01:13:01.953" v="806" actId="20577"/>
          <ac:spMkLst>
            <pc:docMk/>
            <pc:sldMk cId="2390668012" sldId="262"/>
            <ac:spMk id="60" creationId="{3516D78D-3C5C-1ED4-F9BF-40A62DD6EEC7}"/>
          </ac:spMkLst>
        </pc:spChg>
        <pc:spChg chg="add mod">
          <ac:chgData name="林 明锋" userId="df5b4b9bac279175" providerId="LiveId" clId="{14B8DD0A-E2D1-4AA9-8B67-1A58B89DCB3F}" dt="2022-05-29T01:12:36.109" v="792" actId="571"/>
          <ac:spMkLst>
            <pc:docMk/>
            <pc:sldMk cId="2390668012" sldId="262"/>
            <ac:spMk id="61" creationId="{7BDA65CF-9DAF-D087-48F1-3E6F62E13932}"/>
          </ac:spMkLst>
        </pc:spChg>
        <pc:spChg chg="add mod">
          <ac:chgData name="林 明锋" userId="df5b4b9bac279175" providerId="LiveId" clId="{14B8DD0A-E2D1-4AA9-8B67-1A58B89DCB3F}" dt="2022-05-29T01:12:38.014" v="793" actId="571"/>
          <ac:spMkLst>
            <pc:docMk/>
            <pc:sldMk cId="2390668012" sldId="262"/>
            <ac:spMk id="62" creationId="{F505E39A-512B-34A5-740C-CA4D9DF6242C}"/>
          </ac:spMkLst>
        </pc:spChg>
        <pc:spChg chg="add mod">
          <ac:chgData name="林 明锋" userId="df5b4b9bac279175" providerId="LiveId" clId="{14B8DD0A-E2D1-4AA9-8B67-1A58B89DCB3F}" dt="2022-05-29T01:12:41.126" v="794" actId="571"/>
          <ac:spMkLst>
            <pc:docMk/>
            <pc:sldMk cId="2390668012" sldId="262"/>
            <ac:spMk id="63" creationId="{AF9B70BA-B6D6-F08B-D1C7-7053161434B5}"/>
          </ac:spMkLst>
        </pc:spChg>
        <pc:spChg chg="add mod">
          <ac:chgData name="林 明锋" userId="df5b4b9bac279175" providerId="LiveId" clId="{14B8DD0A-E2D1-4AA9-8B67-1A58B89DCB3F}" dt="2022-05-29T01:15:56.030" v="858" actId="1076"/>
          <ac:spMkLst>
            <pc:docMk/>
            <pc:sldMk cId="2390668012" sldId="262"/>
            <ac:spMk id="64" creationId="{197C9296-3D35-C1FE-9DBF-087E86A99ED6}"/>
          </ac:spMkLst>
        </pc:spChg>
        <pc:spChg chg="add del mod">
          <ac:chgData name="林 明锋" userId="df5b4b9bac279175" providerId="LiveId" clId="{14B8DD0A-E2D1-4AA9-8B67-1A58B89DCB3F}" dt="2022-05-29T01:14:32.688" v="837" actId="478"/>
          <ac:spMkLst>
            <pc:docMk/>
            <pc:sldMk cId="2390668012" sldId="262"/>
            <ac:spMk id="65" creationId="{FCB3A2C2-FD33-B640-AA9B-5D270066B283}"/>
          </ac:spMkLst>
        </pc:spChg>
        <pc:spChg chg="add mod">
          <ac:chgData name="林 明锋" userId="df5b4b9bac279175" providerId="LiveId" clId="{14B8DD0A-E2D1-4AA9-8B67-1A58B89DCB3F}" dt="2022-05-29T01:15:56.030" v="858" actId="1076"/>
          <ac:spMkLst>
            <pc:docMk/>
            <pc:sldMk cId="2390668012" sldId="262"/>
            <ac:spMk id="66" creationId="{5AA021A0-3318-652B-E4D1-9DCC1A183D93}"/>
          </ac:spMkLst>
        </pc:spChg>
        <pc:spChg chg="add mod">
          <ac:chgData name="林 明锋" userId="df5b4b9bac279175" providerId="LiveId" clId="{14B8DD0A-E2D1-4AA9-8B67-1A58B89DCB3F}" dt="2022-05-29T01:14:58.645" v="843" actId="1076"/>
          <ac:spMkLst>
            <pc:docMk/>
            <pc:sldMk cId="2390668012" sldId="262"/>
            <ac:spMk id="67" creationId="{3AFAD734-8ACD-2422-BFDE-2CFC31E7704A}"/>
          </ac:spMkLst>
        </pc:spChg>
        <pc:spChg chg="add mod">
          <ac:chgData name="林 明锋" userId="df5b4b9bac279175" providerId="LiveId" clId="{14B8DD0A-E2D1-4AA9-8B67-1A58B89DCB3F}" dt="2022-05-29T01:15:02.425" v="847" actId="20577"/>
          <ac:spMkLst>
            <pc:docMk/>
            <pc:sldMk cId="2390668012" sldId="262"/>
            <ac:spMk id="68" creationId="{39504FA7-701D-5CD2-7C3A-62865904033D}"/>
          </ac:spMkLst>
        </pc:spChg>
        <pc:spChg chg="add mod">
          <ac:chgData name="林 明锋" userId="df5b4b9bac279175" providerId="LiveId" clId="{14B8DD0A-E2D1-4AA9-8B67-1A58B89DCB3F}" dt="2022-05-29T01:15:07.153" v="850" actId="20577"/>
          <ac:spMkLst>
            <pc:docMk/>
            <pc:sldMk cId="2390668012" sldId="262"/>
            <ac:spMk id="69" creationId="{D5B26D7E-0B80-94E1-ED10-D0F16365E09B}"/>
          </ac:spMkLst>
        </pc:spChg>
        <pc:spChg chg="add mod">
          <ac:chgData name="林 明锋" userId="df5b4b9bac279175" providerId="LiveId" clId="{14B8DD0A-E2D1-4AA9-8B67-1A58B89DCB3F}" dt="2022-05-29T01:15:12.721" v="853" actId="20577"/>
          <ac:spMkLst>
            <pc:docMk/>
            <pc:sldMk cId="2390668012" sldId="262"/>
            <ac:spMk id="70" creationId="{79CEEB6D-D581-148C-B719-F97B1E1180EC}"/>
          </ac:spMkLst>
        </pc:spChg>
        <pc:spChg chg="add del mod">
          <ac:chgData name="林 明锋" userId="df5b4b9bac279175" providerId="LiveId" clId="{14B8DD0A-E2D1-4AA9-8B67-1A58B89DCB3F}" dt="2022-05-29T01:16:02.021" v="861"/>
          <ac:spMkLst>
            <pc:docMk/>
            <pc:sldMk cId="2390668012" sldId="262"/>
            <ac:spMk id="71" creationId="{A297AF18-A6B5-91D8-085F-297357933C01}"/>
          </ac:spMkLst>
        </pc:spChg>
        <pc:spChg chg="add mod">
          <ac:chgData name="林 明锋" userId="df5b4b9bac279175" providerId="LiveId" clId="{14B8DD0A-E2D1-4AA9-8B67-1A58B89DCB3F}" dt="2022-05-29T01:17:18.035" v="955" actId="1076"/>
          <ac:spMkLst>
            <pc:docMk/>
            <pc:sldMk cId="2390668012" sldId="262"/>
            <ac:spMk id="72" creationId="{00F0E85B-D83F-0C0D-D227-32363C35CA73}"/>
          </ac:spMkLst>
        </pc:spChg>
        <pc:spChg chg="add mod">
          <ac:chgData name="林 明锋" userId="df5b4b9bac279175" providerId="LiveId" clId="{14B8DD0A-E2D1-4AA9-8B67-1A58B89DCB3F}" dt="2022-05-29T01:17:19.915" v="956" actId="1076"/>
          <ac:spMkLst>
            <pc:docMk/>
            <pc:sldMk cId="2390668012" sldId="262"/>
            <ac:spMk id="73" creationId="{23D9039A-5A68-EBB9-B8FE-D8A9CC97A6E5}"/>
          </ac:spMkLst>
        </pc:spChg>
        <pc:graphicFrameChg chg="add mod modGraphic">
          <ac:chgData name="林 明锋" userId="df5b4b9bac279175" providerId="LiveId" clId="{14B8DD0A-E2D1-4AA9-8B67-1A58B89DCB3F}" dt="2022-05-29T01:13:32.649" v="818" actId="20577"/>
          <ac:graphicFrameMkLst>
            <pc:docMk/>
            <pc:sldMk cId="2390668012" sldId="262"/>
            <ac:graphicFrameMk id="5" creationId="{AA12D6FE-3E61-600E-05E0-4D625EB9AD66}"/>
          </ac:graphicFrameMkLst>
        </pc:graphicFrameChg>
        <pc:cxnChg chg="add del mod">
          <ac:chgData name="林 明锋" userId="df5b4b9bac279175" providerId="LiveId" clId="{14B8DD0A-E2D1-4AA9-8B67-1A58B89DCB3F}" dt="2022-05-29T01:04:18.113" v="674" actId="478"/>
          <ac:cxnSpMkLst>
            <pc:docMk/>
            <pc:sldMk cId="2390668012" sldId="262"/>
            <ac:cxnSpMk id="4" creationId="{7B4D6C39-1108-7585-A056-2D9446F7D437}"/>
          </ac:cxnSpMkLst>
        </pc:cxnChg>
        <pc:cxnChg chg="add del mod">
          <ac:chgData name="林 明锋" userId="df5b4b9bac279175" providerId="LiveId" clId="{14B8DD0A-E2D1-4AA9-8B67-1A58B89DCB3F}" dt="2022-05-29T01:06:37.952" v="695" actId="478"/>
          <ac:cxnSpMkLst>
            <pc:docMk/>
            <pc:sldMk cId="2390668012" sldId="262"/>
            <ac:cxnSpMk id="11" creationId="{FC26B442-04C3-D42B-CAA1-47C233B248D1}"/>
          </ac:cxnSpMkLst>
        </pc:cxnChg>
        <pc:cxnChg chg="add del mod">
          <ac:chgData name="林 明锋" userId="df5b4b9bac279175" providerId="LiveId" clId="{14B8DD0A-E2D1-4AA9-8B67-1A58B89DCB3F}" dt="2022-05-29T01:07:20.928" v="702" actId="478"/>
          <ac:cxnSpMkLst>
            <pc:docMk/>
            <pc:sldMk cId="2390668012" sldId="262"/>
            <ac:cxnSpMk id="26" creationId="{C1B69B79-44FD-B9B1-C725-06A6DAF6C911}"/>
          </ac:cxnSpMkLst>
        </pc:cxnChg>
      </pc:sldChg>
      <pc:sldChg chg="add del">
        <pc:chgData name="林 明锋" userId="df5b4b9bac279175" providerId="LiveId" clId="{14B8DD0A-E2D1-4AA9-8B67-1A58B89DCB3F}" dt="2022-05-29T01:17:28.076" v="957" actId="47"/>
        <pc:sldMkLst>
          <pc:docMk/>
          <pc:sldMk cId="1325089725" sldId="263"/>
        </pc:sldMkLst>
      </pc:sldChg>
      <pc:sldChg chg="add del">
        <pc:chgData name="林 明锋" userId="df5b4b9bac279175" providerId="LiveId" clId="{14B8DD0A-E2D1-4AA9-8B67-1A58B89DCB3F}" dt="2022-05-29T01:18:23.820" v="959" actId="47"/>
        <pc:sldMkLst>
          <pc:docMk/>
          <pc:sldMk cId="1815415976" sldId="263"/>
        </pc:sldMkLst>
      </pc:sldChg>
      <pc:sldChg chg="addSp delSp modSp add mod">
        <pc:chgData name="林 明锋" userId="df5b4b9bac279175" providerId="LiveId" clId="{14B8DD0A-E2D1-4AA9-8B67-1A58B89DCB3F}" dt="2022-05-29T01:57:25.307" v="1094" actId="1076"/>
        <pc:sldMkLst>
          <pc:docMk/>
          <pc:sldMk cId="4265535886" sldId="263"/>
        </pc:sldMkLst>
        <pc:spChg chg="del">
          <ac:chgData name="林 明锋" userId="df5b4b9bac279175" providerId="LiveId" clId="{14B8DD0A-E2D1-4AA9-8B67-1A58B89DCB3F}" dt="2022-05-29T01:26:15.330" v="961" actId="478"/>
          <ac:spMkLst>
            <pc:docMk/>
            <pc:sldMk cId="4265535886" sldId="263"/>
            <ac:spMk id="6" creationId="{CABE76F5-C9C8-2197-06EB-4E0830888F32}"/>
          </ac:spMkLst>
        </pc:spChg>
        <pc:spChg chg="del">
          <ac:chgData name="林 明锋" userId="df5b4b9bac279175" providerId="LiveId" clId="{14B8DD0A-E2D1-4AA9-8B67-1A58B89DCB3F}" dt="2022-05-29T01:26:15.330" v="961" actId="478"/>
          <ac:spMkLst>
            <pc:docMk/>
            <pc:sldMk cId="4265535886" sldId="263"/>
            <ac:spMk id="7" creationId="{778C24F5-739F-E8C5-A82D-81590E2AA532}"/>
          </ac:spMkLst>
        </pc:spChg>
        <pc:spChg chg="del">
          <ac:chgData name="林 明锋" userId="df5b4b9bac279175" providerId="LiveId" clId="{14B8DD0A-E2D1-4AA9-8B67-1A58B89DCB3F}" dt="2022-05-29T01:26:15.330" v="961" actId="478"/>
          <ac:spMkLst>
            <pc:docMk/>
            <pc:sldMk cId="4265535886" sldId="263"/>
            <ac:spMk id="8" creationId="{96709343-C45A-F13B-11EB-7C1551DED63F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9" creationId="{134BA5E5-62AC-704D-914E-99D504FE285E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33" creationId="{83C03CA7-F255-0202-49BD-4EBEDB0DC3F5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34" creationId="{B6BFF957-0412-6C0D-9D50-AE69DF6E292B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35" creationId="{61DB0CE7-048A-779E-0D29-449EBF209781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36" creationId="{F8865AED-5A05-C2B3-E639-982FA1493B0D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37" creationId="{CA8EA248-1396-5D57-6437-1ACA345106E7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38" creationId="{453F6A1E-12B8-34C6-7C1B-6FF1429B1CC3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39" creationId="{CCB3A60E-A510-ECC5-8ECE-7262A198AED8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0" creationId="{35E67CC6-3EF7-2E1E-B239-5E9242743244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1" creationId="{EF9289CA-A8C8-92DB-FE49-9FA1E984FCE6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2" creationId="{DA6C5671-5CBD-B1DC-857B-C012230766FE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3" creationId="{6D0E2160-0FE3-7B7E-5596-04822600A807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4" creationId="{BBB46C03-5CFD-39DD-897E-DB34D25F6FEE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5" creationId="{E3F9B395-4EAD-DF69-F51A-5EB24171BB08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6" creationId="{7C008F56-5127-9666-5B3C-2E0221E39236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7" creationId="{20292924-4E48-0792-5148-44A1C57DF6D3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8" creationId="{693C70CB-B867-CE2A-5A07-E31C6715B167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49" creationId="{3855D391-8D6E-2FA4-FFA5-557037CFE289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0" creationId="{051C76E9-57C0-7ABA-2916-966ADB1793EB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1" creationId="{72A61897-A2FF-041F-D906-71A7EC4F36D7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2" creationId="{BAAB610D-FBB8-5B27-FEFF-9E559CACFB32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3" creationId="{4F16E5C2-9B1C-6A23-F83B-F3B4B5E070E7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4" creationId="{AAC39181-77FF-DBDF-1D57-1AB4D9586EC5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5" creationId="{B7C35207-8B64-9B27-E7A4-4B3EF9BA3D17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6" creationId="{D6125536-5DA6-4548-8B77-0C2472AEB334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7" creationId="{5364F01C-D7A2-EF01-64D0-F0AED836BCA5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8" creationId="{9291BB4E-0094-7E72-A0B7-0E896DA6A818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59" creationId="{759F8D6F-4389-E2DB-DE84-AC509497375E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60" creationId="{3516D78D-3C5C-1ED4-F9BF-40A62DD6EEC7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61" creationId="{7BDA65CF-9DAF-D087-48F1-3E6F62E13932}"/>
          </ac:spMkLst>
        </pc:spChg>
        <pc:spChg chg="mod">
          <ac:chgData name="林 明锋" userId="df5b4b9bac279175" providerId="LiveId" clId="{14B8DD0A-E2D1-4AA9-8B67-1A58B89DCB3F}" dt="2022-05-29T01:26:26.241" v="1053" actId="1035"/>
          <ac:spMkLst>
            <pc:docMk/>
            <pc:sldMk cId="4265535886" sldId="263"/>
            <ac:spMk id="62" creationId="{F505E39A-512B-34A5-740C-CA4D9DF6242C}"/>
          </ac:spMkLst>
        </pc:spChg>
        <pc:spChg chg="mod">
          <ac:chgData name="林 明锋" userId="df5b4b9bac279175" providerId="LiveId" clId="{14B8DD0A-E2D1-4AA9-8B67-1A58B89DCB3F}" dt="2022-05-29T01:28:24.937" v="1090" actId="1076"/>
          <ac:spMkLst>
            <pc:docMk/>
            <pc:sldMk cId="4265535886" sldId="263"/>
            <ac:spMk id="63" creationId="{AF9B70BA-B6D6-F08B-D1C7-7053161434B5}"/>
          </ac:spMkLst>
        </pc:spChg>
        <pc:spChg chg="del">
          <ac:chgData name="林 明锋" userId="df5b4b9bac279175" providerId="LiveId" clId="{14B8DD0A-E2D1-4AA9-8B67-1A58B89DCB3F}" dt="2022-05-29T01:26:15.330" v="961" actId="478"/>
          <ac:spMkLst>
            <pc:docMk/>
            <pc:sldMk cId="4265535886" sldId="263"/>
            <ac:spMk id="64" creationId="{197C9296-3D35-C1FE-9DBF-087E86A99ED6}"/>
          </ac:spMkLst>
        </pc:spChg>
        <pc:spChg chg="add mod">
          <ac:chgData name="林 明锋" userId="df5b4b9bac279175" providerId="LiveId" clId="{14B8DD0A-E2D1-4AA9-8B67-1A58B89DCB3F}" dt="2022-05-29T01:28:23.487" v="1089" actId="1076"/>
          <ac:spMkLst>
            <pc:docMk/>
            <pc:sldMk cId="4265535886" sldId="263"/>
            <ac:spMk id="65" creationId="{6ACB19E7-D4B2-D0EA-9E94-8C42C7E30DF5}"/>
          </ac:spMkLst>
        </pc:spChg>
        <pc:spChg chg="del">
          <ac:chgData name="林 明锋" userId="df5b4b9bac279175" providerId="LiveId" clId="{14B8DD0A-E2D1-4AA9-8B67-1A58B89DCB3F}" dt="2022-05-29T01:26:15.330" v="961" actId="478"/>
          <ac:spMkLst>
            <pc:docMk/>
            <pc:sldMk cId="4265535886" sldId="263"/>
            <ac:spMk id="66" creationId="{5AA021A0-3318-652B-E4D1-9DCC1A183D93}"/>
          </ac:spMkLst>
        </pc:spChg>
        <pc:spChg chg="mod">
          <ac:chgData name="林 明锋" userId="df5b4b9bac279175" providerId="LiveId" clId="{14B8DD0A-E2D1-4AA9-8B67-1A58B89DCB3F}" dt="2022-05-29T01:28:28.816" v="1092" actId="1076"/>
          <ac:spMkLst>
            <pc:docMk/>
            <pc:sldMk cId="4265535886" sldId="263"/>
            <ac:spMk id="67" creationId="{3AFAD734-8ACD-2422-BFDE-2CFC31E7704A}"/>
          </ac:spMkLst>
        </pc:spChg>
        <pc:spChg chg="mod">
          <ac:chgData name="林 明锋" userId="df5b4b9bac279175" providerId="LiveId" clId="{14B8DD0A-E2D1-4AA9-8B67-1A58B89DCB3F}" dt="2022-05-29T01:28:27.079" v="1091" actId="1076"/>
          <ac:spMkLst>
            <pc:docMk/>
            <pc:sldMk cId="4265535886" sldId="263"/>
            <ac:spMk id="68" creationId="{39504FA7-701D-5CD2-7C3A-62865904033D}"/>
          </ac:spMkLst>
        </pc:spChg>
        <pc:spChg chg="del mod">
          <ac:chgData name="林 明锋" userId="df5b4b9bac279175" providerId="LiveId" clId="{14B8DD0A-E2D1-4AA9-8B67-1A58B89DCB3F}" dt="2022-05-29T01:27:02.817" v="1062" actId="478"/>
          <ac:spMkLst>
            <pc:docMk/>
            <pc:sldMk cId="4265535886" sldId="263"/>
            <ac:spMk id="69" creationId="{D5B26D7E-0B80-94E1-ED10-D0F16365E09B}"/>
          </ac:spMkLst>
        </pc:spChg>
        <pc:spChg chg="del mod">
          <ac:chgData name="林 明锋" userId="df5b4b9bac279175" providerId="LiveId" clId="{14B8DD0A-E2D1-4AA9-8B67-1A58B89DCB3F}" dt="2022-05-29T01:27:03.792" v="1063" actId="478"/>
          <ac:spMkLst>
            <pc:docMk/>
            <pc:sldMk cId="4265535886" sldId="263"/>
            <ac:spMk id="70" creationId="{79CEEB6D-D581-148C-B719-F97B1E1180EC}"/>
          </ac:spMkLst>
        </pc:spChg>
        <pc:spChg chg="add mod">
          <ac:chgData name="林 明锋" userId="df5b4b9bac279175" providerId="LiveId" clId="{14B8DD0A-E2D1-4AA9-8B67-1A58B89DCB3F}" dt="2022-05-29T01:28:21.651" v="1088" actId="1076"/>
          <ac:spMkLst>
            <pc:docMk/>
            <pc:sldMk cId="4265535886" sldId="263"/>
            <ac:spMk id="71" creationId="{B2BDCA78-9C08-0366-EE95-0E4A1CC6C674}"/>
          </ac:spMkLst>
        </pc:spChg>
        <pc:spChg chg="del">
          <ac:chgData name="林 明锋" userId="df5b4b9bac279175" providerId="LiveId" clId="{14B8DD0A-E2D1-4AA9-8B67-1A58B89DCB3F}" dt="2022-05-29T01:26:15.330" v="961" actId="478"/>
          <ac:spMkLst>
            <pc:docMk/>
            <pc:sldMk cId="4265535886" sldId="263"/>
            <ac:spMk id="72" creationId="{00F0E85B-D83F-0C0D-D227-32363C35CA73}"/>
          </ac:spMkLst>
        </pc:spChg>
        <pc:spChg chg="del">
          <ac:chgData name="林 明锋" userId="df5b4b9bac279175" providerId="LiveId" clId="{14B8DD0A-E2D1-4AA9-8B67-1A58B89DCB3F}" dt="2022-05-29T01:26:15.330" v="961" actId="478"/>
          <ac:spMkLst>
            <pc:docMk/>
            <pc:sldMk cId="4265535886" sldId="263"/>
            <ac:spMk id="73" creationId="{23D9039A-5A68-EBB9-B8FE-D8A9CC97A6E5}"/>
          </ac:spMkLst>
        </pc:spChg>
        <pc:spChg chg="add mod">
          <ac:chgData name="林 明锋" userId="df5b4b9bac279175" providerId="LiveId" clId="{14B8DD0A-E2D1-4AA9-8B67-1A58B89DCB3F}" dt="2022-05-29T01:28:19.465" v="1087" actId="1076"/>
          <ac:spMkLst>
            <pc:docMk/>
            <pc:sldMk cId="4265535886" sldId="263"/>
            <ac:spMk id="74" creationId="{B1BF91C2-7315-6DE6-18A0-FE32DB0B4AFE}"/>
          </ac:spMkLst>
        </pc:spChg>
        <pc:spChg chg="add mod">
          <ac:chgData name="林 明锋" userId="df5b4b9bac279175" providerId="LiveId" clId="{14B8DD0A-E2D1-4AA9-8B67-1A58B89DCB3F}" dt="2022-05-29T01:28:17.568" v="1086" actId="1076"/>
          <ac:spMkLst>
            <pc:docMk/>
            <pc:sldMk cId="4265535886" sldId="263"/>
            <ac:spMk id="75" creationId="{A961AAA9-85D4-1ABF-40C2-3B2C6EDD4930}"/>
          </ac:spMkLst>
        </pc:spChg>
        <pc:spChg chg="add mod">
          <ac:chgData name="林 明锋" userId="df5b4b9bac279175" providerId="LiveId" clId="{14B8DD0A-E2D1-4AA9-8B67-1A58B89DCB3F}" dt="2022-05-29T01:28:12.297" v="1085" actId="1076"/>
          <ac:spMkLst>
            <pc:docMk/>
            <pc:sldMk cId="4265535886" sldId="263"/>
            <ac:spMk id="76" creationId="{57C43888-1436-0D2F-551B-4CEC5328AA7C}"/>
          </ac:spMkLst>
        </pc:spChg>
        <pc:spChg chg="add mod">
          <ac:chgData name="林 明锋" userId="df5b4b9bac279175" providerId="LiveId" clId="{14B8DD0A-E2D1-4AA9-8B67-1A58B89DCB3F}" dt="2022-05-29T01:28:10.416" v="1084" actId="1076"/>
          <ac:spMkLst>
            <pc:docMk/>
            <pc:sldMk cId="4265535886" sldId="263"/>
            <ac:spMk id="77" creationId="{609858B0-1AE3-6CF8-A4D2-4CB64DFF0445}"/>
          </ac:spMkLst>
        </pc:spChg>
        <pc:spChg chg="add mod">
          <ac:chgData name="林 明锋" userId="df5b4b9bac279175" providerId="LiveId" clId="{14B8DD0A-E2D1-4AA9-8B67-1A58B89DCB3F}" dt="2022-05-29T01:28:08.242" v="1083" actId="1076"/>
          <ac:spMkLst>
            <pc:docMk/>
            <pc:sldMk cId="4265535886" sldId="263"/>
            <ac:spMk id="78" creationId="{95820C7B-3984-9C0D-CD87-7D401F2A8DEB}"/>
          </ac:spMkLst>
        </pc:spChg>
        <pc:spChg chg="add mod">
          <ac:chgData name="林 明锋" userId="df5b4b9bac279175" providerId="LiveId" clId="{14B8DD0A-E2D1-4AA9-8B67-1A58B89DCB3F}" dt="2022-05-29T01:28:06.128" v="1082" actId="1076"/>
          <ac:spMkLst>
            <pc:docMk/>
            <pc:sldMk cId="4265535886" sldId="263"/>
            <ac:spMk id="79" creationId="{D55D41E9-E334-37CF-879A-5123C45A57C4}"/>
          </ac:spMkLst>
        </pc:spChg>
        <pc:spChg chg="add mod">
          <ac:chgData name="林 明锋" userId="df5b4b9bac279175" providerId="LiveId" clId="{14B8DD0A-E2D1-4AA9-8B67-1A58B89DCB3F}" dt="2022-05-29T01:28:03.469" v="1081" actId="1076"/>
          <ac:spMkLst>
            <pc:docMk/>
            <pc:sldMk cId="4265535886" sldId="263"/>
            <ac:spMk id="80" creationId="{18A1C9B2-4EA8-F6B3-A43C-788E240F3A70}"/>
          </ac:spMkLst>
        </pc:spChg>
        <pc:spChg chg="add mod">
          <ac:chgData name="林 明锋" userId="df5b4b9bac279175" providerId="LiveId" clId="{14B8DD0A-E2D1-4AA9-8B67-1A58B89DCB3F}" dt="2022-05-29T01:28:01.142" v="1080" actId="1076"/>
          <ac:spMkLst>
            <pc:docMk/>
            <pc:sldMk cId="4265535886" sldId="263"/>
            <ac:spMk id="81" creationId="{1EF6761C-8C4E-2E6B-9F5F-456E0696AC83}"/>
          </ac:spMkLst>
        </pc:spChg>
        <pc:spChg chg="add mod">
          <ac:chgData name="林 明锋" userId="df5b4b9bac279175" providerId="LiveId" clId="{14B8DD0A-E2D1-4AA9-8B67-1A58B89DCB3F}" dt="2022-05-29T01:27:55.286" v="1078" actId="1076"/>
          <ac:spMkLst>
            <pc:docMk/>
            <pc:sldMk cId="4265535886" sldId="263"/>
            <ac:spMk id="82" creationId="{E3ABBFE0-F2A1-BDDA-D26A-58613B234A4A}"/>
          </ac:spMkLst>
        </pc:spChg>
        <pc:spChg chg="add mod">
          <ac:chgData name="林 明锋" userId="df5b4b9bac279175" providerId="LiveId" clId="{14B8DD0A-E2D1-4AA9-8B67-1A58B89DCB3F}" dt="2022-05-29T01:27:57.502" v="1079" actId="1076"/>
          <ac:spMkLst>
            <pc:docMk/>
            <pc:sldMk cId="4265535886" sldId="263"/>
            <ac:spMk id="83" creationId="{8D0AD57F-DC50-F538-BAA0-3BCD79BA96C6}"/>
          </ac:spMkLst>
        </pc:spChg>
        <pc:spChg chg="add mod">
          <ac:chgData name="林 明锋" userId="df5b4b9bac279175" providerId="LiveId" clId="{14B8DD0A-E2D1-4AA9-8B67-1A58B89DCB3F}" dt="2022-05-29T01:57:25.307" v="1094" actId="1076"/>
          <ac:spMkLst>
            <pc:docMk/>
            <pc:sldMk cId="4265535886" sldId="263"/>
            <ac:spMk id="84" creationId="{79721E76-E168-15C6-6A71-B04E22B18659}"/>
          </ac:spMkLst>
        </pc:spChg>
        <pc:graphicFrameChg chg="del">
          <ac:chgData name="林 明锋" userId="df5b4b9bac279175" providerId="LiveId" clId="{14B8DD0A-E2D1-4AA9-8B67-1A58B89DCB3F}" dt="2022-05-29T01:26:15.330" v="961" actId="478"/>
          <ac:graphicFrameMkLst>
            <pc:docMk/>
            <pc:sldMk cId="4265535886" sldId="263"/>
            <ac:graphicFrameMk id="5" creationId="{AA12D6FE-3E61-600E-05E0-4D625EB9AD66}"/>
          </ac:graphicFrameMkLst>
        </pc:graphicFrameChg>
      </pc:sldChg>
      <pc:sldChg chg="addSp delSp modSp add mod">
        <pc:chgData name="林 明锋" userId="df5b4b9bac279175" providerId="LiveId" clId="{14B8DD0A-E2D1-4AA9-8B67-1A58B89DCB3F}" dt="2022-05-29T02:12:09.448" v="1434" actId="571"/>
        <pc:sldMkLst>
          <pc:docMk/>
          <pc:sldMk cId="3055989710" sldId="264"/>
        </pc:sldMkLst>
        <pc:spChg chg="add mod">
          <ac:chgData name="林 明锋" userId="df5b4b9bac279175" providerId="LiveId" clId="{14B8DD0A-E2D1-4AA9-8B67-1A58B89DCB3F}" dt="2022-05-29T02:01:06.618" v="1147"/>
          <ac:spMkLst>
            <pc:docMk/>
            <pc:sldMk cId="3055989710" sldId="264"/>
            <ac:spMk id="2" creationId="{9EA23D9A-7B71-2BF1-74D8-850ABA2FF57E}"/>
          </ac:spMkLst>
        </pc:spChg>
        <pc:spChg chg="add mod">
          <ac:chgData name="林 明锋" userId="df5b4b9bac279175" providerId="LiveId" clId="{14B8DD0A-E2D1-4AA9-8B67-1A58B89DCB3F}" dt="2022-05-29T01:59:35.433" v="1128" actId="1076"/>
          <ac:spMkLst>
            <pc:docMk/>
            <pc:sldMk cId="3055989710" sldId="264"/>
            <ac:spMk id="5" creationId="{BF848623-2C5F-DB73-FD17-05DD78FEA12C}"/>
          </ac:spMkLst>
        </pc:spChg>
        <pc:spChg chg="add mod">
          <ac:chgData name="林 明锋" userId="df5b4b9bac279175" providerId="LiveId" clId="{14B8DD0A-E2D1-4AA9-8B67-1A58B89DCB3F}" dt="2022-05-29T02:04:21.803" v="1202" actId="1076"/>
          <ac:spMkLst>
            <pc:docMk/>
            <pc:sldMk cId="3055989710" sldId="264"/>
            <ac:spMk id="6" creationId="{2476D73A-5833-B9CB-896B-5F823382289E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9" creationId="{134BA5E5-62AC-704D-914E-99D504FE285E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33" creationId="{83C03CA7-F255-0202-49BD-4EBEDB0DC3F5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34" creationId="{B6BFF957-0412-6C0D-9D50-AE69DF6E292B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35" creationId="{61DB0CE7-048A-779E-0D29-449EBF209781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36" creationId="{F8865AED-5A05-C2B3-E639-982FA1493B0D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37" creationId="{CA8EA248-1396-5D57-6437-1ACA345106E7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38" creationId="{453F6A1E-12B8-34C6-7C1B-6FF1429B1CC3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39" creationId="{CCB3A60E-A510-ECC5-8ECE-7262A198AED8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0" creationId="{35E67CC6-3EF7-2E1E-B239-5E9242743244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1" creationId="{EF9289CA-A8C8-92DB-FE49-9FA1E984FCE6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2" creationId="{DA6C5671-5CBD-B1DC-857B-C012230766FE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3" creationId="{6D0E2160-0FE3-7B7E-5596-04822600A807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4" creationId="{BBB46C03-5CFD-39DD-897E-DB34D25F6FEE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5" creationId="{E3F9B395-4EAD-DF69-F51A-5EB24171BB08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6" creationId="{7C008F56-5127-9666-5B3C-2E0221E39236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7" creationId="{20292924-4E48-0792-5148-44A1C57DF6D3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8" creationId="{693C70CB-B867-CE2A-5A07-E31C6715B167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49" creationId="{3855D391-8D6E-2FA4-FFA5-557037CFE289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0" creationId="{051C76E9-57C0-7ABA-2916-966ADB1793EB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1" creationId="{72A61897-A2FF-041F-D906-71A7EC4F36D7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2" creationId="{BAAB610D-FBB8-5B27-FEFF-9E559CACFB32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3" creationId="{4F16E5C2-9B1C-6A23-F83B-F3B4B5E070E7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4" creationId="{AAC39181-77FF-DBDF-1D57-1AB4D9586EC5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5" creationId="{B7C35207-8B64-9B27-E7A4-4B3EF9BA3D17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6" creationId="{D6125536-5DA6-4548-8B77-0C2472AEB334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7" creationId="{5364F01C-D7A2-EF01-64D0-F0AED836BCA5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8" creationId="{9291BB4E-0094-7E72-A0B7-0E896DA6A818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59" creationId="{759F8D6F-4389-E2DB-DE84-AC509497375E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60" creationId="{3516D78D-3C5C-1ED4-F9BF-40A62DD6EEC7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61" creationId="{7BDA65CF-9DAF-D087-48F1-3E6F62E13932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62" creationId="{F505E39A-512B-34A5-740C-CA4D9DF6242C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63" creationId="{AF9B70BA-B6D6-F08B-D1C7-7053161434B5}"/>
          </ac:spMkLst>
        </pc:spChg>
        <pc:spChg chg="add mod">
          <ac:chgData name="林 明锋" userId="df5b4b9bac279175" providerId="LiveId" clId="{14B8DD0A-E2D1-4AA9-8B67-1A58B89DCB3F}" dt="2022-05-29T02:01:03.541" v="1145" actId="207"/>
          <ac:spMkLst>
            <pc:docMk/>
            <pc:sldMk cId="3055989710" sldId="264"/>
            <ac:spMk id="64" creationId="{E437DF3D-6C34-6F67-FC57-C68ABDB91471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65" creationId="{6ACB19E7-D4B2-D0EA-9E94-8C42C7E30DF5}"/>
          </ac:spMkLst>
        </pc:spChg>
        <pc:spChg chg="add mod">
          <ac:chgData name="林 明锋" userId="df5b4b9bac279175" providerId="LiveId" clId="{14B8DD0A-E2D1-4AA9-8B67-1A58B89DCB3F}" dt="2022-05-29T02:03:20.227" v="1162"/>
          <ac:spMkLst>
            <pc:docMk/>
            <pc:sldMk cId="3055989710" sldId="264"/>
            <ac:spMk id="66" creationId="{0D4FEFC2-9BC9-C126-BCFF-DB6268B64AA5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67" creationId="{3AFAD734-8ACD-2422-BFDE-2CFC31E7704A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68" creationId="{39504FA7-701D-5CD2-7C3A-62865904033D}"/>
          </ac:spMkLst>
        </pc:spChg>
        <pc:spChg chg="add mod">
          <ac:chgData name="林 明锋" userId="df5b4b9bac279175" providerId="LiveId" clId="{14B8DD0A-E2D1-4AA9-8B67-1A58B89DCB3F}" dt="2022-05-29T02:03:21.762" v="1166"/>
          <ac:spMkLst>
            <pc:docMk/>
            <pc:sldMk cId="3055989710" sldId="264"/>
            <ac:spMk id="69" creationId="{48632A03-1676-2C39-8A3D-E45065DD3AED}"/>
          </ac:spMkLst>
        </pc:spChg>
        <pc:spChg chg="add mod">
          <ac:chgData name="林 明锋" userId="df5b4b9bac279175" providerId="LiveId" clId="{14B8DD0A-E2D1-4AA9-8B67-1A58B89DCB3F}" dt="2022-05-29T02:03:23.602" v="1172"/>
          <ac:spMkLst>
            <pc:docMk/>
            <pc:sldMk cId="3055989710" sldId="264"/>
            <ac:spMk id="70" creationId="{D2ABFE53-15CE-EBE8-71FF-73419FE38E5D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71" creationId="{B2BDCA78-9C08-0366-EE95-0E4A1CC6C674}"/>
          </ac:spMkLst>
        </pc:spChg>
        <pc:spChg chg="add mod">
          <ac:chgData name="林 明锋" userId="df5b4b9bac279175" providerId="LiveId" clId="{14B8DD0A-E2D1-4AA9-8B67-1A58B89DCB3F}" dt="2022-05-29T02:03:50.707" v="1189"/>
          <ac:spMkLst>
            <pc:docMk/>
            <pc:sldMk cId="3055989710" sldId="264"/>
            <ac:spMk id="72" creationId="{B56172B5-7E80-59FD-CE6E-231B9260473B}"/>
          </ac:spMkLst>
        </pc:spChg>
        <pc:spChg chg="add mod">
          <ac:chgData name="林 明锋" userId="df5b4b9bac279175" providerId="LiveId" clId="{14B8DD0A-E2D1-4AA9-8B67-1A58B89DCB3F}" dt="2022-05-29T02:00:17.218" v="1138"/>
          <ac:spMkLst>
            <pc:docMk/>
            <pc:sldMk cId="3055989710" sldId="264"/>
            <ac:spMk id="73" creationId="{57D50786-5919-D241-E9D1-0F5080B5000C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74" creationId="{B1BF91C2-7315-6DE6-18A0-FE32DB0B4AFE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75" creationId="{A961AAA9-85D4-1ABF-40C2-3B2C6EDD4930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76" creationId="{57C43888-1436-0D2F-551B-4CEC5328AA7C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77" creationId="{609858B0-1AE3-6CF8-A4D2-4CB64DFF0445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78" creationId="{95820C7B-3984-9C0D-CD87-7D401F2A8DEB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79" creationId="{D55D41E9-E334-37CF-879A-5123C45A57C4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80" creationId="{18A1C9B2-4EA8-F6B3-A43C-788E240F3A70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81" creationId="{1EF6761C-8C4E-2E6B-9F5F-456E0696AC83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82" creationId="{E3ABBFE0-F2A1-BDDA-D26A-58613B234A4A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83" creationId="{8D0AD57F-DC50-F538-BAA0-3BCD79BA96C6}"/>
          </ac:spMkLst>
        </pc:spChg>
        <pc:spChg chg="del">
          <ac:chgData name="林 明锋" userId="df5b4b9bac279175" providerId="LiveId" clId="{14B8DD0A-E2D1-4AA9-8B67-1A58B89DCB3F}" dt="2022-05-29T01:57:30.396" v="1096" actId="478"/>
          <ac:spMkLst>
            <pc:docMk/>
            <pc:sldMk cId="3055989710" sldId="264"/>
            <ac:spMk id="84" creationId="{79721E76-E168-15C6-6A71-B04E22B18659}"/>
          </ac:spMkLst>
        </pc:spChg>
        <pc:spChg chg="add mod">
          <ac:chgData name="林 明锋" userId="df5b4b9bac279175" providerId="LiveId" clId="{14B8DD0A-E2D1-4AA9-8B67-1A58B89DCB3F}" dt="2022-05-29T02:00:17.858" v="1140"/>
          <ac:spMkLst>
            <pc:docMk/>
            <pc:sldMk cId="3055989710" sldId="264"/>
            <ac:spMk id="85" creationId="{87400F86-8866-C701-AF4F-6C96050850FF}"/>
          </ac:spMkLst>
        </pc:spChg>
        <pc:spChg chg="add mod">
          <ac:chgData name="林 明锋" userId="df5b4b9bac279175" providerId="LiveId" clId="{14B8DD0A-E2D1-4AA9-8B67-1A58B89DCB3F}" dt="2022-05-29T01:59:56.473" v="1129" actId="207"/>
          <ac:spMkLst>
            <pc:docMk/>
            <pc:sldMk cId="3055989710" sldId="264"/>
            <ac:spMk id="86" creationId="{A8BB70F5-66FF-535D-F6E4-F18BE5ECF501}"/>
          </ac:spMkLst>
        </pc:spChg>
        <pc:spChg chg="add mod">
          <ac:chgData name="林 明锋" userId="df5b4b9bac279175" providerId="LiveId" clId="{14B8DD0A-E2D1-4AA9-8B67-1A58B89DCB3F}" dt="2022-05-29T02:01:09.491" v="1149"/>
          <ac:spMkLst>
            <pc:docMk/>
            <pc:sldMk cId="3055989710" sldId="264"/>
            <ac:spMk id="87" creationId="{09CE50EF-BC04-D158-C34B-3E65C88E3B0B}"/>
          </ac:spMkLst>
        </pc:spChg>
        <pc:spChg chg="add mod">
          <ac:chgData name="林 明锋" userId="df5b4b9bac279175" providerId="LiveId" clId="{14B8DD0A-E2D1-4AA9-8B67-1A58B89DCB3F}" dt="2022-05-29T02:03:20.971" v="1164"/>
          <ac:spMkLst>
            <pc:docMk/>
            <pc:sldMk cId="3055989710" sldId="264"/>
            <ac:spMk id="88" creationId="{13AB87DC-B807-935E-4806-5B60B1EA2C8C}"/>
          </ac:spMkLst>
        </pc:spChg>
        <pc:spChg chg="add mod">
          <ac:chgData name="林 明锋" userId="df5b4b9bac279175" providerId="LiveId" clId="{14B8DD0A-E2D1-4AA9-8B67-1A58B89DCB3F}" dt="2022-05-29T02:03:22.298" v="1168"/>
          <ac:spMkLst>
            <pc:docMk/>
            <pc:sldMk cId="3055989710" sldId="264"/>
            <ac:spMk id="89" creationId="{B7808933-9D97-7568-EA0D-45035AAD0191}"/>
          </ac:spMkLst>
        </pc:spChg>
        <pc:spChg chg="add mod">
          <ac:chgData name="林 明锋" userId="df5b4b9bac279175" providerId="LiveId" clId="{14B8DD0A-E2D1-4AA9-8B67-1A58B89DCB3F}" dt="2022-05-29T02:03:24.723" v="1174"/>
          <ac:spMkLst>
            <pc:docMk/>
            <pc:sldMk cId="3055989710" sldId="264"/>
            <ac:spMk id="90" creationId="{08669549-ED30-EC89-0B7A-8A07AB50381B}"/>
          </ac:spMkLst>
        </pc:spChg>
        <pc:spChg chg="add mod">
          <ac:chgData name="林 明锋" userId="df5b4b9bac279175" providerId="LiveId" clId="{14B8DD0A-E2D1-4AA9-8B67-1A58B89DCB3F}" dt="2022-05-29T02:03:26.386" v="1178"/>
          <ac:spMkLst>
            <pc:docMk/>
            <pc:sldMk cId="3055989710" sldId="264"/>
            <ac:spMk id="91" creationId="{B65FB642-232B-6DB9-8395-2970D37F3A4C}"/>
          </ac:spMkLst>
        </pc:spChg>
        <pc:spChg chg="add mod">
          <ac:chgData name="林 明锋" userId="df5b4b9bac279175" providerId="LiveId" clId="{14B8DD0A-E2D1-4AA9-8B67-1A58B89DCB3F}" dt="2022-05-29T02:03:51.795" v="1191"/>
          <ac:spMkLst>
            <pc:docMk/>
            <pc:sldMk cId="3055989710" sldId="264"/>
            <ac:spMk id="92" creationId="{B9514F3C-67DF-E30F-0D8B-E134DA27E7E6}"/>
          </ac:spMkLst>
        </pc:spChg>
        <pc:spChg chg="add mod">
          <ac:chgData name="林 明锋" userId="df5b4b9bac279175" providerId="LiveId" clId="{14B8DD0A-E2D1-4AA9-8B67-1A58B89DCB3F}" dt="2022-05-29T02:00:18.402" v="1142"/>
          <ac:spMkLst>
            <pc:docMk/>
            <pc:sldMk cId="3055989710" sldId="264"/>
            <ac:spMk id="93" creationId="{E5D1322C-36F3-8890-0491-0DA5496CD66B}"/>
          </ac:spMkLst>
        </pc:spChg>
        <pc:spChg chg="add mod">
          <ac:chgData name="林 明锋" userId="df5b4b9bac279175" providerId="LiveId" clId="{14B8DD0A-E2D1-4AA9-8B67-1A58B89DCB3F}" dt="2022-05-29T01:59:59.547" v="1130" actId="207"/>
          <ac:spMkLst>
            <pc:docMk/>
            <pc:sldMk cId="3055989710" sldId="264"/>
            <ac:spMk id="94" creationId="{562EE6FE-2D1B-CEF1-7E73-EC9D74D40206}"/>
          </ac:spMkLst>
        </pc:spChg>
        <pc:spChg chg="add mod">
          <ac:chgData name="林 明锋" userId="df5b4b9bac279175" providerId="LiveId" clId="{14B8DD0A-E2D1-4AA9-8B67-1A58B89DCB3F}" dt="2022-05-29T02:00:07.675" v="1134"/>
          <ac:spMkLst>
            <pc:docMk/>
            <pc:sldMk cId="3055989710" sldId="264"/>
            <ac:spMk id="95" creationId="{D1A273D0-9EBF-580A-8DDF-253EAE3AA926}"/>
          </ac:spMkLst>
        </pc:spChg>
        <pc:spChg chg="add mod">
          <ac:chgData name="林 明锋" userId="df5b4b9bac279175" providerId="LiveId" clId="{14B8DD0A-E2D1-4AA9-8B67-1A58B89DCB3F}" dt="2022-05-29T02:01:11.402" v="1151"/>
          <ac:spMkLst>
            <pc:docMk/>
            <pc:sldMk cId="3055989710" sldId="264"/>
            <ac:spMk id="96" creationId="{E77FC1A5-9193-022E-E4FF-7411C2A17B67}"/>
          </ac:spMkLst>
        </pc:spChg>
        <pc:spChg chg="add mod">
          <ac:chgData name="林 明锋" userId="df5b4b9bac279175" providerId="LiveId" clId="{14B8DD0A-E2D1-4AA9-8B67-1A58B89DCB3F}" dt="2022-05-29T02:03:22.893" v="1170"/>
          <ac:spMkLst>
            <pc:docMk/>
            <pc:sldMk cId="3055989710" sldId="264"/>
            <ac:spMk id="97" creationId="{103A7C05-112E-A480-70E0-013B3CBE077E}"/>
          </ac:spMkLst>
        </pc:spChg>
        <pc:spChg chg="add mod">
          <ac:chgData name="林 明锋" userId="df5b4b9bac279175" providerId="LiveId" clId="{14B8DD0A-E2D1-4AA9-8B67-1A58B89DCB3F}" dt="2022-05-29T02:03:25.858" v="1176"/>
          <ac:spMkLst>
            <pc:docMk/>
            <pc:sldMk cId="3055989710" sldId="264"/>
            <ac:spMk id="98" creationId="{AA43FD60-93C5-01E2-743F-DD177CCF6A1A}"/>
          </ac:spMkLst>
        </pc:spChg>
        <pc:spChg chg="add mod">
          <ac:chgData name="林 明锋" userId="df5b4b9bac279175" providerId="LiveId" clId="{14B8DD0A-E2D1-4AA9-8B67-1A58B89DCB3F}" dt="2022-05-29T02:03:27.138" v="1180"/>
          <ac:spMkLst>
            <pc:docMk/>
            <pc:sldMk cId="3055989710" sldId="264"/>
            <ac:spMk id="99" creationId="{B5771DE1-EAA8-6BCF-965C-B7921E7C657F}"/>
          </ac:spMkLst>
        </pc:spChg>
        <pc:spChg chg="add mod">
          <ac:chgData name="林 明锋" userId="df5b4b9bac279175" providerId="LiveId" clId="{14B8DD0A-E2D1-4AA9-8B67-1A58B89DCB3F}" dt="2022-05-29T02:03:52.435" v="1193"/>
          <ac:spMkLst>
            <pc:docMk/>
            <pc:sldMk cId="3055989710" sldId="264"/>
            <ac:spMk id="100" creationId="{BEC62F36-3E6C-076F-0A34-84C21B98B58F}"/>
          </ac:spMkLst>
        </pc:spChg>
        <pc:spChg chg="add mod">
          <ac:chgData name="林 明锋" userId="df5b4b9bac279175" providerId="LiveId" clId="{14B8DD0A-E2D1-4AA9-8B67-1A58B89DCB3F}" dt="2022-05-29T02:00:19.050" v="1144"/>
          <ac:spMkLst>
            <pc:docMk/>
            <pc:sldMk cId="3055989710" sldId="264"/>
            <ac:spMk id="101" creationId="{9CA4276D-CEB6-8AAF-615D-20A40668E9AC}"/>
          </ac:spMkLst>
        </pc:spChg>
        <pc:spChg chg="add mod">
          <ac:chgData name="林 明锋" userId="df5b4b9bac279175" providerId="LiveId" clId="{14B8DD0A-E2D1-4AA9-8B67-1A58B89DCB3F}" dt="2022-05-29T02:04:01.287" v="1194" actId="14100"/>
          <ac:spMkLst>
            <pc:docMk/>
            <pc:sldMk cId="3055989710" sldId="264"/>
            <ac:spMk id="102" creationId="{C158DDA7-A694-2153-6D51-9A7B6D3AF8ED}"/>
          </ac:spMkLst>
        </pc:spChg>
        <pc:spChg chg="add mod">
          <ac:chgData name="林 明锋" userId="df5b4b9bac279175" providerId="LiveId" clId="{14B8DD0A-E2D1-4AA9-8B67-1A58B89DCB3F}" dt="2022-05-29T02:04:01.287" v="1194" actId="14100"/>
          <ac:spMkLst>
            <pc:docMk/>
            <pc:sldMk cId="3055989710" sldId="264"/>
            <ac:spMk id="103" creationId="{DD4EF687-8D21-A11A-8998-7355AA9AE310}"/>
          </ac:spMkLst>
        </pc:spChg>
        <pc:spChg chg="add mod">
          <ac:chgData name="林 明锋" userId="df5b4b9bac279175" providerId="LiveId" clId="{14B8DD0A-E2D1-4AA9-8B67-1A58B89DCB3F}" dt="2022-05-29T02:05:45.042" v="1302" actId="1076"/>
          <ac:spMkLst>
            <pc:docMk/>
            <pc:sldMk cId="3055989710" sldId="264"/>
            <ac:spMk id="104" creationId="{C6ADBAB1-83C9-F106-FE6E-DB7A8CE3F90B}"/>
          </ac:spMkLst>
        </pc:spChg>
        <pc:spChg chg="add mod">
          <ac:chgData name="林 明锋" userId="df5b4b9bac279175" providerId="LiveId" clId="{14B8DD0A-E2D1-4AA9-8B67-1A58B89DCB3F}" dt="2022-05-29T02:05:37.907" v="1300" actId="1038"/>
          <ac:spMkLst>
            <pc:docMk/>
            <pc:sldMk cId="3055989710" sldId="264"/>
            <ac:spMk id="105" creationId="{0A1B51E8-DD22-BEA4-AF75-DA35FF2955D6}"/>
          </ac:spMkLst>
        </pc:spChg>
        <pc:spChg chg="add mod">
          <ac:chgData name="林 明锋" userId="df5b4b9bac279175" providerId="LiveId" clId="{14B8DD0A-E2D1-4AA9-8B67-1A58B89DCB3F}" dt="2022-05-29T02:04:59.445" v="1233" actId="1076"/>
          <ac:spMkLst>
            <pc:docMk/>
            <pc:sldMk cId="3055989710" sldId="264"/>
            <ac:spMk id="106" creationId="{CB71459C-4411-B6C6-A17D-22C5E76C3A35}"/>
          </ac:spMkLst>
        </pc:spChg>
        <pc:spChg chg="add mod">
          <ac:chgData name="林 明锋" userId="df5b4b9bac279175" providerId="LiveId" clId="{14B8DD0A-E2D1-4AA9-8B67-1A58B89DCB3F}" dt="2022-05-29T02:05:37.907" v="1300" actId="1038"/>
          <ac:spMkLst>
            <pc:docMk/>
            <pc:sldMk cId="3055989710" sldId="264"/>
            <ac:spMk id="107" creationId="{3CE144AB-2B8A-742E-6C20-4E21FA394B4C}"/>
          </ac:spMkLst>
        </pc:spChg>
        <pc:spChg chg="add mod">
          <ac:chgData name="林 明锋" userId="df5b4b9bac279175" providerId="LiveId" clId="{14B8DD0A-E2D1-4AA9-8B67-1A58B89DCB3F}" dt="2022-05-29T02:05:52.354" v="1304" actId="122"/>
          <ac:spMkLst>
            <pc:docMk/>
            <pc:sldMk cId="3055989710" sldId="264"/>
            <ac:spMk id="108" creationId="{6789FC06-529F-A872-2F17-AD709048DE7C}"/>
          </ac:spMkLst>
        </pc:spChg>
        <pc:spChg chg="add mod">
          <ac:chgData name="林 明锋" userId="df5b4b9bac279175" providerId="LiveId" clId="{14B8DD0A-E2D1-4AA9-8B67-1A58B89DCB3F}" dt="2022-05-29T02:06:12.317" v="1316" actId="1076"/>
          <ac:spMkLst>
            <pc:docMk/>
            <pc:sldMk cId="3055989710" sldId="264"/>
            <ac:spMk id="109" creationId="{BDF76EAD-2B5A-FDB3-6190-448EA51710CE}"/>
          </ac:spMkLst>
        </pc:spChg>
        <pc:spChg chg="add mod">
          <ac:chgData name="林 明锋" userId="df5b4b9bac279175" providerId="LiveId" clId="{14B8DD0A-E2D1-4AA9-8B67-1A58B89DCB3F}" dt="2022-05-29T02:06:19.129" v="1320" actId="20577"/>
          <ac:spMkLst>
            <pc:docMk/>
            <pc:sldMk cId="3055989710" sldId="264"/>
            <ac:spMk id="110" creationId="{00ED4D88-AE71-40A2-DC78-FFF52476E1EB}"/>
          </ac:spMkLst>
        </pc:spChg>
        <pc:spChg chg="add mod">
          <ac:chgData name="林 明锋" userId="df5b4b9bac279175" providerId="LiveId" clId="{14B8DD0A-E2D1-4AA9-8B67-1A58B89DCB3F}" dt="2022-05-29T02:06:21.547" v="1322" actId="20577"/>
          <ac:spMkLst>
            <pc:docMk/>
            <pc:sldMk cId="3055989710" sldId="264"/>
            <ac:spMk id="111" creationId="{B35ED47D-676E-77CD-7F99-2232B028F910}"/>
          </ac:spMkLst>
        </pc:spChg>
        <pc:spChg chg="add del mod">
          <ac:chgData name="林 明锋" userId="df5b4b9bac279175" providerId="LiveId" clId="{14B8DD0A-E2D1-4AA9-8B67-1A58B89DCB3F}" dt="2022-05-29T02:09:58.394" v="1362" actId="478"/>
          <ac:spMkLst>
            <pc:docMk/>
            <pc:sldMk cId="3055989710" sldId="264"/>
            <ac:spMk id="112" creationId="{C1BFB247-070D-D552-914C-803FF539409A}"/>
          </ac:spMkLst>
        </pc:spChg>
        <pc:spChg chg="add del mod">
          <ac:chgData name="林 明锋" userId="df5b4b9bac279175" providerId="LiveId" clId="{14B8DD0A-E2D1-4AA9-8B67-1A58B89DCB3F}" dt="2022-05-29T02:10:00.834" v="1364" actId="478"/>
          <ac:spMkLst>
            <pc:docMk/>
            <pc:sldMk cId="3055989710" sldId="264"/>
            <ac:spMk id="113" creationId="{97D7CFFB-BCB6-CD81-ABBD-20D6961270E4}"/>
          </ac:spMkLst>
        </pc:spChg>
        <pc:spChg chg="add mod">
          <ac:chgData name="林 明锋" userId="df5b4b9bac279175" providerId="LiveId" clId="{14B8DD0A-E2D1-4AA9-8B67-1A58B89DCB3F}" dt="2022-05-29T02:10:59.856" v="1397" actId="1076"/>
          <ac:spMkLst>
            <pc:docMk/>
            <pc:sldMk cId="3055989710" sldId="264"/>
            <ac:spMk id="114" creationId="{DC4F63F7-F602-4F13-C15B-63525B7A9F00}"/>
          </ac:spMkLst>
        </pc:spChg>
        <pc:spChg chg="add mod">
          <ac:chgData name="林 明锋" userId="df5b4b9bac279175" providerId="LiveId" clId="{14B8DD0A-E2D1-4AA9-8B67-1A58B89DCB3F}" dt="2022-05-29T02:11:22.674" v="1410" actId="1076"/>
          <ac:spMkLst>
            <pc:docMk/>
            <pc:sldMk cId="3055989710" sldId="264"/>
            <ac:spMk id="115" creationId="{CF817F43-8000-C2B6-38EC-BD45396EC9E7}"/>
          </ac:spMkLst>
        </pc:spChg>
        <pc:spChg chg="add mod">
          <ac:chgData name="林 明锋" userId="df5b4b9bac279175" providerId="LiveId" clId="{14B8DD0A-E2D1-4AA9-8B67-1A58B89DCB3F}" dt="2022-05-29T02:11:28.098" v="1411" actId="1076"/>
          <ac:spMkLst>
            <pc:docMk/>
            <pc:sldMk cId="3055989710" sldId="264"/>
            <ac:spMk id="116" creationId="{8562B9D8-185E-917D-E438-FFD7479A5B24}"/>
          </ac:spMkLst>
        </pc:spChg>
        <pc:spChg chg="add del mod">
          <ac:chgData name="林 明锋" userId="df5b4b9bac279175" providerId="LiveId" clId="{14B8DD0A-E2D1-4AA9-8B67-1A58B89DCB3F}" dt="2022-05-29T02:11:16.706" v="1408" actId="478"/>
          <ac:spMkLst>
            <pc:docMk/>
            <pc:sldMk cId="3055989710" sldId="264"/>
            <ac:spMk id="117" creationId="{F8247DE0-1073-FE5F-D4C1-5EB19AAA5F72}"/>
          </ac:spMkLst>
        </pc:spChg>
        <pc:spChg chg="add mod">
          <ac:chgData name="林 明锋" userId="df5b4b9bac279175" providerId="LiveId" clId="{14B8DD0A-E2D1-4AA9-8B67-1A58B89DCB3F}" dt="2022-05-29T02:11:40.405" v="1416" actId="1076"/>
          <ac:spMkLst>
            <pc:docMk/>
            <pc:sldMk cId="3055989710" sldId="264"/>
            <ac:spMk id="118" creationId="{68D9B22B-D59B-CC90-A3F0-1E0DA1F1CA9F}"/>
          </ac:spMkLst>
        </pc:spChg>
        <pc:spChg chg="add mod">
          <ac:chgData name="林 明锋" userId="df5b4b9bac279175" providerId="LiveId" clId="{14B8DD0A-E2D1-4AA9-8B67-1A58B89DCB3F}" dt="2022-05-29T02:11:50.946" v="1421" actId="20577"/>
          <ac:spMkLst>
            <pc:docMk/>
            <pc:sldMk cId="3055989710" sldId="264"/>
            <ac:spMk id="119" creationId="{7DFB0290-4456-87AC-A2E5-E3A9DF0D1A79}"/>
          </ac:spMkLst>
        </pc:spChg>
        <pc:spChg chg="add mod">
          <ac:chgData name="林 明锋" userId="df5b4b9bac279175" providerId="LiveId" clId="{14B8DD0A-E2D1-4AA9-8B67-1A58B89DCB3F}" dt="2022-05-29T02:12:02.674" v="1432" actId="20577"/>
          <ac:spMkLst>
            <pc:docMk/>
            <pc:sldMk cId="3055989710" sldId="264"/>
            <ac:spMk id="120" creationId="{A3A26954-350D-EA31-F5B1-2E92C40BBAF3}"/>
          </ac:spMkLst>
        </pc:spChg>
        <pc:spChg chg="add mod">
          <ac:chgData name="林 明锋" userId="df5b4b9bac279175" providerId="LiveId" clId="{14B8DD0A-E2D1-4AA9-8B67-1A58B89DCB3F}" dt="2022-05-29T02:12:07.266" v="1433" actId="571"/>
          <ac:spMkLst>
            <pc:docMk/>
            <pc:sldMk cId="3055989710" sldId="264"/>
            <ac:spMk id="121" creationId="{12C04110-5708-D9CB-5CBC-FCCB455A637B}"/>
          </ac:spMkLst>
        </pc:spChg>
        <pc:spChg chg="add mod">
          <ac:chgData name="林 明锋" userId="df5b4b9bac279175" providerId="LiveId" clId="{14B8DD0A-E2D1-4AA9-8B67-1A58B89DCB3F}" dt="2022-05-29T02:12:09.448" v="1434" actId="571"/>
          <ac:spMkLst>
            <pc:docMk/>
            <pc:sldMk cId="3055989710" sldId="264"/>
            <ac:spMk id="122" creationId="{2E9B7DD6-61D0-B8A0-34C9-98365CF38377}"/>
          </ac:spMkLst>
        </pc:spChg>
        <pc:cxnChg chg="add mod">
          <ac:chgData name="林 明锋" userId="df5b4b9bac279175" providerId="LiveId" clId="{14B8DD0A-E2D1-4AA9-8B67-1A58B89DCB3F}" dt="2022-05-29T01:59:16.025" v="1117" actId="1582"/>
          <ac:cxnSpMkLst>
            <pc:docMk/>
            <pc:sldMk cId="3055989710" sldId="264"/>
            <ac:cxnSpMk id="4" creationId="{85C6A383-EA18-7BDC-F5C5-8AD733C107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7C537-696A-485D-A79B-3604E5C14A98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9DDFD-50D1-4CA3-BE36-1C78ACE3F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5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6C224-BF1C-C1ED-8430-AA82AE8A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1D293-A4EC-5841-B85A-91875D1AD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EC83C-E00D-37F7-557F-620A6C40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2F8F6-E547-DDE0-32C9-208814DD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CBDDC-3A57-B4B0-35B8-6F382A4A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0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26A53-ACB9-E83E-12FA-DF761E4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88BA9-9792-A32B-2776-737A1D2E0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8260E-DBF9-3608-A2D0-091F11AB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6A0AC-26D0-DBD3-9F60-CD893597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8E48D-9F60-0C7C-1C81-E25C2EE6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D63FD9-76FE-5B4B-D9F7-5C8B3DD3F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70830-E6AC-5B6A-6137-94ECA8EF6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8413E-AECC-6103-E135-4FF1E8F3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FE5E2-20E3-113A-A57F-1DA1D35A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B18DC-FCE6-9559-755C-89167F7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04F29-0690-B6F6-3D9A-7C4B5F89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D748B-9A0D-9FC8-69C8-458939BE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E2909-B3AE-7768-1021-7CA60310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261C2-97CD-49D0-F3FD-0B13F070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FCA00-A2C7-387C-1F66-029A248E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CF59-94EA-869C-5DF4-E9677323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EC128-7D00-1CCA-ABD8-7BB71CCF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8550B-F806-0C30-5EDA-1D227EDE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8F2A6-12DC-E561-6A85-53176095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B533D-E035-A331-7F4B-8723CDA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5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89B81-414A-E294-80C1-DE48DEA1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FE9C0-DF7E-D684-6D5E-E5C47DCC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C8143-9AC0-2E1F-5F13-87A66F392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7299E-3D61-E8E8-FF2A-B426E4D6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313FA-6BE3-264A-058D-04610933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E3150-D0BE-9C35-3CD7-152CC70D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0DB1-0E57-5564-4112-C0286C3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EF166-4882-A4A9-7F1F-85C5B469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97E6C-D94E-A086-02B4-4FB0415F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6054AA-C0A4-0A44-CDBF-B17D2DA97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17CFF3-BEDC-7AD4-05FD-013505656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A890B0-D696-5A9D-C81C-E80697F4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8A2F66-C943-5C20-F011-FDAABF64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8453DE-DB4C-2A26-5078-5BBFD564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3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2066D-A11F-CE83-D99B-84E8CC60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07EE29-83BA-A8F2-1A7C-0EC63ADA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495B42-D780-262E-FF69-AD6A608C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C81342-36AC-2C4D-AC61-8F707DBE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49B139-E67D-2275-7A43-4611FAA9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91B9FD-1471-853C-37C9-EAE3725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56DA96-3843-9CFC-8E1A-A955A05E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7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8A73-70E0-5073-4ED9-570814A9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A657C-0B10-EC15-0E78-C11D3F5E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DC46-AA49-A0E2-363C-7266088EB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0B418-F158-3D07-AC2F-3722B8DC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977BB-5E50-C9A2-92A0-9CC2CFFA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7B924-0F53-110A-F1BC-69C3840F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1030-4503-1D82-3F3C-BFAEA613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745C9-4EFA-7230-D118-0B6C386C9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2464A-59B9-8760-60F3-E0D1A086A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AAA1F-9C43-DC96-92FE-3F5A0D0B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DBE51-22D3-CF52-181A-E4528DD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950B6-F67F-26FB-B928-6EEE4F00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8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16EACC-AA90-CDE3-BFD6-85B20B2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1FC73-F895-8F2A-AD0B-3DB4614E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9675A-AAAF-1A24-7552-16D82D298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133A-AEB2-4469-9677-0B4DC6E37E61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21805-C638-93A7-37ED-05267FC23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7F7D9-B951-F91F-A04B-3D90F4C7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61A2-0A46-4B18-8EF9-86EC8C707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BB52A19-84EE-9D15-A9BD-4AA2C993B95F}"/>
              </a:ext>
            </a:extLst>
          </p:cNvPr>
          <p:cNvSpPr/>
          <p:nvPr/>
        </p:nvSpPr>
        <p:spPr>
          <a:xfrm>
            <a:off x="2126673" y="1562101"/>
            <a:ext cx="7863148" cy="3093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48B88F-9014-9DFA-B34B-6EBC310874D0}"/>
              </a:ext>
            </a:extLst>
          </p:cNvPr>
          <p:cNvSpPr/>
          <p:nvPr/>
        </p:nvSpPr>
        <p:spPr>
          <a:xfrm>
            <a:off x="2355271" y="2890981"/>
            <a:ext cx="1791855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037B9C-99A1-AFAA-509D-831E43D80998}"/>
              </a:ext>
            </a:extLst>
          </p:cNvPr>
          <p:cNvSpPr/>
          <p:nvPr/>
        </p:nvSpPr>
        <p:spPr>
          <a:xfrm>
            <a:off x="5172362" y="2004290"/>
            <a:ext cx="1791855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196299-A892-D3F5-2E10-9E7717DF1A05}"/>
              </a:ext>
            </a:extLst>
          </p:cNvPr>
          <p:cNvSpPr/>
          <p:nvPr/>
        </p:nvSpPr>
        <p:spPr>
          <a:xfrm>
            <a:off x="7989453" y="2890981"/>
            <a:ext cx="1791855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FAF2E3-4BB4-9D37-BF6B-0B3134CDEDC3}"/>
              </a:ext>
            </a:extLst>
          </p:cNvPr>
          <p:cNvSpPr/>
          <p:nvPr/>
        </p:nvSpPr>
        <p:spPr>
          <a:xfrm>
            <a:off x="5172362" y="3773053"/>
            <a:ext cx="1791855" cy="471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49573B-9640-A869-35B1-F304135F3BE3}"/>
              </a:ext>
            </a:extLst>
          </p:cNvPr>
          <p:cNvSpPr txBox="1"/>
          <p:nvPr/>
        </p:nvSpPr>
        <p:spPr>
          <a:xfrm>
            <a:off x="2733962" y="3249726"/>
            <a:ext cx="120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Bicubic</a:t>
            </a:r>
            <a:endParaRPr lang="zh-CN" altLang="en-US" sz="2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DC09BD-DCC1-991A-C307-5D7BF8501454}"/>
              </a:ext>
            </a:extLst>
          </p:cNvPr>
          <p:cNvSpPr txBox="1"/>
          <p:nvPr/>
        </p:nvSpPr>
        <p:spPr>
          <a:xfrm>
            <a:off x="5491017" y="2209147"/>
            <a:ext cx="120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Texture</a:t>
            </a:r>
          </a:p>
          <a:p>
            <a:pPr algn="ctr"/>
            <a:r>
              <a:rPr lang="en-US" altLang="zh-CN" sz="2000"/>
              <a:t>Classifier</a:t>
            </a:r>
            <a:endParaRPr lang="zh-CN" altLang="en-US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751048-884D-1E27-8186-DB82B135F60A}"/>
              </a:ext>
            </a:extLst>
          </p:cNvPr>
          <p:cNvSpPr txBox="1"/>
          <p:nvPr/>
        </p:nvSpPr>
        <p:spPr>
          <a:xfrm>
            <a:off x="5661886" y="3789852"/>
            <a:ext cx="120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Buffer</a:t>
            </a:r>
            <a:endParaRPr lang="zh-CN" altLang="en-US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90F8DA-2097-536F-BE8D-D600161300B3}"/>
              </a:ext>
            </a:extLst>
          </p:cNvPr>
          <p:cNvSpPr txBox="1"/>
          <p:nvPr/>
        </p:nvSpPr>
        <p:spPr>
          <a:xfrm>
            <a:off x="8134924" y="3095838"/>
            <a:ext cx="1500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Adaptive</a:t>
            </a:r>
          </a:p>
          <a:p>
            <a:pPr algn="ctr"/>
            <a:r>
              <a:rPr lang="en-US" altLang="zh-CN" sz="2000"/>
              <a:t>Sharpener</a:t>
            </a:r>
            <a:endParaRPr lang="zh-CN" altLang="en-US" sz="200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02E0778-4AA8-510D-408C-5A53C27C4CC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147126" y="3449781"/>
            <a:ext cx="1025236" cy="558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F5AFDBE-9BD9-A4C5-9DAE-03C286ED2605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4429520" y="2793314"/>
            <a:ext cx="973066" cy="512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CA824A3-6D97-E91D-CBED-A3EAF08FE6BE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6964217" y="3449781"/>
            <a:ext cx="1025236" cy="558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D084F32-F128-EC64-6133-49023477CF38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6964217" y="2563090"/>
            <a:ext cx="1921164" cy="327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28AEC18-B256-77F0-7925-994130E347B9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9781308" y="3449781"/>
            <a:ext cx="429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7653F0-45A5-B484-03D9-79E99F422C78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1981200" y="3449781"/>
            <a:ext cx="374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F1AD86-1E39-4516-7B86-439825B55265}"/>
              </a:ext>
            </a:extLst>
          </p:cNvPr>
          <p:cNvSpPr txBox="1"/>
          <p:nvPr/>
        </p:nvSpPr>
        <p:spPr>
          <a:xfrm>
            <a:off x="1501140" y="3265115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LR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CAF447-401F-FB1B-3BA4-F75393C522BB}"/>
              </a:ext>
            </a:extLst>
          </p:cNvPr>
          <p:cNvSpPr txBox="1"/>
          <p:nvPr/>
        </p:nvSpPr>
        <p:spPr>
          <a:xfrm>
            <a:off x="10210800" y="3265115"/>
            <a:ext cx="53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SR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201863-E073-C6AE-FA61-BEC0EC0D545D}"/>
              </a:ext>
            </a:extLst>
          </p:cNvPr>
          <p:cNvSpPr txBox="1"/>
          <p:nvPr/>
        </p:nvSpPr>
        <p:spPr>
          <a:xfrm>
            <a:off x="2368893" y="1661278"/>
            <a:ext cx="59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IP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CAF6608-5BC9-3184-75E6-DE7EE01D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28547"/>
              </p:ext>
            </p:extLst>
          </p:nvPr>
        </p:nvGraphicFramePr>
        <p:xfrm>
          <a:off x="2032002" y="719665"/>
          <a:ext cx="2907642" cy="2438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214">
                  <a:extLst>
                    <a:ext uri="{9D8B030D-6E8A-4147-A177-3AD203B41FA5}">
                      <a16:colId xmlns:a16="http://schemas.microsoft.com/office/drawing/2014/main" val="1245023733"/>
                    </a:ext>
                  </a:extLst>
                </a:gridCol>
                <a:gridCol w="969214">
                  <a:extLst>
                    <a:ext uri="{9D8B030D-6E8A-4147-A177-3AD203B41FA5}">
                      <a16:colId xmlns:a16="http://schemas.microsoft.com/office/drawing/2014/main" val="1511610156"/>
                    </a:ext>
                  </a:extLst>
                </a:gridCol>
                <a:gridCol w="969214">
                  <a:extLst>
                    <a:ext uri="{9D8B030D-6E8A-4147-A177-3AD203B41FA5}">
                      <a16:colId xmlns:a16="http://schemas.microsoft.com/office/drawing/2014/main" val="463414717"/>
                    </a:ext>
                  </a:extLst>
                </a:gridCol>
              </a:tblGrid>
              <a:tr h="8127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4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4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>
                          <a:solidFill>
                            <a:srgbClr val="3366FF"/>
                          </a:solidFill>
                        </a:rPr>
                        <a:t>1</a:t>
                      </a:r>
                      <a:endParaRPr lang="zh-CN" altLang="en-US" sz="440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3806"/>
                  </a:ext>
                </a:extLst>
              </a:tr>
              <a:tr h="8127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4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>
                          <a:solidFill>
                            <a:srgbClr val="FF0000"/>
                          </a:solidFill>
                        </a:rPr>
                        <a:t>-8</a:t>
                      </a:r>
                      <a:endParaRPr lang="zh-CN" altLang="en-US" sz="4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4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83015"/>
                  </a:ext>
                </a:extLst>
              </a:tr>
              <a:tr h="8127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4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4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44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3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35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B96E5C-5B63-4B31-8C2D-75B0469CC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29465"/>
              </p:ext>
            </p:extLst>
          </p:nvPr>
        </p:nvGraphicFramePr>
        <p:xfrm>
          <a:off x="2032001" y="719664"/>
          <a:ext cx="4331855" cy="3501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71">
                  <a:extLst>
                    <a:ext uri="{9D8B030D-6E8A-4147-A177-3AD203B41FA5}">
                      <a16:colId xmlns:a16="http://schemas.microsoft.com/office/drawing/2014/main" val="1822538206"/>
                    </a:ext>
                  </a:extLst>
                </a:gridCol>
                <a:gridCol w="866371">
                  <a:extLst>
                    <a:ext uri="{9D8B030D-6E8A-4147-A177-3AD203B41FA5}">
                      <a16:colId xmlns:a16="http://schemas.microsoft.com/office/drawing/2014/main" val="802297212"/>
                    </a:ext>
                  </a:extLst>
                </a:gridCol>
                <a:gridCol w="866371">
                  <a:extLst>
                    <a:ext uri="{9D8B030D-6E8A-4147-A177-3AD203B41FA5}">
                      <a16:colId xmlns:a16="http://schemas.microsoft.com/office/drawing/2014/main" val="3037313046"/>
                    </a:ext>
                  </a:extLst>
                </a:gridCol>
                <a:gridCol w="866371">
                  <a:extLst>
                    <a:ext uri="{9D8B030D-6E8A-4147-A177-3AD203B41FA5}">
                      <a16:colId xmlns:a16="http://schemas.microsoft.com/office/drawing/2014/main" val="2987679466"/>
                    </a:ext>
                  </a:extLst>
                </a:gridCol>
                <a:gridCol w="866371">
                  <a:extLst>
                    <a:ext uri="{9D8B030D-6E8A-4147-A177-3AD203B41FA5}">
                      <a16:colId xmlns:a16="http://schemas.microsoft.com/office/drawing/2014/main" val="246022389"/>
                    </a:ext>
                  </a:extLst>
                </a:gridCol>
              </a:tblGrid>
              <a:tr h="700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600" kern="120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sz="36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6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600" kern="12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600" kern="120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extLst>
                  <a:ext uri="{0D108BD9-81ED-4DB2-BD59-A6C34878D82A}">
                    <a16:rowId xmlns:a16="http://schemas.microsoft.com/office/drawing/2014/main" val="3545777075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600" kern="12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6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3600" kern="12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zh-CN" altLang="en-US" sz="3600">
                        <a:solidFill>
                          <a:schemeClr val="accent6"/>
                        </a:solidFill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600" kern="12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extLst>
                  <a:ext uri="{0D108BD9-81ED-4DB2-BD59-A6C34878D82A}">
                    <a16:rowId xmlns:a16="http://schemas.microsoft.com/office/drawing/2014/main" val="4120917395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600">
                        <a:solidFill>
                          <a:srgbClr val="FF0000"/>
                        </a:solidFill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3600" kern="12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/>
                        <a:t>0</a:t>
                      </a:r>
                      <a:endParaRPr lang="zh-CN" altLang="en-US" sz="3600"/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sz="3600">
                        <a:solidFill>
                          <a:schemeClr val="accent1"/>
                        </a:solidFill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6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extLst>
                  <a:ext uri="{0D108BD9-81ED-4DB2-BD59-A6C34878D82A}">
                    <a16:rowId xmlns:a16="http://schemas.microsoft.com/office/drawing/2014/main" val="3056471519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600" kern="12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6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3600" kern="120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6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600" kern="12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extLst>
                  <a:ext uri="{0D108BD9-81ED-4DB2-BD59-A6C34878D82A}">
                    <a16:rowId xmlns:a16="http://schemas.microsoft.com/office/drawing/2014/main" val="1322500495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CN" altLang="en-US" sz="3600">
                        <a:solidFill>
                          <a:srgbClr val="7030A0"/>
                        </a:solidFill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600" kern="12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6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600" kern="12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600" kern="120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85" marR="74285" marT="37143" marB="37143"/>
                </a:tc>
                <a:extLst>
                  <a:ext uri="{0D108BD9-81ED-4DB2-BD59-A6C34878D82A}">
                    <a16:rowId xmlns:a16="http://schemas.microsoft.com/office/drawing/2014/main" val="249560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3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C44FB2F6-EE4B-F21E-87FE-E218B9CCD231}"/>
              </a:ext>
            </a:extLst>
          </p:cNvPr>
          <p:cNvSpPr/>
          <p:nvPr/>
        </p:nvSpPr>
        <p:spPr>
          <a:xfrm>
            <a:off x="1274619" y="565793"/>
            <a:ext cx="6603999" cy="497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8B581D-354A-7DD3-8D93-CECCCB4A077D}"/>
              </a:ext>
            </a:extLst>
          </p:cNvPr>
          <p:cNvSpPr/>
          <p:nvPr/>
        </p:nvSpPr>
        <p:spPr>
          <a:xfrm>
            <a:off x="1810328" y="905158"/>
            <a:ext cx="230909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E93692-399A-7705-7176-BABBF0277F72}"/>
              </a:ext>
            </a:extLst>
          </p:cNvPr>
          <p:cNvSpPr/>
          <p:nvPr/>
        </p:nvSpPr>
        <p:spPr>
          <a:xfrm>
            <a:off x="1810328" y="2558475"/>
            <a:ext cx="230909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418912-D115-FE66-3147-6A570D3A1C51}"/>
              </a:ext>
            </a:extLst>
          </p:cNvPr>
          <p:cNvSpPr/>
          <p:nvPr/>
        </p:nvSpPr>
        <p:spPr>
          <a:xfrm>
            <a:off x="1810328" y="4156370"/>
            <a:ext cx="230909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3F725E-DBD0-0FE2-5A17-AAF42E8E7FCB}"/>
              </a:ext>
            </a:extLst>
          </p:cNvPr>
          <p:cNvSpPr/>
          <p:nvPr/>
        </p:nvSpPr>
        <p:spPr>
          <a:xfrm>
            <a:off x="4844474" y="909778"/>
            <a:ext cx="230909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2609EB-A1E4-3988-FD23-3FE4E0967BAB}"/>
              </a:ext>
            </a:extLst>
          </p:cNvPr>
          <p:cNvSpPr/>
          <p:nvPr/>
        </p:nvSpPr>
        <p:spPr>
          <a:xfrm>
            <a:off x="4844474" y="2563095"/>
            <a:ext cx="230909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B9FBD-38F0-87ED-7494-46A0DB9DBCF6}"/>
              </a:ext>
            </a:extLst>
          </p:cNvPr>
          <p:cNvSpPr/>
          <p:nvPr/>
        </p:nvSpPr>
        <p:spPr>
          <a:xfrm>
            <a:off x="4844474" y="4160990"/>
            <a:ext cx="230909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5697FA-CCC5-ED5B-E536-D858F12FEA78}"/>
              </a:ext>
            </a:extLst>
          </p:cNvPr>
          <p:cNvSpPr txBox="1"/>
          <p:nvPr/>
        </p:nvSpPr>
        <p:spPr>
          <a:xfrm>
            <a:off x="2343727" y="1279292"/>
            <a:ext cx="124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Line Buffer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C42086-9125-B540-AEEB-982D54CD3A74}"/>
              </a:ext>
            </a:extLst>
          </p:cNvPr>
          <p:cNvSpPr txBox="1"/>
          <p:nvPr/>
        </p:nvSpPr>
        <p:spPr>
          <a:xfrm>
            <a:off x="2343727" y="2932609"/>
            <a:ext cx="124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Line Buffer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88685F-322E-188F-2FB6-EFD3C9AEE38C}"/>
              </a:ext>
            </a:extLst>
          </p:cNvPr>
          <p:cNvSpPr txBox="1"/>
          <p:nvPr/>
        </p:nvSpPr>
        <p:spPr>
          <a:xfrm>
            <a:off x="2343727" y="4530504"/>
            <a:ext cx="124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Line Buffer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E12BB4-420D-E12A-96F9-D476C79D20B5}"/>
              </a:ext>
            </a:extLst>
          </p:cNvPr>
          <p:cNvSpPr txBox="1"/>
          <p:nvPr/>
        </p:nvSpPr>
        <p:spPr>
          <a:xfrm>
            <a:off x="5269345" y="1279292"/>
            <a:ext cx="165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Gauss Kernel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33CB8F-C6F4-E933-E234-9547BE78EAA8}"/>
              </a:ext>
            </a:extLst>
          </p:cNvPr>
          <p:cNvSpPr txBox="1"/>
          <p:nvPr/>
        </p:nvSpPr>
        <p:spPr>
          <a:xfrm>
            <a:off x="5144654" y="2932609"/>
            <a:ext cx="20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Laplacian Kernel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23966C-2918-6AF9-8F1A-2ABAD5E6F322}"/>
              </a:ext>
            </a:extLst>
          </p:cNvPr>
          <p:cNvSpPr txBox="1"/>
          <p:nvPr/>
        </p:nvSpPr>
        <p:spPr>
          <a:xfrm>
            <a:off x="5144654" y="4553536"/>
            <a:ext cx="20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Texture Classifier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257056B-21D4-9CED-DFAB-C2F9F353125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119418" y="1463958"/>
            <a:ext cx="725056" cy="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BDFF33A-A8CE-1314-CB00-C46B25AED0EC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119418" y="3117275"/>
            <a:ext cx="725056" cy="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C91DB6D-151C-0768-082C-F6EF9FBD48B4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119418" y="4715170"/>
            <a:ext cx="725056" cy="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7FC119B-F12E-8261-B228-AD512DA03CD2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H="1">
            <a:off x="1810328" y="1468578"/>
            <a:ext cx="5343236" cy="1648697"/>
          </a:xfrm>
          <a:prstGeom prst="bentConnector5">
            <a:avLst>
              <a:gd name="adj1" fmla="val -4278"/>
              <a:gd name="adj2" fmla="val 50000"/>
              <a:gd name="adj3" fmla="val 104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B4E5487-885F-0A6E-BC82-EBE9284A0137}"/>
              </a:ext>
            </a:extLst>
          </p:cNvPr>
          <p:cNvCxnSpPr>
            <a:cxnSpLocks/>
          </p:cNvCxnSpPr>
          <p:nvPr/>
        </p:nvCxnSpPr>
        <p:spPr>
          <a:xfrm flipH="1">
            <a:off x="1810328" y="3301941"/>
            <a:ext cx="5343236" cy="1597895"/>
          </a:xfrm>
          <a:prstGeom prst="bentConnector5">
            <a:avLst>
              <a:gd name="adj1" fmla="val -4278"/>
              <a:gd name="adj2" fmla="val 38293"/>
              <a:gd name="adj3" fmla="val 104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DFD3A69-CDE4-3922-5484-F3BC98ACE8E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153564" y="3117275"/>
            <a:ext cx="919020" cy="1620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B78AAF7-1EA2-84F7-025D-52323B62156C}"/>
              </a:ext>
            </a:extLst>
          </p:cNvPr>
          <p:cNvSpPr txBox="1"/>
          <p:nvPr/>
        </p:nvSpPr>
        <p:spPr>
          <a:xfrm>
            <a:off x="205508" y="3054991"/>
            <a:ext cx="8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Pre-SR</a:t>
            </a:r>
            <a:endParaRPr lang="zh-CN" altLang="en-US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F4B672A-7420-8972-EA68-0053CA568049}"/>
              </a:ext>
            </a:extLst>
          </p:cNvPr>
          <p:cNvCxnSpPr>
            <a:stCxn id="34" idx="3"/>
            <a:endCxn id="4" idx="1"/>
          </p:cNvCxnSpPr>
          <p:nvPr/>
        </p:nvCxnSpPr>
        <p:spPr>
          <a:xfrm flipV="1">
            <a:off x="1085272" y="1463958"/>
            <a:ext cx="725056" cy="1775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9D87622-4D6D-AB23-231D-0761A75A6084}"/>
              </a:ext>
            </a:extLst>
          </p:cNvPr>
          <p:cNvSpPr txBox="1"/>
          <p:nvPr/>
        </p:nvSpPr>
        <p:spPr>
          <a:xfrm>
            <a:off x="8081823" y="2932609"/>
            <a:ext cx="9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6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155652-FC90-CEE3-F792-9FCB6E63B8D0}"/>
              </a:ext>
            </a:extLst>
          </p:cNvPr>
          <p:cNvSpPr/>
          <p:nvPr/>
        </p:nvSpPr>
        <p:spPr>
          <a:xfrm>
            <a:off x="2142836" y="1542473"/>
            <a:ext cx="7075055" cy="3177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65781F-4273-BB6D-302E-18E17ABAE81A}"/>
              </a:ext>
            </a:extLst>
          </p:cNvPr>
          <p:cNvSpPr/>
          <p:nvPr/>
        </p:nvSpPr>
        <p:spPr>
          <a:xfrm>
            <a:off x="2724728" y="1941946"/>
            <a:ext cx="1413163" cy="80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B9A416-F4F6-2464-F1BC-4B2362D1FB9A}"/>
              </a:ext>
            </a:extLst>
          </p:cNvPr>
          <p:cNvSpPr/>
          <p:nvPr/>
        </p:nvSpPr>
        <p:spPr>
          <a:xfrm>
            <a:off x="2724728" y="3429000"/>
            <a:ext cx="1413163" cy="80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D2D25-51F1-74DE-D741-E3CE71F82288}"/>
              </a:ext>
            </a:extLst>
          </p:cNvPr>
          <p:cNvSpPr/>
          <p:nvPr/>
        </p:nvSpPr>
        <p:spPr>
          <a:xfrm>
            <a:off x="5098474" y="3429000"/>
            <a:ext cx="1413163" cy="80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4CBFF6-79B7-3778-183E-B4F50209DDCB}"/>
              </a:ext>
            </a:extLst>
          </p:cNvPr>
          <p:cNvSpPr/>
          <p:nvPr/>
        </p:nvSpPr>
        <p:spPr>
          <a:xfrm>
            <a:off x="7333673" y="3429000"/>
            <a:ext cx="1413163" cy="80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ECBE4B-8205-CE3F-01A4-63FC9E9E6229}"/>
              </a:ext>
            </a:extLst>
          </p:cNvPr>
          <p:cNvSpPr txBox="1"/>
          <p:nvPr/>
        </p:nvSpPr>
        <p:spPr>
          <a:xfrm>
            <a:off x="2812472" y="2022871"/>
            <a:ext cx="132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Gauss</a:t>
            </a:r>
          </a:p>
          <a:p>
            <a:r>
              <a:rPr lang="en-US" altLang="zh-CN"/>
              <a:t>coefficient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217F44-0A34-7D70-475B-21DA6066E4D4}"/>
              </a:ext>
            </a:extLst>
          </p:cNvPr>
          <p:cNvSpPr txBox="1"/>
          <p:nvPr/>
        </p:nvSpPr>
        <p:spPr>
          <a:xfrm>
            <a:off x="2904836" y="3648425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Mul Unit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2AD059-7682-C99A-2AED-1DADD23E1EF5}"/>
              </a:ext>
            </a:extLst>
          </p:cNvPr>
          <p:cNvSpPr txBox="1"/>
          <p:nvPr/>
        </p:nvSpPr>
        <p:spPr>
          <a:xfrm>
            <a:off x="5163129" y="3648425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Adder Unit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6709E1-A389-DBDF-53B0-8D172A40B6A3}"/>
              </a:ext>
            </a:extLst>
          </p:cNvPr>
          <p:cNvSpPr txBox="1"/>
          <p:nvPr/>
        </p:nvSpPr>
        <p:spPr>
          <a:xfrm>
            <a:off x="7449127" y="3648425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Round Unit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6925A9-5F74-E93A-D8C2-676554B824F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431310" y="2750128"/>
            <a:ext cx="0" cy="67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DCCA64-87F1-8A22-DB2A-06BEC125A88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137891" y="3833091"/>
            <a:ext cx="96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A876E17-B28D-6A35-5EF2-848EA37C6D5A}"/>
              </a:ext>
            </a:extLst>
          </p:cNvPr>
          <p:cNvCxnSpPr>
            <a:cxnSpLocks/>
          </p:cNvCxnSpPr>
          <p:nvPr/>
        </p:nvCxnSpPr>
        <p:spPr>
          <a:xfrm>
            <a:off x="6511637" y="3833091"/>
            <a:ext cx="82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853674A-1B45-1674-FDF9-DAAEB63E2A15}"/>
              </a:ext>
            </a:extLst>
          </p:cNvPr>
          <p:cNvSpPr txBox="1"/>
          <p:nvPr/>
        </p:nvSpPr>
        <p:spPr>
          <a:xfrm>
            <a:off x="6954983" y="1945926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Gaussian filter</a:t>
            </a:r>
            <a:endParaRPr lang="zh-CN" altLang="en-US" sz="200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741051-F86A-81C3-2DC1-7601DAD76974}"/>
              </a:ext>
            </a:extLst>
          </p:cNvPr>
          <p:cNvCxnSpPr>
            <a:cxnSpLocks/>
          </p:cNvCxnSpPr>
          <p:nvPr/>
        </p:nvCxnSpPr>
        <p:spPr>
          <a:xfrm>
            <a:off x="1191491" y="3833091"/>
            <a:ext cx="1394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52CC2C-3CB6-7EA2-D488-F0BD99A70F17}"/>
              </a:ext>
            </a:extLst>
          </p:cNvPr>
          <p:cNvCxnSpPr>
            <a:cxnSpLocks/>
          </p:cNvCxnSpPr>
          <p:nvPr/>
        </p:nvCxnSpPr>
        <p:spPr>
          <a:xfrm>
            <a:off x="8931564" y="3888509"/>
            <a:ext cx="179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8E8B2BD-4B1D-5954-3FB8-45B490460593}"/>
              </a:ext>
            </a:extLst>
          </p:cNvPr>
          <p:cNvSpPr txBox="1"/>
          <p:nvPr/>
        </p:nvSpPr>
        <p:spPr>
          <a:xfrm>
            <a:off x="9217891" y="3463759"/>
            <a:ext cx="15055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Output pixel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2CFF21F-096F-ACC0-9911-9B5BD209D833}"/>
              </a:ext>
            </a:extLst>
          </p:cNvPr>
          <p:cNvSpPr txBox="1"/>
          <p:nvPr/>
        </p:nvSpPr>
        <p:spPr>
          <a:xfrm>
            <a:off x="891307" y="3429000"/>
            <a:ext cx="1320801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Input patch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2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23E4AAE-0B0F-183E-9CEA-13255EF28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31412"/>
              </p:ext>
            </p:extLst>
          </p:nvPr>
        </p:nvGraphicFramePr>
        <p:xfrm>
          <a:off x="6410041" y="1231515"/>
          <a:ext cx="316807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14">
                  <a:extLst>
                    <a:ext uri="{9D8B030D-6E8A-4147-A177-3AD203B41FA5}">
                      <a16:colId xmlns:a16="http://schemas.microsoft.com/office/drawing/2014/main" val="746318559"/>
                    </a:ext>
                  </a:extLst>
                </a:gridCol>
                <a:gridCol w="633614">
                  <a:extLst>
                    <a:ext uri="{9D8B030D-6E8A-4147-A177-3AD203B41FA5}">
                      <a16:colId xmlns:a16="http://schemas.microsoft.com/office/drawing/2014/main" val="1152430877"/>
                    </a:ext>
                  </a:extLst>
                </a:gridCol>
                <a:gridCol w="633614">
                  <a:extLst>
                    <a:ext uri="{9D8B030D-6E8A-4147-A177-3AD203B41FA5}">
                      <a16:colId xmlns:a16="http://schemas.microsoft.com/office/drawing/2014/main" val="1454284034"/>
                    </a:ext>
                  </a:extLst>
                </a:gridCol>
                <a:gridCol w="633614">
                  <a:extLst>
                    <a:ext uri="{9D8B030D-6E8A-4147-A177-3AD203B41FA5}">
                      <a16:colId xmlns:a16="http://schemas.microsoft.com/office/drawing/2014/main" val="1264723137"/>
                    </a:ext>
                  </a:extLst>
                </a:gridCol>
                <a:gridCol w="633614">
                  <a:extLst>
                    <a:ext uri="{9D8B030D-6E8A-4147-A177-3AD203B41FA5}">
                      <a16:colId xmlns:a16="http://schemas.microsoft.com/office/drawing/2014/main" val="1872994960"/>
                    </a:ext>
                  </a:extLst>
                </a:gridCol>
              </a:tblGrid>
              <a:tr h="572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rgbClr val="3366FF"/>
                          </a:solidFill>
                        </a:rPr>
                        <a:t>1</a:t>
                      </a:r>
                      <a:endParaRPr lang="zh-CN" altLang="en-US" sz="360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 sz="360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 sz="360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 sz="360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 sz="360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06360"/>
                  </a:ext>
                </a:extLst>
              </a:tr>
              <a:tr h="5720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67986"/>
                  </a:ext>
                </a:extLst>
              </a:tr>
              <a:tr h="5720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26705"/>
                  </a:ext>
                </a:extLst>
              </a:tr>
              <a:tr h="5720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21121"/>
                  </a:ext>
                </a:extLst>
              </a:tr>
              <a:tr h="5720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kern="1200">
                          <a:solidFill>
                            <a:srgbClr val="3366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600" kern="1200">
                        <a:solidFill>
                          <a:srgbClr val="33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46267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685C93-E6F3-431C-39BB-CFC5C6F42B0C}"/>
              </a:ext>
            </a:extLst>
          </p:cNvPr>
          <p:cNvCxnSpPr>
            <a:cxnSpLocks/>
          </p:cNvCxnSpPr>
          <p:nvPr/>
        </p:nvCxnSpPr>
        <p:spPr>
          <a:xfrm flipH="1">
            <a:off x="6096000" y="1736436"/>
            <a:ext cx="905164" cy="4287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DC781EA8-E53E-779E-E5CC-C206B5FE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44861"/>
              </p:ext>
            </p:extLst>
          </p:nvPr>
        </p:nvGraphicFramePr>
        <p:xfrm>
          <a:off x="1533234" y="2084341"/>
          <a:ext cx="4498109" cy="379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587">
                  <a:extLst>
                    <a:ext uri="{9D8B030D-6E8A-4147-A177-3AD203B41FA5}">
                      <a16:colId xmlns:a16="http://schemas.microsoft.com/office/drawing/2014/main" val="4259669849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1201240228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2766005953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771050228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3455499312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3106018382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2863018010"/>
                    </a:ext>
                  </a:extLst>
                </a:gridCol>
              </a:tblGrid>
              <a:tr h="37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……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433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0FCC8E6-CA1E-282E-A42D-FC73808B381A}"/>
              </a:ext>
            </a:extLst>
          </p:cNvPr>
          <p:cNvSpPr txBox="1"/>
          <p:nvPr/>
        </p:nvSpPr>
        <p:spPr>
          <a:xfrm>
            <a:off x="1330034" y="2519992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15 bit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54647B-B826-5418-7AEB-98D5A596E691}"/>
              </a:ext>
            </a:extLst>
          </p:cNvPr>
          <p:cNvSpPr txBox="1"/>
          <p:nvPr/>
        </p:nvSpPr>
        <p:spPr>
          <a:xfrm>
            <a:off x="3523673" y="2521409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……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20EEBC-8FA1-AF2C-324B-F65C018BBE41}"/>
              </a:ext>
            </a:extLst>
          </p:cNvPr>
          <p:cNvSpPr txBox="1"/>
          <p:nvPr/>
        </p:nvSpPr>
        <p:spPr>
          <a:xfrm>
            <a:off x="5458692" y="249613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 bit</a:t>
            </a:r>
            <a:endParaRPr lang="zh-CN" altLang="en-US">
              <a:solidFill>
                <a:srgbClr val="3366FF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27957B-D8CD-8C5B-A5AC-48D8297A07E9}"/>
              </a:ext>
            </a:extLst>
          </p:cNvPr>
          <p:cNvCxnSpPr>
            <a:cxnSpLocks/>
          </p:cNvCxnSpPr>
          <p:nvPr/>
        </p:nvCxnSpPr>
        <p:spPr>
          <a:xfrm flipH="1">
            <a:off x="6235028" y="3098937"/>
            <a:ext cx="1539685" cy="7341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FCE19452-CD3B-91DA-43E4-7E77BA962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86352"/>
              </p:ext>
            </p:extLst>
          </p:nvPr>
        </p:nvGraphicFramePr>
        <p:xfrm>
          <a:off x="5458692" y="3833091"/>
          <a:ext cx="420976" cy="492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976">
                  <a:extLst>
                    <a:ext uri="{9D8B030D-6E8A-4147-A177-3AD203B41FA5}">
                      <a16:colId xmlns:a16="http://schemas.microsoft.com/office/drawing/2014/main" val="2992157902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80" marR="65980" marT="32990" marB="32990"/>
                </a:tc>
                <a:extLst>
                  <a:ext uri="{0D108BD9-81ED-4DB2-BD59-A6C34878D82A}">
                    <a16:rowId xmlns:a16="http://schemas.microsoft.com/office/drawing/2014/main" val="2848270705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D2642FD7-8DD8-83A1-D071-C551186E809D}"/>
              </a:ext>
            </a:extLst>
          </p:cNvPr>
          <p:cNvSpPr txBox="1"/>
          <p:nvPr/>
        </p:nvSpPr>
        <p:spPr>
          <a:xfrm>
            <a:off x="5292919" y="4384214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16 bit</a:t>
            </a:r>
            <a:endParaRPr lang="zh-CN" alt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1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AA12D6FE-3E61-600E-05E0-4D625EB9A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9831"/>
              </p:ext>
            </p:extLst>
          </p:nvPr>
        </p:nvGraphicFramePr>
        <p:xfrm>
          <a:off x="1533234" y="2084341"/>
          <a:ext cx="4498109" cy="379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587">
                  <a:extLst>
                    <a:ext uri="{9D8B030D-6E8A-4147-A177-3AD203B41FA5}">
                      <a16:colId xmlns:a16="http://schemas.microsoft.com/office/drawing/2014/main" val="4259669849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1201240228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2766005953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771050228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3455499312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3106018382"/>
                    </a:ext>
                  </a:extLst>
                </a:gridCol>
                <a:gridCol w="642587">
                  <a:extLst>
                    <a:ext uri="{9D8B030D-6E8A-4147-A177-3AD203B41FA5}">
                      <a16:colId xmlns:a16="http://schemas.microsoft.com/office/drawing/2014/main" val="2863018010"/>
                    </a:ext>
                  </a:extLst>
                </a:gridCol>
              </a:tblGrid>
              <a:tr h="37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0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……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3366FF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433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ABE76F5-C9C8-2197-06EB-4E0830888F32}"/>
              </a:ext>
            </a:extLst>
          </p:cNvPr>
          <p:cNvSpPr txBox="1"/>
          <p:nvPr/>
        </p:nvSpPr>
        <p:spPr>
          <a:xfrm>
            <a:off x="1330034" y="2519992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15 bit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8C24F5-739F-E8C5-A82D-81590E2AA532}"/>
              </a:ext>
            </a:extLst>
          </p:cNvPr>
          <p:cNvSpPr txBox="1"/>
          <p:nvPr/>
        </p:nvSpPr>
        <p:spPr>
          <a:xfrm>
            <a:off x="3523673" y="2521409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……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709343-C45A-F13B-11EB-7C1551DED63F}"/>
              </a:ext>
            </a:extLst>
          </p:cNvPr>
          <p:cNvSpPr txBox="1"/>
          <p:nvPr/>
        </p:nvSpPr>
        <p:spPr>
          <a:xfrm>
            <a:off x="5458692" y="249613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 bit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4BA5E5-62AC-704D-914E-99D504FE285E}"/>
              </a:ext>
            </a:extLst>
          </p:cNvPr>
          <p:cNvSpPr/>
          <p:nvPr/>
        </p:nvSpPr>
        <p:spPr>
          <a:xfrm>
            <a:off x="8324277" y="1194957"/>
            <a:ext cx="2537689" cy="25376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弧形 32">
            <a:extLst>
              <a:ext uri="{FF2B5EF4-FFF2-40B4-BE49-F238E27FC236}">
                <a16:creationId xmlns:a16="http://schemas.microsoft.com/office/drawing/2014/main" id="{83C03CA7-F255-0202-49BD-4EBEDB0DC3F5}"/>
              </a:ext>
            </a:extLst>
          </p:cNvPr>
          <p:cNvSpPr/>
          <p:nvPr/>
        </p:nvSpPr>
        <p:spPr>
          <a:xfrm>
            <a:off x="9545925" y="1499629"/>
            <a:ext cx="1033313" cy="2103845"/>
          </a:xfrm>
          <a:prstGeom prst="curvedLeftArrow">
            <a:avLst>
              <a:gd name="adj1" fmla="val 5832"/>
              <a:gd name="adj2" fmla="val 50000"/>
              <a:gd name="adj3" fmla="val 25000"/>
            </a:avLst>
          </a:prstGeom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6BFF957-0412-6C0D-9D50-AE69DF6E292B}"/>
              </a:ext>
            </a:extLst>
          </p:cNvPr>
          <p:cNvSpPr txBox="1"/>
          <p:nvPr/>
        </p:nvSpPr>
        <p:spPr>
          <a:xfrm>
            <a:off x="9483567" y="109453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1DB0CE7-048A-779E-0D29-449EBF209781}"/>
              </a:ext>
            </a:extLst>
          </p:cNvPr>
          <p:cNvSpPr txBox="1"/>
          <p:nvPr/>
        </p:nvSpPr>
        <p:spPr>
          <a:xfrm>
            <a:off x="9998222" y="1230724"/>
            <a:ext cx="49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8865AED-5A05-C2B3-E639-982FA1493B0D}"/>
              </a:ext>
            </a:extLst>
          </p:cNvPr>
          <p:cNvSpPr txBox="1"/>
          <p:nvPr/>
        </p:nvSpPr>
        <p:spPr>
          <a:xfrm>
            <a:off x="10424400" y="1555497"/>
            <a:ext cx="29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8EA248-1396-5D57-6437-1ACA345106E7}"/>
              </a:ext>
            </a:extLst>
          </p:cNvPr>
          <p:cNvSpPr txBox="1"/>
          <p:nvPr/>
        </p:nvSpPr>
        <p:spPr>
          <a:xfrm>
            <a:off x="10620671" y="2044256"/>
            <a:ext cx="29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3F6A1E-12B8-34C6-7C1B-6FF1429B1CC3}"/>
              </a:ext>
            </a:extLst>
          </p:cNvPr>
          <p:cNvSpPr txBox="1"/>
          <p:nvPr/>
        </p:nvSpPr>
        <p:spPr>
          <a:xfrm>
            <a:off x="10636766" y="2612106"/>
            <a:ext cx="29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CB3A60E-A510-ECC5-8ECE-7262A198AED8}"/>
              </a:ext>
            </a:extLst>
          </p:cNvPr>
          <p:cNvSpPr txBox="1"/>
          <p:nvPr/>
        </p:nvSpPr>
        <p:spPr>
          <a:xfrm>
            <a:off x="10431457" y="3016727"/>
            <a:ext cx="29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5E67CC6-3EF7-2E1E-B239-5E9242743244}"/>
              </a:ext>
            </a:extLst>
          </p:cNvPr>
          <p:cNvSpPr txBox="1"/>
          <p:nvPr/>
        </p:nvSpPr>
        <p:spPr>
          <a:xfrm>
            <a:off x="9678760" y="3485504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F9289CA-A8C8-92DB-FE49-9FA1E984FCE6}"/>
              </a:ext>
            </a:extLst>
          </p:cNvPr>
          <p:cNvSpPr txBox="1"/>
          <p:nvPr/>
        </p:nvSpPr>
        <p:spPr>
          <a:xfrm>
            <a:off x="10082641" y="332748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6C5671-5CBD-B1DC-857B-C012230766FE}"/>
              </a:ext>
            </a:extLst>
          </p:cNvPr>
          <p:cNvSpPr txBox="1"/>
          <p:nvPr/>
        </p:nvSpPr>
        <p:spPr>
          <a:xfrm>
            <a:off x="9197109" y="3452432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0E2160-0FE3-7B7E-5596-04822600A807}"/>
              </a:ext>
            </a:extLst>
          </p:cNvPr>
          <p:cNvSpPr txBox="1"/>
          <p:nvPr/>
        </p:nvSpPr>
        <p:spPr>
          <a:xfrm>
            <a:off x="8736448" y="3234143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B46C03-5CFD-39DD-897E-DB34D25F6FEE}"/>
              </a:ext>
            </a:extLst>
          </p:cNvPr>
          <p:cNvSpPr txBox="1"/>
          <p:nvPr/>
        </p:nvSpPr>
        <p:spPr>
          <a:xfrm>
            <a:off x="8365773" y="2831035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9B395-4EAD-DF69-F51A-5EB24171BB08}"/>
              </a:ext>
            </a:extLst>
          </p:cNvPr>
          <p:cNvSpPr txBox="1"/>
          <p:nvPr/>
        </p:nvSpPr>
        <p:spPr>
          <a:xfrm>
            <a:off x="8267493" y="2283483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008F56-5127-9666-5B3C-2E0221E39236}"/>
              </a:ext>
            </a:extLst>
          </p:cNvPr>
          <p:cNvSpPr txBox="1"/>
          <p:nvPr/>
        </p:nvSpPr>
        <p:spPr>
          <a:xfrm>
            <a:off x="8398155" y="178498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292924-4E48-0792-5148-44A1C57DF6D3}"/>
              </a:ext>
            </a:extLst>
          </p:cNvPr>
          <p:cNvSpPr txBox="1"/>
          <p:nvPr/>
        </p:nvSpPr>
        <p:spPr>
          <a:xfrm>
            <a:off x="8672263" y="1408274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93C70CB-B867-CE2A-5A07-E31C6715B167}"/>
              </a:ext>
            </a:extLst>
          </p:cNvPr>
          <p:cNvSpPr txBox="1"/>
          <p:nvPr/>
        </p:nvSpPr>
        <p:spPr>
          <a:xfrm>
            <a:off x="9062840" y="1133983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55D391-8D6E-2FA4-FFA5-557037CFE289}"/>
              </a:ext>
            </a:extLst>
          </p:cNvPr>
          <p:cNvSpPr txBox="1"/>
          <p:nvPr/>
        </p:nvSpPr>
        <p:spPr>
          <a:xfrm>
            <a:off x="9483567" y="732287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51C76E9-57C0-7ABA-2916-966ADB1793EB}"/>
              </a:ext>
            </a:extLst>
          </p:cNvPr>
          <p:cNvSpPr txBox="1"/>
          <p:nvPr/>
        </p:nvSpPr>
        <p:spPr>
          <a:xfrm>
            <a:off x="8968912" y="775412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2A61897-A2FF-041F-D906-71A7EC4F36D7}"/>
              </a:ext>
            </a:extLst>
          </p:cNvPr>
          <p:cNvSpPr txBox="1"/>
          <p:nvPr/>
        </p:nvSpPr>
        <p:spPr>
          <a:xfrm>
            <a:off x="8569027" y="1076205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AAB610D-FBB8-5B27-FEFF-9E559CACFB32}"/>
              </a:ext>
            </a:extLst>
          </p:cNvPr>
          <p:cNvSpPr txBox="1"/>
          <p:nvPr/>
        </p:nvSpPr>
        <p:spPr>
          <a:xfrm>
            <a:off x="8088537" y="1513703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F16E5C2-9B1C-6A23-F83B-F3B4B5E070E7}"/>
              </a:ext>
            </a:extLst>
          </p:cNvPr>
          <p:cNvSpPr txBox="1"/>
          <p:nvPr/>
        </p:nvSpPr>
        <p:spPr>
          <a:xfrm>
            <a:off x="7905031" y="2279135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AC39181-77FF-DBDF-1D57-1AB4D9586EC5}"/>
              </a:ext>
            </a:extLst>
          </p:cNvPr>
          <p:cNvSpPr txBox="1"/>
          <p:nvPr/>
        </p:nvSpPr>
        <p:spPr>
          <a:xfrm>
            <a:off x="7986579" y="2958148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7C35207-8B64-9B27-E7A4-4B3EF9BA3D17}"/>
              </a:ext>
            </a:extLst>
          </p:cNvPr>
          <p:cNvSpPr txBox="1"/>
          <p:nvPr/>
        </p:nvSpPr>
        <p:spPr>
          <a:xfrm>
            <a:off x="8483137" y="3543656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6125536-5DA6-4548-8B77-0C2472AEB334}"/>
              </a:ext>
            </a:extLst>
          </p:cNvPr>
          <p:cNvSpPr txBox="1"/>
          <p:nvPr/>
        </p:nvSpPr>
        <p:spPr>
          <a:xfrm>
            <a:off x="9100594" y="3863536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364F01C-D7A2-EF01-64D0-F0AED836BCA5}"/>
              </a:ext>
            </a:extLst>
          </p:cNvPr>
          <p:cNvSpPr txBox="1"/>
          <p:nvPr/>
        </p:nvSpPr>
        <p:spPr>
          <a:xfrm>
            <a:off x="9740896" y="3892864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91BB4E-0094-7E72-A0B7-0E896DA6A818}"/>
              </a:ext>
            </a:extLst>
          </p:cNvPr>
          <p:cNvSpPr txBox="1"/>
          <p:nvPr/>
        </p:nvSpPr>
        <p:spPr>
          <a:xfrm>
            <a:off x="10280852" y="367887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59F8D6F-4389-E2DB-DE84-AC509497375E}"/>
              </a:ext>
            </a:extLst>
          </p:cNvPr>
          <p:cNvSpPr txBox="1"/>
          <p:nvPr/>
        </p:nvSpPr>
        <p:spPr>
          <a:xfrm>
            <a:off x="10691093" y="3301919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16D78D-3C5C-1ED4-F9BF-40A62DD6EEC7}"/>
              </a:ext>
            </a:extLst>
          </p:cNvPr>
          <p:cNvSpPr txBox="1"/>
          <p:nvPr/>
        </p:nvSpPr>
        <p:spPr>
          <a:xfrm>
            <a:off x="10926833" y="277312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BDA65CF-9DAF-D087-48F1-3E6F62E13932}"/>
              </a:ext>
            </a:extLst>
          </p:cNvPr>
          <p:cNvSpPr txBox="1"/>
          <p:nvPr/>
        </p:nvSpPr>
        <p:spPr>
          <a:xfrm>
            <a:off x="10981454" y="2044256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05E39A-512B-34A5-740C-CA4D9DF6242C}"/>
              </a:ext>
            </a:extLst>
          </p:cNvPr>
          <p:cNvSpPr txBox="1"/>
          <p:nvPr/>
        </p:nvSpPr>
        <p:spPr>
          <a:xfrm>
            <a:off x="10703787" y="1353187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F9B70BA-B6D6-F08B-D1C7-7053161434B5}"/>
              </a:ext>
            </a:extLst>
          </p:cNvPr>
          <p:cNvSpPr txBox="1"/>
          <p:nvPr/>
        </p:nvSpPr>
        <p:spPr>
          <a:xfrm>
            <a:off x="10116672" y="850073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97C9296-3D35-C1FE-9DBF-087E86A99ED6}"/>
              </a:ext>
            </a:extLst>
          </p:cNvPr>
          <p:cNvSpPr/>
          <p:nvPr/>
        </p:nvSpPr>
        <p:spPr>
          <a:xfrm>
            <a:off x="4933084" y="3817300"/>
            <a:ext cx="630676" cy="1511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AA021A0-3318-652B-E4D1-9DCC1A183D93}"/>
              </a:ext>
            </a:extLst>
          </p:cNvPr>
          <p:cNvSpPr/>
          <p:nvPr/>
        </p:nvSpPr>
        <p:spPr>
          <a:xfrm>
            <a:off x="4933084" y="4157304"/>
            <a:ext cx="630676" cy="151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AFAD734-8ACD-2422-BFDE-2CFC31E7704A}"/>
              </a:ext>
            </a:extLst>
          </p:cNvPr>
          <p:cNvSpPr txBox="1"/>
          <p:nvPr/>
        </p:nvSpPr>
        <p:spPr>
          <a:xfrm>
            <a:off x="8483137" y="449095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15 bit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9504FA7-701D-5CD2-7C3A-62865904033D}"/>
              </a:ext>
            </a:extLst>
          </p:cNvPr>
          <p:cNvSpPr txBox="1"/>
          <p:nvPr/>
        </p:nvSpPr>
        <p:spPr>
          <a:xfrm>
            <a:off x="9356902" y="391623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 bit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5B26D7E-0B80-94E1-ED10-D0F16365E09B}"/>
              </a:ext>
            </a:extLst>
          </p:cNvPr>
          <p:cNvSpPr txBox="1"/>
          <p:nvPr/>
        </p:nvSpPr>
        <p:spPr>
          <a:xfrm>
            <a:off x="10095206" y="514334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1 bit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9CEEB6D-D581-148C-B719-F97B1E1180EC}"/>
              </a:ext>
            </a:extLst>
          </p:cNvPr>
          <p:cNvSpPr txBox="1"/>
          <p:nvPr/>
        </p:nvSpPr>
        <p:spPr>
          <a:xfrm>
            <a:off x="10843208" y="1068428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2 bit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0F0E85B-D83F-0C0D-D227-32363C35CA73}"/>
              </a:ext>
            </a:extLst>
          </p:cNvPr>
          <p:cNvSpPr txBox="1"/>
          <p:nvPr/>
        </p:nvSpPr>
        <p:spPr>
          <a:xfrm>
            <a:off x="5742550" y="3686168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原始像素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3D9039A-5A68-EBB9-B8FE-D8A9CC97A6E5}"/>
              </a:ext>
            </a:extLst>
          </p:cNvPr>
          <p:cNvSpPr txBox="1"/>
          <p:nvPr/>
        </p:nvSpPr>
        <p:spPr>
          <a:xfrm>
            <a:off x="5742550" y="407753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跳变检测</a:t>
            </a:r>
          </a:p>
        </p:txBody>
      </p:sp>
    </p:spTree>
    <p:extLst>
      <p:ext uri="{BB962C8B-B14F-4D97-AF65-F5344CB8AC3E}">
        <p14:creationId xmlns:p14="http://schemas.microsoft.com/office/powerpoint/2010/main" val="239066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134BA5E5-62AC-704D-914E-99D504FE285E}"/>
              </a:ext>
            </a:extLst>
          </p:cNvPr>
          <p:cNvSpPr/>
          <p:nvPr/>
        </p:nvSpPr>
        <p:spPr>
          <a:xfrm>
            <a:off x="5219127" y="2223657"/>
            <a:ext cx="2537689" cy="25376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弧形 32">
            <a:extLst>
              <a:ext uri="{FF2B5EF4-FFF2-40B4-BE49-F238E27FC236}">
                <a16:creationId xmlns:a16="http://schemas.microsoft.com/office/drawing/2014/main" id="{83C03CA7-F255-0202-49BD-4EBEDB0DC3F5}"/>
              </a:ext>
            </a:extLst>
          </p:cNvPr>
          <p:cNvSpPr/>
          <p:nvPr/>
        </p:nvSpPr>
        <p:spPr>
          <a:xfrm>
            <a:off x="6440775" y="2528329"/>
            <a:ext cx="1033313" cy="2103845"/>
          </a:xfrm>
          <a:prstGeom prst="curvedLeftArrow">
            <a:avLst>
              <a:gd name="adj1" fmla="val 5832"/>
              <a:gd name="adj2" fmla="val 50000"/>
              <a:gd name="adj3" fmla="val 25000"/>
            </a:avLst>
          </a:prstGeom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6BFF957-0412-6C0D-9D50-AE69DF6E292B}"/>
              </a:ext>
            </a:extLst>
          </p:cNvPr>
          <p:cNvSpPr txBox="1"/>
          <p:nvPr/>
        </p:nvSpPr>
        <p:spPr>
          <a:xfrm>
            <a:off x="6378417" y="212323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1DB0CE7-048A-779E-0D29-449EBF209781}"/>
              </a:ext>
            </a:extLst>
          </p:cNvPr>
          <p:cNvSpPr txBox="1"/>
          <p:nvPr/>
        </p:nvSpPr>
        <p:spPr>
          <a:xfrm>
            <a:off x="6893072" y="2259424"/>
            <a:ext cx="49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8865AED-5A05-C2B3-E639-982FA1493B0D}"/>
              </a:ext>
            </a:extLst>
          </p:cNvPr>
          <p:cNvSpPr txBox="1"/>
          <p:nvPr/>
        </p:nvSpPr>
        <p:spPr>
          <a:xfrm>
            <a:off x="7319250" y="2584197"/>
            <a:ext cx="29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8EA248-1396-5D57-6437-1ACA345106E7}"/>
              </a:ext>
            </a:extLst>
          </p:cNvPr>
          <p:cNvSpPr txBox="1"/>
          <p:nvPr/>
        </p:nvSpPr>
        <p:spPr>
          <a:xfrm>
            <a:off x="7515521" y="3072956"/>
            <a:ext cx="29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3F6A1E-12B8-34C6-7C1B-6FF1429B1CC3}"/>
              </a:ext>
            </a:extLst>
          </p:cNvPr>
          <p:cNvSpPr txBox="1"/>
          <p:nvPr/>
        </p:nvSpPr>
        <p:spPr>
          <a:xfrm>
            <a:off x="7531616" y="3640806"/>
            <a:ext cx="29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CB3A60E-A510-ECC5-8ECE-7262A198AED8}"/>
              </a:ext>
            </a:extLst>
          </p:cNvPr>
          <p:cNvSpPr txBox="1"/>
          <p:nvPr/>
        </p:nvSpPr>
        <p:spPr>
          <a:xfrm>
            <a:off x="7326307" y="4045427"/>
            <a:ext cx="29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5E67CC6-3EF7-2E1E-B239-5E9242743244}"/>
              </a:ext>
            </a:extLst>
          </p:cNvPr>
          <p:cNvSpPr txBox="1"/>
          <p:nvPr/>
        </p:nvSpPr>
        <p:spPr>
          <a:xfrm>
            <a:off x="6573610" y="4514204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F9289CA-A8C8-92DB-FE49-9FA1E984FCE6}"/>
              </a:ext>
            </a:extLst>
          </p:cNvPr>
          <p:cNvSpPr txBox="1"/>
          <p:nvPr/>
        </p:nvSpPr>
        <p:spPr>
          <a:xfrm>
            <a:off x="6977491" y="435618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6C5671-5CBD-B1DC-857B-C012230766FE}"/>
              </a:ext>
            </a:extLst>
          </p:cNvPr>
          <p:cNvSpPr txBox="1"/>
          <p:nvPr/>
        </p:nvSpPr>
        <p:spPr>
          <a:xfrm>
            <a:off x="6091959" y="4481132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0E2160-0FE3-7B7E-5596-04822600A807}"/>
              </a:ext>
            </a:extLst>
          </p:cNvPr>
          <p:cNvSpPr txBox="1"/>
          <p:nvPr/>
        </p:nvSpPr>
        <p:spPr>
          <a:xfrm>
            <a:off x="5631298" y="4262843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B46C03-5CFD-39DD-897E-DB34D25F6FEE}"/>
              </a:ext>
            </a:extLst>
          </p:cNvPr>
          <p:cNvSpPr txBox="1"/>
          <p:nvPr/>
        </p:nvSpPr>
        <p:spPr>
          <a:xfrm>
            <a:off x="5260623" y="3859735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9B395-4EAD-DF69-F51A-5EB24171BB08}"/>
              </a:ext>
            </a:extLst>
          </p:cNvPr>
          <p:cNvSpPr txBox="1"/>
          <p:nvPr/>
        </p:nvSpPr>
        <p:spPr>
          <a:xfrm>
            <a:off x="5162343" y="3312183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008F56-5127-9666-5B3C-2E0221E39236}"/>
              </a:ext>
            </a:extLst>
          </p:cNvPr>
          <p:cNvSpPr txBox="1"/>
          <p:nvPr/>
        </p:nvSpPr>
        <p:spPr>
          <a:xfrm>
            <a:off x="5293005" y="281368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292924-4E48-0792-5148-44A1C57DF6D3}"/>
              </a:ext>
            </a:extLst>
          </p:cNvPr>
          <p:cNvSpPr txBox="1"/>
          <p:nvPr/>
        </p:nvSpPr>
        <p:spPr>
          <a:xfrm>
            <a:off x="5567113" y="2436974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93C70CB-B867-CE2A-5A07-E31C6715B167}"/>
              </a:ext>
            </a:extLst>
          </p:cNvPr>
          <p:cNvSpPr txBox="1"/>
          <p:nvPr/>
        </p:nvSpPr>
        <p:spPr>
          <a:xfrm>
            <a:off x="5957690" y="2162683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55D391-8D6E-2FA4-FFA5-557037CFE289}"/>
              </a:ext>
            </a:extLst>
          </p:cNvPr>
          <p:cNvSpPr txBox="1"/>
          <p:nvPr/>
        </p:nvSpPr>
        <p:spPr>
          <a:xfrm>
            <a:off x="6378417" y="1760987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51C76E9-57C0-7ABA-2916-966ADB1793EB}"/>
              </a:ext>
            </a:extLst>
          </p:cNvPr>
          <p:cNvSpPr txBox="1"/>
          <p:nvPr/>
        </p:nvSpPr>
        <p:spPr>
          <a:xfrm>
            <a:off x="5863762" y="1804112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2A61897-A2FF-041F-D906-71A7EC4F36D7}"/>
              </a:ext>
            </a:extLst>
          </p:cNvPr>
          <p:cNvSpPr txBox="1"/>
          <p:nvPr/>
        </p:nvSpPr>
        <p:spPr>
          <a:xfrm>
            <a:off x="5463877" y="2104905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AAB610D-FBB8-5B27-FEFF-9E559CACFB32}"/>
              </a:ext>
            </a:extLst>
          </p:cNvPr>
          <p:cNvSpPr txBox="1"/>
          <p:nvPr/>
        </p:nvSpPr>
        <p:spPr>
          <a:xfrm>
            <a:off x="4983387" y="2542403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F16E5C2-9B1C-6A23-F83B-F3B4B5E070E7}"/>
              </a:ext>
            </a:extLst>
          </p:cNvPr>
          <p:cNvSpPr txBox="1"/>
          <p:nvPr/>
        </p:nvSpPr>
        <p:spPr>
          <a:xfrm>
            <a:off x="4799881" y="3307835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AC39181-77FF-DBDF-1D57-1AB4D9586EC5}"/>
              </a:ext>
            </a:extLst>
          </p:cNvPr>
          <p:cNvSpPr txBox="1"/>
          <p:nvPr/>
        </p:nvSpPr>
        <p:spPr>
          <a:xfrm>
            <a:off x="4881429" y="3986848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7C35207-8B64-9B27-E7A4-4B3EF9BA3D17}"/>
              </a:ext>
            </a:extLst>
          </p:cNvPr>
          <p:cNvSpPr txBox="1"/>
          <p:nvPr/>
        </p:nvSpPr>
        <p:spPr>
          <a:xfrm>
            <a:off x="5377987" y="4572356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6125536-5DA6-4548-8B77-0C2472AEB334}"/>
              </a:ext>
            </a:extLst>
          </p:cNvPr>
          <p:cNvSpPr txBox="1"/>
          <p:nvPr/>
        </p:nvSpPr>
        <p:spPr>
          <a:xfrm>
            <a:off x="5995444" y="4892236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364F01C-D7A2-EF01-64D0-F0AED836BCA5}"/>
              </a:ext>
            </a:extLst>
          </p:cNvPr>
          <p:cNvSpPr txBox="1"/>
          <p:nvPr/>
        </p:nvSpPr>
        <p:spPr>
          <a:xfrm>
            <a:off x="6635746" y="4921564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91BB4E-0094-7E72-A0B7-0E896DA6A818}"/>
              </a:ext>
            </a:extLst>
          </p:cNvPr>
          <p:cNvSpPr txBox="1"/>
          <p:nvPr/>
        </p:nvSpPr>
        <p:spPr>
          <a:xfrm>
            <a:off x="7175702" y="470757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59F8D6F-4389-E2DB-DE84-AC509497375E}"/>
              </a:ext>
            </a:extLst>
          </p:cNvPr>
          <p:cNvSpPr txBox="1"/>
          <p:nvPr/>
        </p:nvSpPr>
        <p:spPr>
          <a:xfrm>
            <a:off x="7585943" y="4330619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16D78D-3C5C-1ED4-F9BF-40A62DD6EEC7}"/>
              </a:ext>
            </a:extLst>
          </p:cNvPr>
          <p:cNvSpPr txBox="1"/>
          <p:nvPr/>
        </p:nvSpPr>
        <p:spPr>
          <a:xfrm>
            <a:off x="7821683" y="3801820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BDA65CF-9DAF-D087-48F1-3E6F62E13932}"/>
              </a:ext>
            </a:extLst>
          </p:cNvPr>
          <p:cNvSpPr txBox="1"/>
          <p:nvPr/>
        </p:nvSpPr>
        <p:spPr>
          <a:xfrm>
            <a:off x="7876304" y="3072956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05E39A-512B-34A5-740C-CA4D9DF6242C}"/>
              </a:ext>
            </a:extLst>
          </p:cNvPr>
          <p:cNvSpPr txBox="1"/>
          <p:nvPr/>
        </p:nvSpPr>
        <p:spPr>
          <a:xfrm>
            <a:off x="7598637" y="2381887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F9B70BA-B6D6-F08B-D1C7-7053161434B5}"/>
              </a:ext>
            </a:extLst>
          </p:cNvPr>
          <p:cNvSpPr txBox="1"/>
          <p:nvPr/>
        </p:nvSpPr>
        <p:spPr>
          <a:xfrm>
            <a:off x="7004829" y="1902634"/>
            <a:ext cx="34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AFAD734-8ACD-2422-BFDE-2CFC31E7704A}"/>
              </a:ext>
            </a:extLst>
          </p:cNvPr>
          <p:cNvSpPr txBox="1"/>
          <p:nvPr/>
        </p:nvSpPr>
        <p:spPr>
          <a:xfrm>
            <a:off x="5754174" y="1524040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9504FA7-701D-5CD2-7C3A-62865904033D}"/>
              </a:ext>
            </a:extLst>
          </p:cNvPr>
          <p:cNvSpPr txBox="1"/>
          <p:nvPr/>
        </p:nvSpPr>
        <p:spPr>
          <a:xfrm>
            <a:off x="6379709" y="1408721"/>
            <a:ext cx="3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1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ACB19E7-D4B2-D0EA-9E94-8C42C7E30DF5}"/>
              </a:ext>
            </a:extLst>
          </p:cNvPr>
          <p:cNvSpPr txBox="1"/>
          <p:nvPr/>
        </p:nvSpPr>
        <p:spPr>
          <a:xfrm>
            <a:off x="7168885" y="1639172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2BDCA78-9C08-0366-EE95-0E4A1CC6C674}"/>
              </a:ext>
            </a:extLst>
          </p:cNvPr>
          <p:cNvSpPr txBox="1"/>
          <p:nvPr/>
        </p:nvSpPr>
        <p:spPr>
          <a:xfrm>
            <a:off x="7819947" y="2186296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1BF91C2-7315-6DE6-18A0-FE32DB0B4AFE}"/>
              </a:ext>
            </a:extLst>
          </p:cNvPr>
          <p:cNvSpPr txBox="1"/>
          <p:nvPr/>
        </p:nvSpPr>
        <p:spPr>
          <a:xfrm>
            <a:off x="8181322" y="3082481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961AAA9-85D4-1ABF-40C2-3B2C6EDD4930}"/>
              </a:ext>
            </a:extLst>
          </p:cNvPr>
          <p:cNvSpPr txBox="1"/>
          <p:nvPr/>
        </p:nvSpPr>
        <p:spPr>
          <a:xfrm>
            <a:off x="8095731" y="3952176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7C43888-1436-0D2F-551B-4CEC5328AA7C}"/>
              </a:ext>
            </a:extLst>
          </p:cNvPr>
          <p:cNvSpPr txBox="1"/>
          <p:nvPr/>
        </p:nvSpPr>
        <p:spPr>
          <a:xfrm>
            <a:off x="7844231" y="4559970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09858B0-1AE3-6CF8-A4D2-4CB64DFF0445}"/>
              </a:ext>
            </a:extLst>
          </p:cNvPr>
          <p:cNvSpPr txBox="1"/>
          <p:nvPr/>
        </p:nvSpPr>
        <p:spPr>
          <a:xfrm>
            <a:off x="7331139" y="4996770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5820C7B-3984-9C0D-CD87-7D401F2A8DEB}"/>
              </a:ext>
            </a:extLst>
          </p:cNvPr>
          <p:cNvSpPr txBox="1"/>
          <p:nvPr/>
        </p:nvSpPr>
        <p:spPr>
          <a:xfrm>
            <a:off x="6668354" y="5266448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5D41E9-E334-37CF-879A-5123C45A57C4}"/>
              </a:ext>
            </a:extLst>
          </p:cNvPr>
          <p:cNvSpPr txBox="1"/>
          <p:nvPr/>
        </p:nvSpPr>
        <p:spPr>
          <a:xfrm>
            <a:off x="5944184" y="5192186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8A1C9B2-4EA8-F6B3-A43C-788E240F3A70}"/>
              </a:ext>
            </a:extLst>
          </p:cNvPr>
          <p:cNvSpPr txBox="1"/>
          <p:nvPr/>
        </p:nvSpPr>
        <p:spPr>
          <a:xfrm>
            <a:off x="5186534" y="4811559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EF6761C-8C4E-2E6B-9F5F-456E0696AC83}"/>
              </a:ext>
            </a:extLst>
          </p:cNvPr>
          <p:cNvSpPr txBox="1"/>
          <p:nvPr/>
        </p:nvSpPr>
        <p:spPr>
          <a:xfrm>
            <a:off x="4636648" y="4136842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3ABBFE0-F2A1-BDDA-D26A-58613B234A4A}"/>
              </a:ext>
            </a:extLst>
          </p:cNvPr>
          <p:cNvSpPr txBox="1"/>
          <p:nvPr/>
        </p:nvSpPr>
        <p:spPr>
          <a:xfrm>
            <a:off x="4519835" y="3321907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D0AD57F-DC50-F538-BAA0-3BCD79BA96C6}"/>
              </a:ext>
            </a:extLst>
          </p:cNvPr>
          <p:cNvSpPr txBox="1"/>
          <p:nvPr/>
        </p:nvSpPr>
        <p:spPr>
          <a:xfrm>
            <a:off x="4759515" y="2399531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9721E76-E168-15C6-6A71-B04E22B18659}"/>
              </a:ext>
            </a:extLst>
          </p:cNvPr>
          <p:cNvSpPr txBox="1"/>
          <p:nvPr/>
        </p:nvSpPr>
        <p:spPr>
          <a:xfrm>
            <a:off x="5221355" y="1795287"/>
            <a:ext cx="3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0</a:t>
            </a:r>
            <a:endParaRPr lang="zh-CN" alt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3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23D9A-7B71-2BF1-74D8-850ABA2FF57E}"/>
              </a:ext>
            </a:extLst>
          </p:cNvPr>
          <p:cNvSpPr/>
          <p:nvPr/>
        </p:nvSpPr>
        <p:spPr>
          <a:xfrm>
            <a:off x="1447801" y="1362075"/>
            <a:ext cx="514349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37DF3D-6C34-6F67-FC57-C68ABDB91471}"/>
              </a:ext>
            </a:extLst>
          </p:cNvPr>
          <p:cNvSpPr/>
          <p:nvPr/>
        </p:nvSpPr>
        <p:spPr>
          <a:xfrm>
            <a:off x="2362201" y="1362074"/>
            <a:ext cx="514349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D4FEFC2-9BC9-C126-BCFF-DB6268B64AA5}"/>
              </a:ext>
            </a:extLst>
          </p:cNvPr>
          <p:cNvSpPr/>
          <p:nvPr/>
        </p:nvSpPr>
        <p:spPr>
          <a:xfrm>
            <a:off x="3276601" y="1362074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8632A03-1676-2C39-8A3D-E45065DD3AED}"/>
              </a:ext>
            </a:extLst>
          </p:cNvPr>
          <p:cNvSpPr/>
          <p:nvPr/>
        </p:nvSpPr>
        <p:spPr>
          <a:xfrm>
            <a:off x="4191001" y="1362074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2ABFE53-15CE-EBE8-71FF-73419FE38E5D}"/>
              </a:ext>
            </a:extLst>
          </p:cNvPr>
          <p:cNvSpPr/>
          <p:nvPr/>
        </p:nvSpPr>
        <p:spPr>
          <a:xfrm>
            <a:off x="6591300" y="1362075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56172B5-7E80-59FD-CE6E-231B9260473B}"/>
              </a:ext>
            </a:extLst>
          </p:cNvPr>
          <p:cNvSpPr/>
          <p:nvPr/>
        </p:nvSpPr>
        <p:spPr>
          <a:xfrm>
            <a:off x="7505700" y="1362074"/>
            <a:ext cx="514349" cy="523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7D50786-5919-D241-E9D1-0F5080B5000C}"/>
              </a:ext>
            </a:extLst>
          </p:cNvPr>
          <p:cNvSpPr/>
          <p:nvPr/>
        </p:nvSpPr>
        <p:spPr>
          <a:xfrm>
            <a:off x="8420100" y="1362074"/>
            <a:ext cx="514349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7400F86-8866-C701-AF4F-6C96050850FF}"/>
              </a:ext>
            </a:extLst>
          </p:cNvPr>
          <p:cNvSpPr/>
          <p:nvPr/>
        </p:nvSpPr>
        <p:spPr>
          <a:xfrm>
            <a:off x="9334500" y="1362074"/>
            <a:ext cx="514349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8BB70F5-66FF-535D-F6E4-F18BE5ECF501}"/>
              </a:ext>
            </a:extLst>
          </p:cNvPr>
          <p:cNvSpPr/>
          <p:nvPr/>
        </p:nvSpPr>
        <p:spPr>
          <a:xfrm>
            <a:off x="1447801" y="2257425"/>
            <a:ext cx="514349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9CE50EF-BC04-D158-C34B-3E65C88E3B0B}"/>
              </a:ext>
            </a:extLst>
          </p:cNvPr>
          <p:cNvSpPr/>
          <p:nvPr/>
        </p:nvSpPr>
        <p:spPr>
          <a:xfrm>
            <a:off x="2362201" y="2257424"/>
            <a:ext cx="514349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3AB87DC-B807-935E-4806-5B60B1EA2C8C}"/>
              </a:ext>
            </a:extLst>
          </p:cNvPr>
          <p:cNvSpPr/>
          <p:nvPr/>
        </p:nvSpPr>
        <p:spPr>
          <a:xfrm>
            <a:off x="3276601" y="2257424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7808933-9D97-7568-EA0D-45035AAD0191}"/>
              </a:ext>
            </a:extLst>
          </p:cNvPr>
          <p:cNvSpPr/>
          <p:nvPr/>
        </p:nvSpPr>
        <p:spPr>
          <a:xfrm>
            <a:off x="4191001" y="2257424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8669549-ED30-EC89-0B7A-8A07AB50381B}"/>
              </a:ext>
            </a:extLst>
          </p:cNvPr>
          <p:cNvSpPr/>
          <p:nvPr/>
        </p:nvSpPr>
        <p:spPr>
          <a:xfrm>
            <a:off x="6591300" y="2257425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65FB642-232B-6DB9-8395-2970D37F3A4C}"/>
              </a:ext>
            </a:extLst>
          </p:cNvPr>
          <p:cNvSpPr/>
          <p:nvPr/>
        </p:nvSpPr>
        <p:spPr>
          <a:xfrm>
            <a:off x="7505700" y="2257424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9514F3C-67DF-E30F-0D8B-E134DA27E7E6}"/>
              </a:ext>
            </a:extLst>
          </p:cNvPr>
          <p:cNvSpPr/>
          <p:nvPr/>
        </p:nvSpPr>
        <p:spPr>
          <a:xfrm>
            <a:off x="8420100" y="2257424"/>
            <a:ext cx="514349" cy="523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5D1322C-36F3-8890-0491-0DA5496CD66B}"/>
              </a:ext>
            </a:extLst>
          </p:cNvPr>
          <p:cNvSpPr/>
          <p:nvPr/>
        </p:nvSpPr>
        <p:spPr>
          <a:xfrm>
            <a:off x="9334500" y="2257424"/>
            <a:ext cx="514349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62EE6FE-2D1B-CEF1-7E73-EC9D74D40206}"/>
              </a:ext>
            </a:extLst>
          </p:cNvPr>
          <p:cNvSpPr/>
          <p:nvPr/>
        </p:nvSpPr>
        <p:spPr>
          <a:xfrm>
            <a:off x="1447801" y="3152774"/>
            <a:ext cx="514349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1A273D0-9EBF-580A-8DDF-253EAE3AA926}"/>
              </a:ext>
            </a:extLst>
          </p:cNvPr>
          <p:cNvSpPr/>
          <p:nvPr/>
        </p:nvSpPr>
        <p:spPr>
          <a:xfrm>
            <a:off x="2362201" y="3152773"/>
            <a:ext cx="514349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77FC1A5-9193-022E-E4FF-7411C2A17B67}"/>
              </a:ext>
            </a:extLst>
          </p:cNvPr>
          <p:cNvSpPr/>
          <p:nvPr/>
        </p:nvSpPr>
        <p:spPr>
          <a:xfrm>
            <a:off x="3276601" y="3152773"/>
            <a:ext cx="514349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03A7C05-112E-A480-70E0-013B3CBE077E}"/>
              </a:ext>
            </a:extLst>
          </p:cNvPr>
          <p:cNvSpPr/>
          <p:nvPr/>
        </p:nvSpPr>
        <p:spPr>
          <a:xfrm>
            <a:off x="4191001" y="3152773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A43FD60-93C5-01E2-743F-DD177CCF6A1A}"/>
              </a:ext>
            </a:extLst>
          </p:cNvPr>
          <p:cNvSpPr/>
          <p:nvPr/>
        </p:nvSpPr>
        <p:spPr>
          <a:xfrm>
            <a:off x="6591300" y="3152774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5771DE1-EAA8-6BCF-965C-B7921E7C657F}"/>
              </a:ext>
            </a:extLst>
          </p:cNvPr>
          <p:cNvSpPr/>
          <p:nvPr/>
        </p:nvSpPr>
        <p:spPr>
          <a:xfrm>
            <a:off x="7505700" y="3152773"/>
            <a:ext cx="514349" cy="5238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C62F36-3E6C-076F-0A34-84C21B98B58F}"/>
              </a:ext>
            </a:extLst>
          </p:cNvPr>
          <p:cNvSpPr/>
          <p:nvPr/>
        </p:nvSpPr>
        <p:spPr>
          <a:xfrm>
            <a:off x="8420100" y="3152773"/>
            <a:ext cx="514349" cy="523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CA4276D-CEB6-8AAF-615D-20A40668E9AC}"/>
              </a:ext>
            </a:extLst>
          </p:cNvPr>
          <p:cNvSpPr/>
          <p:nvPr/>
        </p:nvSpPr>
        <p:spPr>
          <a:xfrm>
            <a:off x="9334500" y="3152773"/>
            <a:ext cx="514349" cy="52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158DDA7-A694-2153-6D51-9A7B6D3AF8ED}"/>
              </a:ext>
            </a:extLst>
          </p:cNvPr>
          <p:cNvSpPr/>
          <p:nvPr/>
        </p:nvSpPr>
        <p:spPr>
          <a:xfrm>
            <a:off x="2541273" y="4710116"/>
            <a:ext cx="266524" cy="27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D4EF687-8D21-A11A-8998-7355AA9AE310}"/>
              </a:ext>
            </a:extLst>
          </p:cNvPr>
          <p:cNvSpPr/>
          <p:nvPr/>
        </p:nvSpPr>
        <p:spPr>
          <a:xfrm>
            <a:off x="3455673" y="4710115"/>
            <a:ext cx="266524" cy="271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6ADBAB1-83C9-F106-FE6E-DB7A8CE3F90B}"/>
              </a:ext>
            </a:extLst>
          </p:cNvPr>
          <p:cNvSpPr/>
          <p:nvPr/>
        </p:nvSpPr>
        <p:spPr>
          <a:xfrm>
            <a:off x="4812985" y="4710115"/>
            <a:ext cx="266524" cy="2714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5C6A383-EA18-7BDC-F5C5-8AD733C107AD}"/>
              </a:ext>
            </a:extLst>
          </p:cNvPr>
          <p:cNvCxnSpPr/>
          <p:nvPr/>
        </p:nvCxnSpPr>
        <p:spPr>
          <a:xfrm>
            <a:off x="923925" y="904875"/>
            <a:ext cx="94964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F848623-2C5F-DB73-FD17-05DD78FEA12C}"/>
              </a:ext>
            </a:extLst>
          </p:cNvPr>
          <p:cNvSpPr txBox="1"/>
          <p:nvPr/>
        </p:nvSpPr>
        <p:spPr>
          <a:xfrm>
            <a:off x="10344150" y="53554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3366FF"/>
                </a:solidFill>
              </a:rPr>
              <a:t>Time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A1B51E8-DD22-BEA4-AF75-DA35FF2955D6}"/>
              </a:ext>
            </a:extLst>
          </p:cNvPr>
          <p:cNvSpPr/>
          <p:nvPr/>
        </p:nvSpPr>
        <p:spPr>
          <a:xfrm>
            <a:off x="6170298" y="4710115"/>
            <a:ext cx="266524" cy="2714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76D73A-5833-B9CB-896B-5F823382289E}"/>
              </a:ext>
            </a:extLst>
          </p:cNvPr>
          <p:cNvSpPr txBox="1"/>
          <p:nvPr/>
        </p:nvSpPr>
        <p:spPr>
          <a:xfrm>
            <a:off x="2336398" y="5126594"/>
            <a:ext cx="6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IDLE</a:t>
            </a:r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B71459C-4411-B6C6-A17D-22C5E76C3A35}"/>
              </a:ext>
            </a:extLst>
          </p:cNvPr>
          <p:cNvSpPr txBox="1"/>
          <p:nvPr/>
        </p:nvSpPr>
        <p:spPr>
          <a:xfrm>
            <a:off x="3005791" y="5126594"/>
            <a:ext cx="125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Buffering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CE144AB-2B8A-742E-6C20-4E21FA394B4C}"/>
              </a:ext>
            </a:extLst>
          </p:cNvPr>
          <p:cNvSpPr txBox="1"/>
          <p:nvPr/>
        </p:nvSpPr>
        <p:spPr>
          <a:xfrm>
            <a:off x="5820386" y="5126594"/>
            <a:ext cx="96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working</a:t>
            </a:r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789FC06-529F-A872-2F17-AD709048DE7C}"/>
              </a:ext>
            </a:extLst>
          </p:cNvPr>
          <p:cNvSpPr txBox="1"/>
          <p:nvPr/>
        </p:nvSpPr>
        <p:spPr>
          <a:xfrm>
            <a:off x="4191000" y="5126594"/>
            <a:ext cx="140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Buffering &amp;</a:t>
            </a:r>
          </a:p>
          <a:p>
            <a:pPr algn="ctr"/>
            <a:r>
              <a:rPr lang="en-US" altLang="zh-CN"/>
              <a:t>working</a:t>
            </a:r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DF76EAD-2B5A-FDB3-6190-448EA51710CE}"/>
              </a:ext>
            </a:extLst>
          </p:cNvPr>
          <p:cNvSpPr txBox="1"/>
          <p:nvPr/>
        </p:nvSpPr>
        <p:spPr>
          <a:xfrm>
            <a:off x="228602" y="1474826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Buffer 0</a:t>
            </a:r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0ED4D88-AE71-40A2-DC78-FFF52476E1EB}"/>
              </a:ext>
            </a:extLst>
          </p:cNvPr>
          <p:cNvSpPr txBox="1"/>
          <p:nvPr/>
        </p:nvSpPr>
        <p:spPr>
          <a:xfrm>
            <a:off x="228602" y="2334695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Buffer 1</a:t>
            </a:r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35ED47D-676E-77CD-7F99-2232B028F910}"/>
              </a:ext>
            </a:extLst>
          </p:cNvPr>
          <p:cNvSpPr txBox="1"/>
          <p:nvPr/>
        </p:nvSpPr>
        <p:spPr>
          <a:xfrm>
            <a:off x="228602" y="3194564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Buffer 2</a:t>
            </a:r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C4F63F7-F602-4F13-C15B-63525B7A9F00}"/>
              </a:ext>
            </a:extLst>
          </p:cNvPr>
          <p:cNvSpPr txBox="1"/>
          <p:nvPr/>
        </p:nvSpPr>
        <p:spPr>
          <a:xfrm>
            <a:off x="1295400" y="453510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Line1</a:t>
            </a:r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F817F43-8000-C2B6-38EC-BD45396EC9E7}"/>
              </a:ext>
            </a:extLst>
          </p:cNvPr>
          <p:cNvSpPr txBox="1"/>
          <p:nvPr/>
        </p:nvSpPr>
        <p:spPr>
          <a:xfrm>
            <a:off x="2298210" y="453510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Line2</a:t>
            </a:r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562B9D8-185E-917D-E438-FFD7479A5B24}"/>
              </a:ext>
            </a:extLst>
          </p:cNvPr>
          <p:cNvSpPr txBox="1"/>
          <p:nvPr/>
        </p:nvSpPr>
        <p:spPr>
          <a:xfrm>
            <a:off x="3212610" y="453510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Line3</a:t>
            </a:r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8D9B22B-D59B-CC90-A3F0-1E0DA1F1CA9F}"/>
              </a:ext>
            </a:extLst>
          </p:cNvPr>
          <p:cNvSpPr txBox="1"/>
          <p:nvPr/>
        </p:nvSpPr>
        <p:spPr>
          <a:xfrm>
            <a:off x="4105278" y="453510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Line4</a:t>
            </a:r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DFB0290-4456-87AC-A2E5-E3A9DF0D1A79}"/>
              </a:ext>
            </a:extLst>
          </p:cNvPr>
          <p:cNvSpPr txBox="1"/>
          <p:nvPr/>
        </p:nvSpPr>
        <p:spPr>
          <a:xfrm>
            <a:off x="6338887" y="453510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LineN</a:t>
            </a:r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3A26954-350D-EA31-F5B1-2E92C40BBAF3}"/>
              </a:ext>
            </a:extLst>
          </p:cNvPr>
          <p:cNvSpPr txBox="1"/>
          <p:nvPr/>
        </p:nvSpPr>
        <p:spPr>
          <a:xfrm>
            <a:off x="7253287" y="453510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empty</a:t>
            </a:r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2C04110-5708-D9CB-5CBC-FCCB455A637B}"/>
              </a:ext>
            </a:extLst>
          </p:cNvPr>
          <p:cNvSpPr txBox="1"/>
          <p:nvPr/>
        </p:nvSpPr>
        <p:spPr>
          <a:xfrm>
            <a:off x="8289131" y="453510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empty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E9B7DD6-61D0-B8A0-34C9-98365CF38377}"/>
              </a:ext>
            </a:extLst>
          </p:cNvPr>
          <p:cNvSpPr txBox="1"/>
          <p:nvPr/>
        </p:nvSpPr>
        <p:spPr>
          <a:xfrm>
            <a:off x="9186860" y="453510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empty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8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225</Words>
  <Application>Microsoft Office PowerPoint</Application>
  <PresentationFormat>宽屏</PresentationFormat>
  <Paragraphs>196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明锋</dc:creator>
  <cp:lastModifiedBy>林 明锋</cp:lastModifiedBy>
  <cp:revision>4</cp:revision>
  <dcterms:created xsi:type="dcterms:W3CDTF">2022-05-28T06:30:18Z</dcterms:created>
  <dcterms:modified xsi:type="dcterms:W3CDTF">2022-05-29T02:12:10Z</dcterms:modified>
</cp:coreProperties>
</file>