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1"/>
  </p:notesMasterIdLst>
  <p:handoutMasterIdLst>
    <p:handoutMasterId r:id="rId42"/>
  </p:handoutMasterIdLst>
  <p:sldIdLst>
    <p:sldId id="307" r:id="rId2"/>
    <p:sldId id="348" r:id="rId3"/>
    <p:sldId id="390" r:id="rId4"/>
    <p:sldId id="401" r:id="rId5"/>
    <p:sldId id="381" r:id="rId6"/>
    <p:sldId id="400" r:id="rId7"/>
    <p:sldId id="399" r:id="rId8"/>
    <p:sldId id="404" r:id="rId9"/>
    <p:sldId id="394" r:id="rId10"/>
    <p:sldId id="396" r:id="rId11"/>
    <p:sldId id="413" r:id="rId12"/>
    <p:sldId id="438" r:id="rId13"/>
    <p:sldId id="407" r:id="rId14"/>
    <p:sldId id="416" r:id="rId15"/>
    <p:sldId id="414" r:id="rId16"/>
    <p:sldId id="417" r:id="rId17"/>
    <p:sldId id="421" r:id="rId18"/>
    <p:sldId id="422" r:id="rId19"/>
    <p:sldId id="423" r:id="rId20"/>
    <p:sldId id="411" r:id="rId21"/>
    <p:sldId id="409" r:id="rId22"/>
    <p:sldId id="408" r:id="rId23"/>
    <p:sldId id="439" r:id="rId24"/>
    <p:sldId id="397" r:id="rId25"/>
    <p:sldId id="425" r:id="rId26"/>
    <p:sldId id="426" r:id="rId27"/>
    <p:sldId id="427" r:id="rId28"/>
    <p:sldId id="428" r:id="rId29"/>
    <p:sldId id="433" r:id="rId30"/>
    <p:sldId id="434" r:id="rId31"/>
    <p:sldId id="429" r:id="rId32"/>
    <p:sldId id="435" r:id="rId33"/>
    <p:sldId id="436" r:id="rId34"/>
    <p:sldId id="430" r:id="rId35"/>
    <p:sldId id="431" r:id="rId36"/>
    <p:sldId id="437" r:id="rId37"/>
    <p:sldId id="418" r:id="rId38"/>
    <p:sldId id="419" r:id="rId39"/>
    <p:sldId id="432" r:id="rId40"/>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73F7F-E2E6-49CE-A587-97CB19801939}" v="12" dt="2022-08-19T05:04:18.6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p:scale>
          <a:sx n="100" d="100"/>
          <a:sy n="100" d="100"/>
        </p:scale>
        <p:origin x="252" y="132"/>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8DA85CF0-259C-48D6-8281-7B3D5D78D2AA}"/>
    <pc:docChg chg="custSel modSld">
      <pc:chgData name="林 明锋" userId="df5b4b9bac279175" providerId="LiveId" clId="{8DA85CF0-259C-48D6-8281-7B3D5D78D2AA}" dt="2022-07-29T11:11:07.989" v="167" actId="20577"/>
      <pc:docMkLst>
        <pc:docMk/>
      </pc:docMkLst>
      <pc:sldChg chg="addSp delSp modSp mod">
        <pc:chgData name="林 明锋" userId="df5b4b9bac279175" providerId="LiveId" clId="{8DA85CF0-259C-48D6-8281-7B3D5D78D2AA}" dt="2022-07-29T11:11:07.989" v="167" actId="20577"/>
        <pc:sldMkLst>
          <pc:docMk/>
          <pc:sldMk cId="1780495731" sldId="432"/>
        </pc:sldMkLst>
        <pc:spChg chg="mod">
          <ac:chgData name="林 明锋" userId="df5b4b9bac279175" providerId="LiveId" clId="{8DA85CF0-259C-48D6-8281-7B3D5D78D2AA}" dt="2022-07-29T11:09:43.050" v="116" actId="1076"/>
          <ac:spMkLst>
            <pc:docMk/>
            <pc:sldMk cId="1780495731" sldId="432"/>
            <ac:spMk id="3" creationId="{00000000-0000-0000-0000-000000000000}"/>
          </ac:spMkLst>
        </pc:spChg>
        <pc:spChg chg="add mod">
          <ac:chgData name="林 明锋" userId="df5b4b9bac279175" providerId="LiveId" clId="{8DA85CF0-259C-48D6-8281-7B3D5D78D2AA}" dt="2022-07-29T11:10:58.410" v="156" actId="1076"/>
          <ac:spMkLst>
            <pc:docMk/>
            <pc:sldMk cId="1780495731" sldId="432"/>
            <ac:spMk id="5" creationId="{D2D4B3FA-45F5-CEE9-19CB-CEA470F78D8C}"/>
          </ac:spMkLst>
        </pc:spChg>
        <pc:spChg chg="mod">
          <ac:chgData name="林 明锋" userId="df5b4b9bac279175" providerId="LiveId" clId="{8DA85CF0-259C-48D6-8281-7B3D5D78D2AA}" dt="2022-07-29T11:06:16.923" v="7" actId="1076"/>
          <ac:spMkLst>
            <pc:docMk/>
            <pc:sldMk cId="1780495731" sldId="432"/>
            <ac:spMk id="20" creationId="{00000000-0000-0000-0000-000000000000}"/>
          </ac:spMkLst>
        </pc:spChg>
        <pc:spChg chg="mod">
          <ac:chgData name="林 明锋" userId="df5b4b9bac279175" providerId="LiveId" clId="{8DA85CF0-259C-48D6-8281-7B3D5D78D2AA}" dt="2022-07-29T11:06:12.962" v="6" actId="1076"/>
          <ac:spMkLst>
            <pc:docMk/>
            <pc:sldMk cId="1780495731" sldId="432"/>
            <ac:spMk id="25" creationId="{00000000-0000-0000-0000-000000000000}"/>
          </ac:spMkLst>
        </pc:spChg>
        <pc:grpChg chg="mod">
          <ac:chgData name="林 明锋" userId="df5b4b9bac279175" providerId="LiveId" clId="{8DA85CF0-259C-48D6-8281-7B3D5D78D2AA}" dt="2022-07-29T11:06:10.907" v="5" actId="1076"/>
          <ac:grpSpMkLst>
            <pc:docMk/>
            <pc:sldMk cId="1780495731" sldId="432"/>
            <ac:grpSpMk id="14" creationId="{00000000-0000-0000-0000-000000000000}"/>
          </ac:grpSpMkLst>
        </pc:grpChg>
        <pc:graphicFrameChg chg="add del">
          <ac:chgData name="林 明锋" userId="df5b4b9bac279175" providerId="LiveId" clId="{8DA85CF0-259C-48D6-8281-7B3D5D78D2AA}" dt="2022-07-29T11:06:02.991" v="3" actId="478"/>
          <ac:graphicFrameMkLst>
            <pc:docMk/>
            <pc:sldMk cId="1780495731" sldId="432"/>
            <ac:graphicFrameMk id="4" creationId="{8BD050AF-B098-DBFC-87A7-544911679EEF}"/>
          </ac:graphicFrameMkLst>
        </pc:graphicFrameChg>
        <pc:graphicFrameChg chg="add mod modGraphic">
          <ac:chgData name="林 明锋" userId="df5b4b9bac279175" providerId="LiveId" clId="{8DA85CF0-259C-48D6-8281-7B3D5D78D2AA}" dt="2022-07-29T11:11:07.989" v="167" actId="20577"/>
          <ac:graphicFrameMkLst>
            <pc:docMk/>
            <pc:sldMk cId="1780495731" sldId="432"/>
            <ac:graphicFrameMk id="21" creationId="{E9A2868E-7173-9018-E27D-4F16532EAD19}"/>
          </ac:graphicFrameMkLst>
        </pc:graphicFrameChg>
      </pc:sldChg>
    </pc:docChg>
  </pc:docChgLst>
  <pc:docChgLst>
    <pc:chgData name="林 明锋" userId="df5b4b9bac279175" providerId="LiveId" clId="{B4273F7F-E2E6-49CE-A587-97CB19801939}"/>
    <pc:docChg chg="undo custSel modSld">
      <pc:chgData name="林 明锋" userId="df5b4b9bac279175" providerId="LiveId" clId="{B4273F7F-E2E6-49CE-A587-97CB19801939}" dt="2022-08-19T06:07:32.876" v="737" actId="1076"/>
      <pc:docMkLst>
        <pc:docMk/>
      </pc:docMkLst>
      <pc:sldChg chg="addSp delSp modSp mod">
        <pc:chgData name="林 明锋" userId="df5b4b9bac279175" providerId="LiveId" clId="{B4273F7F-E2E6-49CE-A587-97CB19801939}" dt="2022-08-19T04:33:55.675" v="205" actId="108"/>
        <pc:sldMkLst>
          <pc:docMk/>
          <pc:sldMk cId="1780495731" sldId="432"/>
        </pc:sldMkLst>
        <pc:spChg chg="mod">
          <ac:chgData name="林 明锋" userId="df5b4b9bac279175" providerId="LiveId" clId="{B4273F7F-E2E6-49CE-A587-97CB19801939}" dt="2022-08-19T04:21:01.666" v="3" actId="1076"/>
          <ac:spMkLst>
            <pc:docMk/>
            <pc:sldMk cId="1780495731" sldId="432"/>
            <ac:spMk id="3" creationId="{00000000-0000-0000-0000-000000000000}"/>
          </ac:spMkLst>
        </pc:spChg>
        <pc:spChg chg="mod">
          <ac:chgData name="林 明锋" userId="df5b4b9bac279175" providerId="LiveId" clId="{B4273F7F-E2E6-49CE-A587-97CB19801939}" dt="2022-08-19T04:21:14.148" v="6" actId="1076"/>
          <ac:spMkLst>
            <pc:docMk/>
            <pc:sldMk cId="1780495731" sldId="432"/>
            <ac:spMk id="5" creationId="{D2D4B3FA-45F5-CEE9-19CB-CEA470F78D8C}"/>
          </ac:spMkLst>
        </pc:spChg>
        <pc:spChg chg="add del mod">
          <ac:chgData name="林 明锋" userId="df5b4b9bac279175" providerId="LiveId" clId="{B4273F7F-E2E6-49CE-A587-97CB19801939}" dt="2022-08-19T04:20:35.176" v="2"/>
          <ac:spMkLst>
            <pc:docMk/>
            <pc:sldMk cId="1780495731" sldId="432"/>
            <ac:spMk id="8" creationId="{7B491872-0DBC-DCAD-B9BD-91A3F92CCD85}"/>
          </ac:spMkLst>
        </pc:spChg>
        <pc:spChg chg="mod">
          <ac:chgData name="林 明锋" userId="df5b4b9bac279175" providerId="LiveId" clId="{B4273F7F-E2E6-49CE-A587-97CB19801939}" dt="2022-08-19T04:21:09.491" v="5" actId="1076"/>
          <ac:spMkLst>
            <pc:docMk/>
            <pc:sldMk cId="1780495731" sldId="432"/>
            <ac:spMk id="24" creationId="{BA7FA766-0FB2-4578-A085-65B4D6CB3978}"/>
          </ac:spMkLst>
        </pc:spChg>
        <pc:graphicFrameChg chg="add del mod">
          <ac:chgData name="林 明锋" userId="df5b4b9bac279175" providerId="LiveId" clId="{B4273F7F-E2E6-49CE-A587-97CB19801939}" dt="2022-08-19T04:20:35.176" v="2"/>
          <ac:graphicFrameMkLst>
            <pc:docMk/>
            <pc:sldMk cId="1780495731" sldId="432"/>
            <ac:graphicFrameMk id="4" creationId="{CC822ABF-33E9-D56E-3B78-6F763A760EC0}"/>
          </ac:graphicFrameMkLst>
        </pc:graphicFrameChg>
        <pc:graphicFrameChg chg="mod modGraphic">
          <ac:chgData name="林 明锋" userId="df5b4b9bac279175" providerId="LiveId" clId="{B4273F7F-E2E6-49CE-A587-97CB19801939}" dt="2022-08-19T04:33:55.675" v="205" actId="108"/>
          <ac:graphicFrameMkLst>
            <pc:docMk/>
            <pc:sldMk cId="1780495731" sldId="432"/>
            <ac:graphicFrameMk id="7" creationId="{A00E5D4A-22DF-4B44-8AFA-35F3EC856454}"/>
          </ac:graphicFrameMkLst>
        </pc:graphicFrameChg>
        <pc:graphicFrameChg chg="add mod modGraphic">
          <ac:chgData name="林 明锋" userId="df5b4b9bac279175" providerId="LiveId" clId="{B4273F7F-E2E6-49CE-A587-97CB19801939}" dt="2022-08-19T04:31:07.472" v="171" actId="242"/>
          <ac:graphicFrameMkLst>
            <pc:docMk/>
            <pc:sldMk cId="1780495731" sldId="432"/>
            <ac:graphicFrameMk id="9" creationId="{4AD257B0-A8C7-03A4-1CDB-984B9A680404}"/>
          </ac:graphicFrameMkLst>
        </pc:graphicFrameChg>
        <pc:graphicFrameChg chg="del">
          <ac:chgData name="林 明锋" userId="df5b4b9bac279175" providerId="LiveId" clId="{B4273F7F-E2E6-49CE-A587-97CB19801939}" dt="2022-08-19T04:20:13.307" v="0" actId="478"/>
          <ac:graphicFrameMkLst>
            <pc:docMk/>
            <pc:sldMk cId="1780495731" sldId="432"/>
            <ac:graphicFrameMk id="21" creationId="{E9A2868E-7173-9018-E27D-4F16532EAD19}"/>
          </ac:graphicFrameMkLst>
        </pc:graphicFrameChg>
      </pc:sldChg>
      <pc:sldChg chg="addSp delSp modSp mod">
        <pc:chgData name="林 明锋" userId="df5b4b9bac279175" providerId="LiveId" clId="{B4273F7F-E2E6-49CE-A587-97CB19801939}" dt="2022-08-19T06:07:32.876" v="737" actId="1076"/>
        <pc:sldMkLst>
          <pc:docMk/>
          <pc:sldMk cId="1054190846" sldId="439"/>
        </pc:sldMkLst>
        <pc:spChg chg="add mod">
          <ac:chgData name="林 明锋" userId="df5b4b9bac279175" providerId="LiveId" clId="{B4273F7F-E2E6-49CE-A587-97CB19801939}" dt="2022-08-19T06:05:57.682" v="735" actId="1076"/>
          <ac:spMkLst>
            <pc:docMk/>
            <pc:sldMk cId="1054190846" sldId="439"/>
            <ac:spMk id="3" creationId="{1C1F561C-65A9-9281-0843-883530DAAEE1}"/>
          </ac:spMkLst>
        </pc:spChg>
        <pc:spChg chg="add del">
          <ac:chgData name="林 明锋" userId="df5b4b9bac279175" providerId="LiveId" clId="{B4273F7F-E2E6-49CE-A587-97CB19801939}" dt="2022-08-19T05:03:34.446" v="529" actId="22"/>
          <ac:spMkLst>
            <pc:docMk/>
            <pc:sldMk cId="1054190846" sldId="439"/>
            <ac:spMk id="6" creationId="{01BCFA58-3239-2BD7-4CD2-5622982BB168}"/>
          </ac:spMkLst>
        </pc:spChg>
        <pc:spChg chg="del">
          <ac:chgData name="林 明锋" userId="df5b4b9bac279175" providerId="LiveId" clId="{B4273F7F-E2E6-49CE-A587-97CB19801939}" dt="2022-08-19T04:53:16.837" v="213" actId="478"/>
          <ac:spMkLst>
            <pc:docMk/>
            <pc:sldMk cId="1054190846" sldId="439"/>
            <ac:spMk id="32" creationId="{7A85AA2F-4407-8582-B38F-3A50F03DDAAE}"/>
          </ac:spMkLst>
        </pc:spChg>
        <pc:spChg chg="del">
          <ac:chgData name="林 明锋" userId="df5b4b9bac279175" providerId="LiveId" clId="{B4273F7F-E2E6-49CE-A587-97CB19801939}" dt="2022-08-19T04:53:16.837" v="213" actId="478"/>
          <ac:spMkLst>
            <pc:docMk/>
            <pc:sldMk cId="1054190846" sldId="439"/>
            <ac:spMk id="33" creationId="{3CFA0E17-8E39-0C61-C415-FFF3733A2CE8}"/>
          </ac:spMkLst>
        </pc:spChg>
        <pc:spChg chg="del">
          <ac:chgData name="林 明锋" userId="df5b4b9bac279175" providerId="LiveId" clId="{B4273F7F-E2E6-49CE-A587-97CB19801939}" dt="2022-08-19T04:53:16.837" v="213" actId="478"/>
          <ac:spMkLst>
            <pc:docMk/>
            <pc:sldMk cId="1054190846" sldId="439"/>
            <ac:spMk id="35" creationId="{51060BB6-2595-AA96-598F-CA2356D70956}"/>
          </ac:spMkLst>
        </pc:spChg>
        <pc:spChg chg="del">
          <ac:chgData name="林 明锋" userId="df5b4b9bac279175" providerId="LiveId" clId="{B4273F7F-E2E6-49CE-A587-97CB19801939}" dt="2022-08-19T04:53:16.837" v="213" actId="478"/>
          <ac:spMkLst>
            <pc:docMk/>
            <pc:sldMk cId="1054190846" sldId="439"/>
            <ac:spMk id="36" creationId="{350C5BB4-1771-009B-2C0C-852442D99B2D}"/>
          </ac:spMkLst>
        </pc:spChg>
        <pc:spChg chg="del">
          <ac:chgData name="林 明锋" userId="df5b4b9bac279175" providerId="LiveId" clId="{B4273F7F-E2E6-49CE-A587-97CB19801939}" dt="2022-08-19T04:53:16.837" v="213" actId="478"/>
          <ac:spMkLst>
            <pc:docMk/>
            <pc:sldMk cId="1054190846" sldId="439"/>
            <ac:spMk id="39" creationId="{495C86B6-AC9D-81B2-F2A5-89EE664ADCA0}"/>
          </ac:spMkLst>
        </pc:spChg>
        <pc:spChg chg="del">
          <ac:chgData name="林 明锋" userId="df5b4b9bac279175" providerId="LiveId" clId="{B4273F7F-E2E6-49CE-A587-97CB19801939}" dt="2022-08-19T04:53:16.837" v="213" actId="478"/>
          <ac:spMkLst>
            <pc:docMk/>
            <pc:sldMk cId="1054190846" sldId="439"/>
            <ac:spMk id="41" creationId="{B7F0C496-006B-0470-B6A9-99EF3A625107}"/>
          </ac:spMkLst>
        </pc:spChg>
        <pc:picChg chg="mod">
          <ac:chgData name="林 明锋" userId="df5b4b9bac279175" providerId="LiveId" clId="{B4273F7F-E2E6-49CE-A587-97CB19801939}" dt="2022-08-19T05:08:31.238" v="697" actId="1076"/>
          <ac:picMkLst>
            <pc:docMk/>
            <pc:sldMk cId="1054190846" sldId="439"/>
            <ac:picMk id="5" creationId="{87C81127-9A1D-E260-3403-4A348126512F}"/>
          </ac:picMkLst>
        </pc:picChg>
        <pc:picChg chg="add mod">
          <ac:chgData name="林 明锋" userId="df5b4b9bac279175" providerId="LiveId" clId="{B4273F7F-E2E6-49CE-A587-97CB19801939}" dt="2022-08-19T06:07:32.876" v="737" actId="1076"/>
          <ac:picMkLst>
            <pc:docMk/>
            <pc:sldMk cId="1054190846" sldId="439"/>
            <ac:picMk id="8" creationId="{E383CB73-B86E-24C3-7319-FD9384E0506D}"/>
          </ac:picMkLst>
        </pc:picChg>
        <pc:cxnChg chg="del mod">
          <ac:chgData name="林 明锋" userId="df5b4b9bac279175" providerId="LiveId" clId="{B4273F7F-E2E6-49CE-A587-97CB19801939}" dt="2022-08-19T04:53:16.837" v="213" actId="478"/>
          <ac:cxnSpMkLst>
            <pc:docMk/>
            <pc:sldMk cId="1054190846" sldId="439"/>
            <ac:cxnSpMk id="34" creationId="{EE64C11F-F372-02ED-79F4-3BFCA6157748}"/>
          </ac:cxnSpMkLst>
        </pc:cxnChg>
        <pc:cxnChg chg="del mod">
          <ac:chgData name="林 明锋" userId="df5b4b9bac279175" providerId="LiveId" clId="{B4273F7F-E2E6-49CE-A587-97CB19801939}" dt="2022-08-19T04:53:16.837" v="213" actId="478"/>
          <ac:cxnSpMkLst>
            <pc:docMk/>
            <pc:sldMk cId="1054190846" sldId="439"/>
            <ac:cxnSpMk id="37" creationId="{C5A58357-3E4F-07E5-D9E1-92F984227C8E}"/>
          </ac:cxnSpMkLst>
        </pc:cxnChg>
        <pc:cxnChg chg="del mod">
          <ac:chgData name="林 明锋" userId="df5b4b9bac279175" providerId="LiveId" clId="{B4273F7F-E2E6-49CE-A587-97CB19801939}" dt="2022-08-19T04:53:16.837" v="213" actId="478"/>
          <ac:cxnSpMkLst>
            <pc:docMk/>
            <pc:sldMk cId="1054190846" sldId="439"/>
            <ac:cxnSpMk id="38" creationId="{F6CAA837-5C51-6E3F-ECC7-3CCB4390A85E}"/>
          </ac:cxnSpMkLst>
        </pc:cxnChg>
        <pc:cxnChg chg="del mod">
          <ac:chgData name="林 明锋" userId="df5b4b9bac279175" providerId="LiveId" clId="{B4273F7F-E2E6-49CE-A587-97CB19801939}" dt="2022-08-19T04:53:16.837" v="213" actId="478"/>
          <ac:cxnSpMkLst>
            <pc:docMk/>
            <pc:sldMk cId="1054190846" sldId="439"/>
            <ac:cxnSpMk id="40" creationId="{E78D1E68-397E-2739-B9FE-C12BA97CA781}"/>
          </ac:cxnSpMkLst>
        </pc:cxnChg>
      </pc:sldChg>
    </pc:docChg>
  </pc:docChgLst>
  <pc:docChgLst>
    <pc:chgData name="林 明锋" userId="df5b4b9bac279175" providerId="LiveId" clId="{5740E8AC-4CB3-4DE3-A091-DD598B1C4452}"/>
    <pc:docChg chg="undo custSel addSld modSld">
      <pc:chgData name="林 明锋" userId="df5b4b9bac279175" providerId="LiveId" clId="{5740E8AC-4CB3-4DE3-A091-DD598B1C4452}" dt="2022-08-18T05:37:03.945" v="298" actId="1076"/>
      <pc:docMkLst>
        <pc:docMk/>
      </pc:docMkLst>
      <pc:sldChg chg="addSp delSp modSp mod">
        <pc:chgData name="林 明锋" userId="df5b4b9bac279175" providerId="LiveId" clId="{5740E8AC-4CB3-4DE3-A091-DD598B1C4452}" dt="2022-08-18T05:32:51.568" v="240" actId="962"/>
        <pc:sldMkLst>
          <pc:docMk/>
          <pc:sldMk cId="2766592107" sldId="394"/>
        </pc:sldMkLst>
        <pc:spChg chg="mod">
          <ac:chgData name="林 明锋" userId="df5b4b9bac279175" providerId="LiveId" clId="{5740E8AC-4CB3-4DE3-A091-DD598B1C4452}" dt="2022-08-18T05:17:27.765" v="102" actId="14100"/>
          <ac:spMkLst>
            <pc:docMk/>
            <pc:sldMk cId="2766592107" sldId="394"/>
            <ac:spMk id="33" creationId="{604E00DF-8D89-1CA6-9FFD-D0F57F3837C8}"/>
          </ac:spMkLst>
        </pc:spChg>
        <pc:picChg chg="add del mod">
          <ac:chgData name="林 明锋" userId="df5b4b9bac279175" providerId="LiveId" clId="{5740E8AC-4CB3-4DE3-A091-DD598B1C4452}" dt="2022-08-18T05:32:44.916" v="237" actId="478"/>
          <ac:picMkLst>
            <pc:docMk/>
            <pc:sldMk cId="2766592107" sldId="394"/>
            <ac:picMk id="2" creationId="{94A57DB0-D21B-662E-F028-77BF32CED91C}"/>
          </ac:picMkLst>
        </pc:picChg>
        <pc:picChg chg="add mod">
          <ac:chgData name="林 明锋" userId="df5b4b9bac279175" providerId="LiveId" clId="{5740E8AC-4CB3-4DE3-A091-DD598B1C4452}" dt="2022-08-18T05:32:51.568" v="240" actId="962"/>
          <ac:picMkLst>
            <pc:docMk/>
            <pc:sldMk cId="2766592107" sldId="394"/>
            <ac:picMk id="4" creationId="{8006B536-5E61-D0EF-5797-75E08F3977EE}"/>
          </ac:picMkLst>
        </pc:picChg>
        <pc:picChg chg="del">
          <ac:chgData name="林 明锋" userId="df5b4b9bac279175" providerId="LiveId" clId="{5740E8AC-4CB3-4DE3-A091-DD598B1C4452}" dt="2022-08-18T05:16:59.189" v="88" actId="478"/>
          <ac:picMkLst>
            <pc:docMk/>
            <pc:sldMk cId="2766592107" sldId="394"/>
            <ac:picMk id="27" creationId="{FAAA2F4F-CC8A-1F05-BD05-6991955743E8}"/>
          </ac:picMkLst>
        </pc:picChg>
      </pc:sldChg>
      <pc:sldChg chg="addSp delSp modSp mod modAnim">
        <pc:chgData name="林 明锋" userId="df5b4b9bac279175" providerId="LiveId" clId="{5740E8AC-4CB3-4DE3-A091-DD598B1C4452}" dt="2022-08-18T05:33:32.345" v="248" actId="732"/>
        <pc:sldMkLst>
          <pc:docMk/>
          <pc:sldMk cId="3381777831" sldId="396"/>
        </pc:sldMkLst>
        <pc:spChg chg="mod">
          <ac:chgData name="林 明锋" userId="df5b4b9bac279175" providerId="LiveId" clId="{5740E8AC-4CB3-4DE3-A091-DD598B1C4452}" dt="2022-08-18T05:18:52.039" v="122" actId="14100"/>
          <ac:spMkLst>
            <pc:docMk/>
            <pc:sldMk cId="3381777831" sldId="396"/>
            <ac:spMk id="13" creationId="{039A5EF2-9A7C-206A-9BBC-5816A5E6D10D}"/>
          </ac:spMkLst>
        </pc:spChg>
        <pc:spChg chg="mod">
          <ac:chgData name="林 明锋" userId="df5b4b9bac279175" providerId="LiveId" clId="{5740E8AC-4CB3-4DE3-A091-DD598B1C4452}" dt="2022-08-18T05:18:43.175" v="118" actId="1076"/>
          <ac:spMkLst>
            <pc:docMk/>
            <pc:sldMk cId="3381777831" sldId="396"/>
            <ac:spMk id="26" creationId="{5C8DDE4F-DEA3-08A0-0D78-0B96E0578902}"/>
          </ac:spMkLst>
        </pc:spChg>
        <pc:picChg chg="add del mod modCrop">
          <ac:chgData name="林 明锋" userId="df5b4b9bac279175" providerId="LiveId" clId="{5740E8AC-4CB3-4DE3-A091-DD598B1C4452}" dt="2022-08-18T05:18:02.751" v="109"/>
          <ac:picMkLst>
            <pc:docMk/>
            <pc:sldMk cId="3381777831" sldId="396"/>
            <ac:picMk id="2" creationId="{C6DD8ED3-DD70-413B-FCFF-E5CE6055E64E}"/>
          </ac:picMkLst>
        </pc:picChg>
        <pc:picChg chg="add del mod modCrop">
          <ac:chgData name="林 明锋" userId="df5b4b9bac279175" providerId="LiveId" clId="{5740E8AC-4CB3-4DE3-A091-DD598B1C4452}" dt="2022-08-18T05:32:58.364" v="241" actId="478"/>
          <ac:picMkLst>
            <pc:docMk/>
            <pc:sldMk cId="3381777831" sldId="396"/>
            <ac:picMk id="3" creationId="{C9CE8E8F-523E-AA30-0661-0AB83D9EAC87}"/>
          </ac:picMkLst>
        </pc:picChg>
        <pc:picChg chg="add del mod">
          <ac:chgData name="林 明锋" userId="df5b4b9bac279175" providerId="LiveId" clId="{5740E8AC-4CB3-4DE3-A091-DD598B1C4452}" dt="2022-08-18T05:33:10.796" v="244" actId="478"/>
          <ac:picMkLst>
            <pc:docMk/>
            <pc:sldMk cId="3381777831" sldId="396"/>
            <ac:picMk id="4" creationId="{0C43C820-DE9A-79C8-3020-10F816075D5A}"/>
          </ac:picMkLst>
        </pc:picChg>
        <pc:picChg chg="add mod modCrop">
          <ac:chgData name="林 明锋" userId="df5b4b9bac279175" providerId="LiveId" clId="{5740E8AC-4CB3-4DE3-A091-DD598B1C4452}" dt="2022-08-18T05:33:32.345" v="248" actId="732"/>
          <ac:picMkLst>
            <pc:docMk/>
            <pc:sldMk cId="3381777831" sldId="396"/>
            <ac:picMk id="5" creationId="{469BBD43-4806-4824-E93A-6A2A3DA0A1E6}"/>
          </ac:picMkLst>
        </pc:picChg>
        <pc:picChg chg="add del">
          <ac:chgData name="林 明锋" userId="df5b4b9bac279175" providerId="LiveId" clId="{5740E8AC-4CB3-4DE3-A091-DD598B1C4452}" dt="2022-08-18T05:18:08.021" v="111" actId="478"/>
          <ac:picMkLst>
            <pc:docMk/>
            <pc:sldMk cId="3381777831" sldId="396"/>
            <ac:picMk id="28" creationId="{FA1CD4AC-6780-C22C-8C5F-0E57CB2B7C4C}"/>
          </ac:picMkLst>
        </pc:picChg>
      </pc:sldChg>
      <pc:sldChg chg="addSp delSp modSp mod">
        <pc:chgData name="林 明锋" userId="df5b4b9bac279175" providerId="LiveId" clId="{5740E8AC-4CB3-4DE3-A091-DD598B1C4452}" dt="2022-08-18T05:36:30.121" v="291"/>
        <pc:sldMkLst>
          <pc:docMk/>
          <pc:sldMk cId="4223490443" sldId="397"/>
        </pc:sldMkLst>
        <pc:spChg chg="mod">
          <ac:chgData name="林 明锋" userId="df5b4b9bac279175" providerId="LiveId" clId="{5740E8AC-4CB3-4DE3-A091-DD598B1C4452}" dt="2022-08-18T05:22:00.505" v="212" actId="14100"/>
          <ac:spMkLst>
            <pc:docMk/>
            <pc:sldMk cId="4223490443" sldId="397"/>
            <ac:spMk id="33" creationId="{604E00DF-8D89-1CA6-9FFD-D0F57F3837C8}"/>
          </ac:spMkLst>
        </pc:spChg>
        <pc:picChg chg="add del mod">
          <ac:chgData name="林 明锋" userId="df5b4b9bac279175" providerId="LiveId" clId="{5740E8AC-4CB3-4DE3-A091-DD598B1C4452}" dt="2022-08-18T05:21:40.080" v="207" actId="478"/>
          <ac:picMkLst>
            <pc:docMk/>
            <pc:sldMk cId="4223490443" sldId="397"/>
            <ac:picMk id="2" creationId="{8875EAB3-DAE4-85D5-F735-DE392DBB7441}"/>
          </ac:picMkLst>
        </pc:picChg>
        <pc:picChg chg="add del mod">
          <ac:chgData name="林 明锋" userId="df5b4b9bac279175" providerId="LiveId" clId="{5740E8AC-4CB3-4DE3-A091-DD598B1C4452}" dt="2022-08-18T05:36:29.811" v="290" actId="478"/>
          <ac:picMkLst>
            <pc:docMk/>
            <pc:sldMk cId="4223490443" sldId="397"/>
            <ac:picMk id="3" creationId="{283BF2BE-BF70-1E56-077C-E0C4A40F0AE0}"/>
          </ac:picMkLst>
        </pc:picChg>
        <pc:picChg chg="add mod">
          <ac:chgData name="林 明锋" userId="df5b4b9bac279175" providerId="LiveId" clId="{5740E8AC-4CB3-4DE3-A091-DD598B1C4452}" dt="2022-08-18T05:36:30.121" v="291"/>
          <ac:picMkLst>
            <pc:docMk/>
            <pc:sldMk cId="4223490443" sldId="397"/>
            <ac:picMk id="4" creationId="{D7529F4D-02F3-7A4E-1E03-4AA6A3C69534}"/>
          </ac:picMkLst>
        </pc:picChg>
        <pc:picChg chg="del">
          <ac:chgData name="林 明锋" userId="df5b4b9bac279175" providerId="LiveId" clId="{5740E8AC-4CB3-4DE3-A091-DD598B1C4452}" dt="2022-08-18T05:21:36.317" v="205" actId="478"/>
          <ac:picMkLst>
            <pc:docMk/>
            <pc:sldMk cId="4223490443" sldId="397"/>
            <ac:picMk id="27" creationId="{01889AB2-E0C4-9D3C-5456-FCDE94F2A689}"/>
          </ac:picMkLst>
        </pc:picChg>
      </pc:sldChg>
      <pc:sldChg chg="addSp delSp modSp mod modAnim">
        <pc:chgData name="林 明锋" userId="df5b4b9bac279175" providerId="LiveId" clId="{5740E8AC-4CB3-4DE3-A091-DD598B1C4452}" dt="2022-08-18T05:32:40.381" v="236" actId="27614"/>
        <pc:sldMkLst>
          <pc:docMk/>
          <pc:sldMk cId="1870254112" sldId="399"/>
        </pc:sldMkLst>
        <pc:spChg chg="mod">
          <ac:chgData name="林 明锋" userId="df5b4b9bac279175" providerId="LiveId" clId="{5740E8AC-4CB3-4DE3-A091-DD598B1C4452}" dt="2022-08-18T05:16:36.132" v="87" actId="14100"/>
          <ac:spMkLst>
            <pc:docMk/>
            <pc:sldMk cId="1870254112" sldId="399"/>
            <ac:spMk id="33" creationId="{604E00DF-8D89-1CA6-9FFD-D0F57F3837C8}"/>
          </ac:spMkLst>
        </pc:spChg>
        <pc:picChg chg="add del mod">
          <ac:chgData name="林 明锋" userId="df5b4b9bac279175" providerId="LiveId" clId="{5740E8AC-4CB3-4DE3-A091-DD598B1C4452}" dt="2022-08-18T05:32:31.979" v="233" actId="478"/>
          <ac:picMkLst>
            <pc:docMk/>
            <pc:sldMk cId="1870254112" sldId="399"/>
            <ac:picMk id="3" creationId="{4A2A23F7-36FD-9CB4-B426-71247F3B326F}"/>
          </ac:picMkLst>
        </pc:picChg>
        <pc:picChg chg="add mod">
          <ac:chgData name="林 明锋" userId="df5b4b9bac279175" providerId="LiveId" clId="{5740E8AC-4CB3-4DE3-A091-DD598B1C4452}" dt="2022-08-18T05:32:40.381" v="236" actId="27614"/>
          <ac:picMkLst>
            <pc:docMk/>
            <pc:sldMk cId="1870254112" sldId="399"/>
            <ac:picMk id="5" creationId="{50B566B0-98F2-4336-6BC5-C3CCA3E448D9}"/>
          </ac:picMkLst>
        </pc:picChg>
        <pc:picChg chg="del">
          <ac:chgData name="林 明锋" userId="df5b4b9bac279175" providerId="LiveId" clId="{5740E8AC-4CB3-4DE3-A091-DD598B1C4452}" dt="2022-08-18T05:16:19.245" v="81" actId="478"/>
          <ac:picMkLst>
            <pc:docMk/>
            <pc:sldMk cId="1870254112" sldId="399"/>
            <ac:picMk id="27" creationId="{B4D1B293-2C9B-B73C-D894-0DD04E89A61A}"/>
          </ac:picMkLst>
        </pc:picChg>
      </pc:sldChg>
      <pc:sldChg chg="addSp delSp modSp mod delAnim modAnim">
        <pc:chgData name="林 明锋" userId="df5b4b9bac279175" providerId="LiveId" clId="{5740E8AC-4CB3-4DE3-A091-DD598B1C4452}" dt="2022-08-18T05:32:25.948" v="232" actId="14100"/>
        <pc:sldMkLst>
          <pc:docMk/>
          <pc:sldMk cId="2984745599" sldId="400"/>
        </pc:sldMkLst>
        <pc:spChg chg="mod">
          <ac:chgData name="林 明锋" userId="df5b4b9bac279175" providerId="LiveId" clId="{5740E8AC-4CB3-4DE3-A091-DD598B1C4452}" dt="2022-08-18T05:31:44.327" v="225" actId="1076"/>
          <ac:spMkLst>
            <pc:docMk/>
            <pc:sldMk cId="2984745599" sldId="400"/>
            <ac:spMk id="10" creationId="{0FA12248-2361-B182-D6F3-1C3CBD6A9403}"/>
          </ac:spMkLst>
        </pc:spChg>
        <pc:spChg chg="mod">
          <ac:chgData name="林 明锋" userId="df5b4b9bac279175" providerId="LiveId" clId="{5740E8AC-4CB3-4DE3-A091-DD598B1C4452}" dt="2022-08-18T05:32:25.948" v="232" actId="14100"/>
          <ac:spMkLst>
            <pc:docMk/>
            <pc:sldMk cId="2984745599" sldId="400"/>
            <ac:spMk id="25" creationId="{CFCC4E50-F005-6DB8-1D9C-8E80D559654A}"/>
          </ac:spMkLst>
        </pc:spChg>
        <pc:spChg chg="del">
          <ac:chgData name="林 明锋" userId="df5b4b9bac279175" providerId="LiveId" clId="{5740E8AC-4CB3-4DE3-A091-DD598B1C4452}" dt="2022-08-18T04:50:37.847" v="27" actId="478"/>
          <ac:spMkLst>
            <pc:docMk/>
            <pc:sldMk cId="2984745599" sldId="400"/>
            <ac:spMk id="26" creationId="{CD491591-0CBE-748E-9A34-83511A044C6A}"/>
          </ac:spMkLst>
        </pc:spChg>
        <pc:spChg chg="del">
          <ac:chgData name="林 明锋" userId="df5b4b9bac279175" providerId="LiveId" clId="{5740E8AC-4CB3-4DE3-A091-DD598B1C4452}" dt="2022-08-18T04:50:31.434" v="24" actId="478"/>
          <ac:spMkLst>
            <pc:docMk/>
            <pc:sldMk cId="2984745599" sldId="400"/>
            <ac:spMk id="27" creationId="{16220FE9-F089-738D-C0CD-F4DFA2074FBC}"/>
          </ac:spMkLst>
        </pc:spChg>
        <pc:spChg chg="mod">
          <ac:chgData name="林 明锋" userId="df5b4b9bac279175" providerId="LiveId" clId="{5740E8AC-4CB3-4DE3-A091-DD598B1C4452}" dt="2022-08-18T05:31:41.270" v="224" actId="1076"/>
          <ac:spMkLst>
            <pc:docMk/>
            <pc:sldMk cId="2984745599" sldId="400"/>
            <ac:spMk id="29" creationId="{BB021895-2979-ABCD-20DD-5BAF4A6AEED6}"/>
          </ac:spMkLst>
        </pc:spChg>
        <pc:spChg chg="mod">
          <ac:chgData name="林 明锋" userId="df5b4b9bac279175" providerId="LiveId" clId="{5740E8AC-4CB3-4DE3-A091-DD598B1C4452}" dt="2022-08-18T05:32:16.766" v="230" actId="1076"/>
          <ac:spMkLst>
            <pc:docMk/>
            <pc:sldMk cId="2984745599" sldId="400"/>
            <ac:spMk id="35" creationId="{5E2F9C0D-FAF2-21D2-AF40-863CFA89EB59}"/>
          </ac:spMkLst>
        </pc:spChg>
        <pc:picChg chg="add del mod ord">
          <ac:chgData name="林 明锋" userId="df5b4b9bac279175" providerId="LiveId" clId="{5740E8AC-4CB3-4DE3-A091-DD598B1C4452}" dt="2022-08-18T05:31:16.476" v="218" actId="478"/>
          <ac:picMkLst>
            <pc:docMk/>
            <pc:sldMk cId="2984745599" sldId="400"/>
            <ac:picMk id="3" creationId="{7434E5AE-5A64-0D02-B99D-4CFB0299AA98}"/>
          </ac:picMkLst>
        </pc:picChg>
        <pc:picChg chg="add mod">
          <ac:chgData name="林 明锋" userId="df5b4b9bac279175" providerId="LiveId" clId="{5740E8AC-4CB3-4DE3-A091-DD598B1C4452}" dt="2022-08-18T05:32:21.997" v="231" actId="1076"/>
          <ac:picMkLst>
            <pc:docMk/>
            <pc:sldMk cId="2984745599" sldId="400"/>
            <ac:picMk id="5" creationId="{5A652D39-70BA-B3F2-645F-5A2430293277}"/>
          </ac:picMkLst>
        </pc:picChg>
        <pc:picChg chg="del">
          <ac:chgData name="林 明锋" userId="df5b4b9bac279175" providerId="LiveId" clId="{5740E8AC-4CB3-4DE3-A091-DD598B1C4452}" dt="2022-08-18T05:12:50.269" v="62" actId="478"/>
          <ac:picMkLst>
            <pc:docMk/>
            <pc:sldMk cId="2984745599" sldId="400"/>
            <ac:picMk id="18" creationId="{646BF0F3-BC8B-768C-AC25-A050BBD704D2}"/>
          </ac:picMkLst>
        </pc:picChg>
      </pc:sldChg>
      <pc:sldChg chg="addSp delSp modSp mod">
        <pc:chgData name="林 明锋" userId="df5b4b9bac279175" providerId="LiveId" clId="{5740E8AC-4CB3-4DE3-A091-DD598B1C4452}" dt="2022-08-18T05:35:04.275" v="265" actId="1076"/>
        <pc:sldMkLst>
          <pc:docMk/>
          <pc:sldMk cId="1166926185" sldId="407"/>
        </pc:sldMkLst>
        <pc:picChg chg="add del mod">
          <ac:chgData name="林 明锋" userId="df5b4b9bac279175" providerId="LiveId" clId="{5740E8AC-4CB3-4DE3-A091-DD598B1C4452}" dt="2022-08-18T05:35:01.996" v="262" actId="478"/>
          <ac:picMkLst>
            <pc:docMk/>
            <pc:sldMk cId="1166926185" sldId="407"/>
            <ac:picMk id="2" creationId="{94B0CF38-3D9E-EE73-5F93-C3DE1386EE06}"/>
          </ac:picMkLst>
        </pc:picChg>
        <pc:picChg chg="add mod">
          <ac:chgData name="林 明锋" userId="df5b4b9bac279175" providerId="LiveId" clId="{5740E8AC-4CB3-4DE3-A091-DD598B1C4452}" dt="2022-08-18T05:35:04.275" v="265" actId="1076"/>
          <ac:picMkLst>
            <pc:docMk/>
            <pc:sldMk cId="1166926185" sldId="407"/>
            <ac:picMk id="5" creationId="{9C5E478D-F000-0055-823E-671695F1E9A4}"/>
          </ac:picMkLst>
        </pc:picChg>
        <pc:picChg chg="del">
          <ac:chgData name="林 明锋" userId="df5b4b9bac279175" providerId="LiveId" clId="{5740E8AC-4CB3-4DE3-A091-DD598B1C4452}" dt="2022-08-18T05:19:56.541" v="134" actId="478"/>
          <ac:picMkLst>
            <pc:docMk/>
            <pc:sldMk cId="1166926185" sldId="407"/>
            <ac:picMk id="28" creationId="{FA1CD4AC-6780-C22C-8C5F-0E57CB2B7C4C}"/>
          </ac:picMkLst>
        </pc:picChg>
      </pc:sldChg>
      <pc:sldChg chg="addSp delSp modSp mod">
        <pc:chgData name="林 明锋" userId="df5b4b9bac279175" providerId="LiveId" clId="{5740E8AC-4CB3-4DE3-A091-DD598B1C4452}" dt="2022-08-18T05:04:32.552" v="61" actId="14100"/>
        <pc:sldMkLst>
          <pc:docMk/>
          <pc:sldMk cId="3360704597" sldId="408"/>
        </pc:sldMkLst>
        <pc:picChg chg="add mod">
          <ac:chgData name="林 明锋" userId="df5b4b9bac279175" providerId="LiveId" clId="{5740E8AC-4CB3-4DE3-A091-DD598B1C4452}" dt="2022-08-18T05:04:22.409" v="59" actId="1076"/>
          <ac:picMkLst>
            <pc:docMk/>
            <pc:sldMk cId="3360704597" sldId="408"/>
            <ac:picMk id="5" creationId="{25C52EBA-11F6-3A00-9165-0B4B7A59FA57}"/>
          </ac:picMkLst>
        </pc:picChg>
        <pc:picChg chg="del mod">
          <ac:chgData name="林 明锋" userId="df5b4b9bac279175" providerId="LiveId" clId="{5740E8AC-4CB3-4DE3-A091-DD598B1C4452}" dt="2022-08-18T04:45:16.547" v="1" actId="478"/>
          <ac:picMkLst>
            <pc:docMk/>
            <pc:sldMk cId="3360704597" sldId="408"/>
            <ac:picMk id="5" creationId="{4694C9AD-33A3-1CF7-CD10-4426050ED39D}"/>
          </ac:picMkLst>
        </pc:picChg>
        <pc:picChg chg="add del mod">
          <ac:chgData name="林 明锋" userId="df5b4b9bac279175" providerId="LiveId" clId="{5740E8AC-4CB3-4DE3-A091-DD598B1C4452}" dt="2022-08-18T04:45:32.822" v="10" actId="478"/>
          <ac:picMkLst>
            <pc:docMk/>
            <pc:sldMk cId="3360704597" sldId="408"/>
            <ac:picMk id="7" creationId="{076AAA04-A2C0-18A5-7ACE-82081C928F9B}"/>
          </ac:picMkLst>
        </pc:picChg>
        <pc:picChg chg="add del mod">
          <ac:chgData name="林 明锋" userId="df5b4b9bac279175" providerId="LiveId" clId="{5740E8AC-4CB3-4DE3-A091-DD598B1C4452}" dt="2022-08-18T05:04:06.862" v="52" actId="478"/>
          <ac:picMkLst>
            <pc:docMk/>
            <pc:sldMk cId="3360704597" sldId="408"/>
            <ac:picMk id="9" creationId="{43C5566B-A594-4149-924C-5184C3E28C2A}"/>
          </ac:picMkLst>
        </pc:picChg>
        <pc:cxnChg chg="mod">
          <ac:chgData name="林 明锋" userId="df5b4b9bac279175" providerId="LiveId" clId="{5740E8AC-4CB3-4DE3-A091-DD598B1C4452}" dt="2022-08-18T05:04:28.145" v="60" actId="14100"/>
          <ac:cxnSpMkLst>
            <pc:docMk/>
            <pc:sldMk cId="3360704597" sldId="408"/>
            <ac:cxnSpMk id="6" creationId="{6EC1F5BE-69A6-4181-9411-C94336122BFC}"/>
          </ac:cxnSpMkLst>
        </pc:cxnChg>
        <pc:cxnChg chg="mod">
          <ac:chgData name="林 明锋" userId="df5b4b9bac279175" providerId="LiveId" clId="{5740E8AC-4CB3-4DE3-A091-DD598B1C4452}" dt="2022-08-18T05:04:32.552" v="61" actId="14100"/>
          <ac:cxnSpMkLst>
            <pc:docMk/>
            <pc:sldMk cId="3360704597" sldId="408"/>
            <ac:cxnSpMk id="43" creationId="{4CB7A696-2D28-4741-A6FB-F00C318A4518}"/>
          </ac:cxnSpMkLst>
        </pc:cxnChg>
      </pc:sldChg>
      <pc:sldChg chg="addSp delSp modSp mod">
        <pc:chgData name="林 明锋" userId="df5b4b9bac279175" providerId="LiveId" clId="{5740E8AC-4CB3-4DE3-A091-DD598B1C4452}" dt="2022-08-18T05:34:13.688" v="253" actId="732"/>
        <pc:sldMkLst>
          <pc:docMk/>
          <pc:sldMk cId="2685273527" sldId="409"/>
        </pc:sldMkLst>
        <pc:spChg chg="mod">
          <ac:chgData name="林 明锋" userId="df5b4b9bac279175" providerId="LiveId" clId="{5740E8AC-4CB3-4DE3-A091-DD598B1C4452}" dt="2022-08-18T05:21:18.960" v="204" actId="14100"/>
          <ac:spMkLst>
            <pc:docMk/>
            <pc:sldMk cId="2685273527" sldId="409"/>
            <ac:spMk id="17" creationId="{EAD8DAC8-8DD0-5A7E-FC9D-777D3482C729}"/>
          </ac:spMkLst>
        </pc:spChg>
        <pc:picChg chg="add del mod modCrop">
          <ac:chgData name="林 明锋" userId="df5b4b9bac279175" providerId="LiveId" clId="{5740E8AC-4CB3-4DE3-A091-DD598B1C4452}" dt="2022-08-18T05:33:49.317" v="249" actId="478"/>
          <ac:picMkLst>
            <pc:docMk/>
            <pc:sldMk cId="2685273527" sldId="409"/>
            <ac:picMk id="3" creationId="{B8A65C2D-F3ED-B2D2-9081-13F37BD313AA}"/>
          </ac:picMkLst>
        </pc:picChg>
        <pc:picChg chg="add mod modCrop">
          <ac:chgData name="林 明锋" userId="df5b4b9bac279175" providerId="LiveId" clId="{5740E8AC-4CB3-4DE3-A091-DD598B1C4452}" dt="2022-08-18T05:34:13.688" v="253" actId="732"/>
          <ac:picMkLst>
            <pc:docMk/>
            <pc:sldMk cId="2685273527" sldId="409"/>
            <ac:picMk id="4" creationId="{EDF18EA7-CEAD-B93A-86BC-A24CBA4FD839}"/>
          </ac:picMkLst>
        </pc:picChg>
        <pc:picChg chg="add del">
          <ac:chgData name="林 明锋" userId="df5b4b9bac279175" providerId="LiveId" clId="{5740E8AC-4CB3-4DE3-A091-DD598B1C4452}" dt="2022-08-18T05:20:44.285" v="160" actId="478"/>
          <ac:picMkLst>
            <pc:docMk/>
            <pc:sldMk cId="2685273527" sldId="409"/>
            <ac:picMk id="15" creationId="{A94F211B-267A-9435-53EF-B06959E769BC}"/>
          </ac:picMkLst>
        </pc:picChg>
      </pc:sldChg>
      <pc:sldChg chg="addSp delSp modSp mod">
        <pc:chgData name="林 明锋" userId="df5b4b9bac279175" providerId="LiveId" clId="{5740E8AC-4CB3-4DE3-A091-DD598B1C4452}" dt="2022-08-18T05:36:07.463" v="287"/>
        <pc:sldMkLst>
          <pc:docMk/>
          <pc:sldMk cId="2428157762" sldId="411"/>
        </pc:sldMkLst>
        <pc:picChg chg="add del mod">
          <ac:chgData name="林 明锋" userId="df5b4b9bac279175" providerId="LiveId" clId="{5740E8AC-4CB3-4DE3-A091-DD598B1C4452}" dt="2022-08-18T05:36:07.204" v="286" actId="478"/>
          <ac:picMkLst>
            <pc:docMk/>
            <pc:sldMk cId="2428157762" sldId="411"/>
            <ac:picMk id="3" creationId="{014089BA-4615-ED27-E0FE-702E999BFF20}"/>
          </ac:picMkLst>
        </pc:picChg>
        <pc:picChg chg="add mod">
          <ac:chgData name="林 明锋" userId="df5b4b9bac279175" providerId="LiveId" clId="{5740E8AC-4CB3-4DE3-A091-DD598B1C4452}" dt="2022-08-18T05:36:07.463" v="287"/>
          <ac:picMkLst>
            <pc:docMk/>
            <pc:sldMk cId="2428157762" sldId="411"/>
            <ac:picMk id="4" creationId="{43658949-CFAD-3F06-3FB2-8317EE48ABFF}"/>
          </ac:picMkLst>
        </pc:picChg>
        <pc:picChg chg="del">
          <ac:chgData name="林 明锋" userId="df5b4b9bac279175" providerId="LiveId" clId="{5740E8AC-4CB3-4DE3-A091-DD598B1C4452}" dt="2022-08-18T05:20:27.581" v="155" actId="478"/>
          <ac:picMkLst>
            <pc:docMk/>
            <pc:sldMk cId="2428157762" sldId="411"/>
            <ac:picMk id="19" creationId="{B62FBBA4-ABA0-3E5B-CD06-D4EA53F45690}"/>
          </ac:picMkLst>
        </pc:picChg>
      </pc:sldChg>
      <pc:sldChg chg="addSp delSp modSp mod">
        <pc:chgData name="林 明锋" userId="df5b4b9bac279175" providerId="LiveId" clId="{5740E8AC-4CB3-4DE3-A091-DD598B1C4452}" dt="2022-08-18T05:34:56.682" v="259" actId="1076"/>
        <pc:sldMkLst>
          <pc:docMk/>
          <pc:sldMk cId="1687424563" sldId="413"/>
        </pc:sldMkLst>
        <pc:picChg chg="add del mod modCrop">
          <ac:chgData name="林 明锋" userId="df5b4b9bac279175" providerId="LiveId" clId="{5740E8AC-4CB3-4DE3-A091-DD598B1C4452}" dt="2022-08-18T05:34:38.011" v="254" actId="478"/>
          <ac:picMkLst>
            <pc:docMk/>
            <pc:sldMk cId="1687424563" sldId="413"/>
            <ac:picMk id="2" creationId="{93ED2BB0-4C17-ED5C-7767-D0CCF56E1F56}"/>
          </ac:picMkLst>
        </pc:picChg>
        <pc:picChg chg="add mod modCrop">
          <ac:chgData name="林 明锋" userId="df5b4b9bac279175" providerId="LiveId" clId="{5740E8AC-4CB3-4DE3-A091-DD598B1C4452}" dt="2022-08-18T05:34:56.682" v="259" actId="1076"/>
          <ac:picMkLst>
            <pc:docMk/>
            <pc:sldMk cId="1687424563" sldId="413"/>
            <ac:picMk id="3" creationId="{FFE00FDF-224D-D5E4-6A21-63C4CE48004D}"/>
          </ac:picMkLst>
        </pc:picChg>
        <pc:picChg chg="del">
          <ac:chgData name="林 明锋" userId="df5b4b9bac279175" providerId="LiveId" clId="{5740E8AC-4CB3-4DE3-A091-DD598B1C4452}" dt="2022-08-18T05:19:01.133" v="123" actId="478"/>
          <ac:picMkLst>
            <pc:docMk/>
            <pc:sldMk cId="1687424563" sldId="413"/>
            <ac:picMk id="28" creationId="{FA1CD4AC-6780-C22C-8C5F-0E57CB2B7C4C}"/>
          </ac:picMkLst>
        </pc:picChg>
      </pc:sldChg>
      <pc:sldChg chg="addSp delSp modSp mod">
        <pc:chgData name="林 明锋" userId="df5b4b9bac279175" providerId="LiveId" clId="{5740E8AC-4CB3-4DE3-A091-DD598B1C4452}" dt="2022-08-18T05:35:11.069" v="270" actId="1076"/>
        <pc:sldMkLst>
          <pc:docMk/>
          <pc:sldMk cId="2480753243" sldId="414"/>
        </pc:sldMkLst>
        <pc:picChg chg="add del mod">
          <ac:chgData name="林 明锋" userId="df5b4b9bac279175" providerId="LiveId" clId="{5740E8AC-4CB3-4DE3-A091-DD598B1C4452}" dt="2022-08-18T05:35:09.724" v="268" actId="478"/>
          <ac:picMkLst>
            <pc:docMk/>
            <pc:sldMk cId="2480753243" sldId="414"/>
            <ac:picMk id="2" creationId="{DC102EEF-4112-787C-782D-2481D06CF062}"/>
          </ac:picMkLst>
        </pc:picChg>
        <pc:picChg chg="add mod">
          <ac:chgData name="林 明锋" userId="df5b4b9bac279175" providerId="LiveId" clId="{5740E8AC-4CB3-4DE3-A091-DD598B1C4452}" dt="2022-08-18T05:35:11.069" v="270" actId="1076"/>
          <ac:picMkLst>
            <pc:docMk/>
            <pc:sldMk cId="2480753243" sldId="414"/>
            <ac:picMk id="3" creationId="{31E1FCB3-CD18-B18B-2510-CF0682C79854}"/>
          </ac:picMkLst>
        </pc:picChg>
        <pc:picChg chg="del">
          <ac:chgData name="林 明锋" userId="df5b4b9bac279175" providerId="LiveId" clId="{5740E8AC-4CB3-4DE3-A091-DD598B1C4452}" dt="2022-08-18T05:20:07.364" v="140" actId="478"/>
          <ac:picMkLst>
            <pc:docMk/>
            <pc:sldMk cId="2480753243" sldId="414"/>
            <ac:picMk id="28" creationId="{FA1CD4AC-6780-C22C-8C5F-0E57CB2B7C4C}"/>
          </ac:picMkLst>
        </pc:picChg>
      </pc:sldChg>
      <pc:sldChg chg="addSp delSp modSp mod">
        <pc:chgData name="林 明锋" userId="df5b4b9bac279175" providerId="LiveId" clId="{5740E8AC-4CB3-4DE3-A091-DD598B1C4452}" dt="2022-08-18T05:35:06.687" v="267"/>
        <pc:sldMkLst>
          <pc:docMk/>
          <pc:sldMk cId="127120252" sldId="416"/>
        </pc:sldMkLst>
        <pc:picChg chg="add del mod">
          <ac:chgData name="林 明锋" userId="df5b4b9bac279175" providerId="LiveId" clId="{5740E8AC-4CB3-4DE3-A091-DD598B1C4452}" dt="2022-08-18T05:35:06.444" v="266" actId="478"/>
          <ac:picMkLst>
            <pc:docMk/>
            <pc:sldMk cId="127120252" sldId="416"/>
            <ac:picMk id="2" creationId="{27D525B5-BD93-8BFD-7D19-19C7E4DEB47B}"/>
          </ac:picMkLst>
        </pc:picChg>
        <pc:picChg chg="add mod">
          <ac:chgData name="林 明锋" userId="df5b4b9bac279175" providerId="LiveId" clId="{5740E8AC-4CB3-4DE3-A091-DD598B1C4452}" dt="2022-08-18T05:35:06.687" v="267"/>
          <ac:picMkLst>
            <pc:docMk/>
            <pc:sldMk cId="127120252" sldId="416"/>
            <ac:picMk id="5" creationId="{EF232998-E08A-28DA-9195-A755E6DA56CE}"/>
          </ac:picMkLst>
        </pc:picChg>
        <pc:picChg chg="del">
          <ac:chgData name="林 明锋" userId="df5b4b9bac279175" providerId="LiveId" clId="{5740E8AC-4CB3-4DE3-A091-DD598B1C4452}" dt="2022-08-18T05:20:00.692" v="137" actId="478"/>
          <ac:picMkLst>
            <pc:docMk/>
            <pc:sldMk cId="127120252" sldId="416"/>
            <ac:picMk id="28" creationId="{FA1CD4AC-6780-C22C-8C5F-0E57CB2B7C4C}"/>
          </ac:picMkLst>
        </pc:picChg>
      </pc:sldChg>
      <pc:sldChg chg="addSp delSp modSp mod modAnim">
        <pc:chgData name="林 明锋" userId="df5b4b9bac279175" providerId="LiveId" clId="{5740E8AC-4CB3-4DE3-A091-DD598B1C4452}" dt="2022-08-18T05:35:25.126" v="276" actId="1076"/>
        <pc:sldMkLst>
          <pc:docMk/>
          <pc:sldMk cId="3610358317" sldId="417"/>
        </pc:sldMkLst>
        <pc:picChg chg="add del mod">
          <ac:chgData name="林 明锋" userId="df5b4b9bac279175" providerId="LiveId" clId="{5740E8AC-4CB3-4DE3-A091-DD598B1C4452}" dt="2022-08-18T05:35:22.516" v="275" actId="478"/>
          <ac:picMkLst>
            <pc:docMk/>
            <pc:sldMk cId="3610358317" sldId="417"/>
            <ac:picMk id="2" creationId="{E1ED529C-32FB-1C11-7F01-7370913CF187}"/>
          </ac:picMkLst>
        </pc:picChg>
        <pc:picChg chg="add mod">
          <ac:chgData name="林 明锋" userId="df5b4b9bac279175" providerId="LiveId" clId="{5740E8AC-4CB3-4DE3-A091-DD598B1C4452}" dt="2022-08-18T05:35:25.126" v="276" actId="1076"/>
          <ac:picMkLst>
            <pc:docMk/>
            <pc:sldMk cId="3610358317" sldId="417"/>
            <ac:picMk id="5" creationId="{E930B2E4-C24E-B7DA-FA95-D6B50F387DF5}"/>
          </ac:picMkLst>
        </pc:picChg>
        <pc:picChg chg="del">
          <ac:chgData name="林 明锋" userId="df5b4b9bac279175" providerId="LiveId" clId="{5740E8AC-4CB3-4DE3-A091-DD598B1C4452}" dt="2022-08-18T05:20:12.445" v="143" actId="478"/>
          <ac:picMkLst>
            <pc:docMk/>
            <pc:sldMk cId="3610358317" sldId="417"/>
            <ac:picMk id="28" creationId="{FA1CD4AC-6780-C22C-8C5F-0E57CB2B7C4C}"/>
          </ac:picMkLst>
        </pc:picChg>
      </pc:sldChg>
      <pc:sldChg chg="addSp delSp modSp mod">
        <pc:chgData name="林 明锋" userId="df5b4b9bac279175" providerId="LiveId" clId="{5740E8AC-4CB3-4DE3-A091-DD598B1C4452}" dt="2022-08-18T05:35:33.783" v="279" actId="1076"/>
        <pc:sldMkLst>
          <pc:docMk/>
          <pc:sldMk cId="1208284675" sldId="421"/>
        </pc:sldMkLst>
        <pc:picChg chg="add del mod">
          <ac:chgData name="林 明锋" userId="df5b4b9bac279175" providerId="LiveId" clId="{5740E8AC-4CB3-4DE3-A091-DD598B1C4452}" dt="2022-08-18T05:35:31.884" v="277" actId="478"/>
          <ac:picMkLst>
            <pc:docMk/>
            <pc:sldMk cId="1208284675" sldId="421"/>
            <ac:picMk id="2" creationId="{3DA130A8-2A70-1D97-5B75-F24EDE535181}"/>
          </ac:picMkLst>
        </pc:picChg>
        <pc:picChg chg="add mod">
          <ac:chgData name="林 明锋" userId="df5b4b9bac279175" providerId="LiveId" clId="{5740E8AC-4CB3-4DE3-A091-DD598B1C4452}" dt="2022-08-18T05:35:33.783" v="279" actId="1076"/>
          <ac:picMkLst>
            <pc:docMk/>
            <pc:sldMk cId="1208284675" sldId="421"/>
            <ac:picMk id="6" creationId="{DCB9EB7D-39AB-71E7-0767-76CD9E9FFB01}"/>
          </ac:picMkLst>
        </pc:picChg>
        <pc:picChg chg="del">
          <ac:chgData name="林 明锋" userId="df5b4b9bac279175" providerId="LiveId" clId="{5740E8AC-4CB3-4DE3-A091-DD598B1C4452}" dt="2022-08-18T05:20:15.725" v="146" actId="478"/>
          <ac:picMkLst>
            <pc:docMk/>
            <pc:sldMk cId="1208284675" sldId="421"/>
            <ac:picMk id="28" creationId="{FA1CD4AC-6780-C22C-8C5F-0E57CB2B7C4C}"/>
          </ac:picMkLst>
        </pc:picChg>
      </pc:sldChg>
      <pc:sldChg chg="addSp delSp modSp mod">
        <pc:chgData name="林 明锋" userId="df5b4b9bac279175" providerId="LiveId" clId="{5740E8AC-4CB3-4DE3-A091-DD598B1C4452}" dt="2022-08-18T05:36:02.366" v="282" actId="1076"/>
        <pc:sldMkLst>
          <pc:docMk/>
          <pc:sldMk cId="1943132404" sldId="422"/>
        </pc:sldMkLst>
        <pc:picChg chg="add del mod">
          <ac:chgData name="林 明锋" userId="df5b4b9bac279175" providerId="LiveId" clId="{5740E8AC-4CB3-4DE3-A091-DD598B1C4452}" dt="2022-08-18T05:36:00.476" v="280" actId="478"/>
          <ac:picMkLst>
            <pc:docMk/>
            <pc:sldMk cId="1943132404" sldId="422"/>
            <ac:picMk id="2" creationId="{1C76B323-05D3-84C6-833A-89BCA5A74552}"/>
          </ac:picMkLst>
        </pc:picChg>
        <pc:picChg chg="add mod">
          <ac:chgData name="林 明锋" userId="df5b4b9bac279175" providerId="LiveId" clId="{5740E8AC-4CB3-4DE3-A091-DD598B1C4452}" dt="2022-08-18T05:36:02.366" v="282" actId="1076"/>
          <ac:picMkLst>
            <pc:docMk/>
            <pc:sldMk cId="1943132404" sldId="422"/>
            <ac:picMk id="5" creationId="{3A7EB08E-8CC0-C4CA-94D1-4A736877CA03}"/>
          </ac:picMkLst>
        </pc:picChg>
        <pc:picChg chg="del">
          <ac:chgData name="林 明锋" userId="df5b4b9bac279175" providerId="LiveId" clId="{5740E8AC-4CB3-4DE3-A091-DD598B1C4452}" dt="2022-08-18T05:20:19.917" v="149" actId="478"/>
          <ac:picMkLst>
            <pc:docMk/>
            <pc:sldMk cId="1943132404" sldId="422"/>
            <ac:picMk id="28" creationId="{FA1CD4AC-6780-C22C-8C5F-0E57CB2B7C4C}"/>
          </ac:picMkLst>
        </pc:picChg>
      </pc:sldChg>
      <pc:sldChg chg="addSp delSp modSp mod">
        <pc:chgData name="林 明锋" userId="df5b4b9bac279175" providerId="LiveId" clId="{5740E8AC-4CB3-4DE3-A091-DD598B1C4452}" dt="2022-08-18T05:36:05.282" v="285" actId="1076"/>
        <pc:sldMkLst>
          <pc:docMk/>
          <pc:sldMk cId="2980121" sldId="423"/>
        </pc:sldMkLst>
        <pc:picChg chg="add del mod">
          <ac:chgData name="林 明锋" userId="df5b4b9bac279175" providerId="LiveId" clId="{5740E8AC-4CB3-4DE3-A091-DD598B1C4452}" dt="2022-08-18T05:36:04.060" v="283" actId="478"/>
          <ac:picMkLst>
            <pc:docMk/>
            <pc:sldMk cId="2980121" sldId="423"/>
            <ac:picMk id="2" creationId="{0D1F149F-10CE-B181-3304-061A5CE8970B}"/>
          </ac:picMkLst>
        </pc:picChg>
        <pc:picChg chg="add mod">
          <ac:chgData name="林 明锋" userId="df5b4b9bac279175" providerId="LiveId" clId="{5740E8AC-4CB3-4DE3-A091-DD598B1C4452}" dt="2022-08-18T05:36:05.282" v="285" actId="1076"/>
          <ac:picMkLst>
            <pc:docMk/>
            <pc:sldMk cId="2980121" sldId="423"/>
            <ac:picMk id="5" creationId="{D4BC9B12-1CFD-D9CD-D2E3-2D456670B015}"/>
          </ac:picMkLst>
        </pc:picChg>
        <pc:picChg chg="del">
          <ac:chgData name="林 明锋" userId="df5b4b9bac279175" providerId="LiveId" clId="{5740E8AC-4CB3-4DE3-A091-DD598B1C4452}" dt="2022-08-18T05:20:23.493" v="152" actId="478"/>
          <ac:picMkLst>
            <pc:docMk/>
            <pc:sldMk cId="2980121" sldId="423"/>
            <ac:picMk id="28" creationId="{FA1CD4AC-6780-C22C-8C5F-0E57CB2B7C4C}"/>
          </ac:picMkLst>
        </pc:picChg>
      </pc:sldChg>
      <pc:sldChg chg="addSp delSp modSp mod">
        <pc:chgData name="林 明锋" userId="df5b4b9bac279175" providerId="LiveId" clId="{5740E8AC-4CB3-4DE3-A091-DD598B1C4452}" dt="2022-08-18T05:37:03.945" v="298" actId="1076"/>
        <pc:sldMkLst>
          <pc:docMk/>
          <pc:sldMk cId="2519811607" sldId="425"/>
        </pc:sldMkLst>
        <pc:spChg chg="add del">
          <ac:chgData name="林 明锋" userId="df5b4b9bac279175" providerId="LiveId" clId="{5740E8AC-4CB3-4DE3-A091-DD598B1C4452}" dt="2022-08-18T04:47:22.460" v="22" actId="22"/>
          <ac:spMkLst>
            <pc:docMk/>
            <pc:sldMk cId="2519811607" sldId="425"/>
            <ac:spMk id="5" creationId="{C370989D-BB6D-4BC3-9521-FC87A6C8488E}"/>
          </ac:spMkLst>
        </pc:spChg>
        <pc:picChg chg="add del mod modCrop">
          <ac:chgData name="林 明锋" userId="df5b4b9bac279175" providerId="LiveId" clId="{5740E8AC-4CB3-4DE3-A091-DD598B1C4452}" dt="2022-08-18T05:36:36.084" v="292" actId="478"/>
          <ac:picMkLst>
            <pc:docMk/>
            <pc:sldMk cId="2519811607" sldId="425"/>
            <ac:picMk id="4" creationId="{DBB88A34-3AC6-9166-3AE8-A32CEC3581A0}"/>
          </ac:picMkLst>
        </pc:picChg>
        <pc:picChg chg="add del mod">
          <ac:chgData name="林 明锋" userId="df5b4b9bac279175" providerId="LiveId" clId="{5740E8AC-4CB3-4DE3-A091-DD598B1C4452}" dt="2022-08-18T05:36:39.741" v="294" actId="478"/>
          <ac:picMkLst>
            <pc:docMk/>
            <pc:sldMk cId="2519811607" sldId="425"/>
            <ac:picMk id="5" creationId="{CCEB9324-CCFF-8DFD-9F55-E259322E030B}"/>
          </ac:picMkLst>
        </pc:picChg>
        <pc:picChg chg="del">
          <ac:chgData name="林 明锋" userId="df5b4b9bac279175" providerId="LiveId" clId="{5740E8AC-4CB3-4DE3-A091-DD598B1C4452}" dt="2022-08-18T05:22:05.604" v="213" actId="478"/>
          <ac:picMkLst>
            <pc:docMk/>
            <pc:sldMk cId="2519811607" sldId="425"/>
            <ac:picMk id="6" creationId="{AEFC2AB1-D854-45EB-36B8-7C214FC8685C}"/>
          </ac:picMkLst>
        </pc:picChg>
        <pc:picChg chg="add mod modCrop">
          <ac:chgData name="林 明锋" userId="df5b4b9bac279175" providerId="LiveId" clId="{5740E8AC-4CB3-4DE3-A091-DD598B1C4452}" dt="2022-08-18T05:37:03.945" v="298" actId="1076"/>
          <ac:picMkLst>
            <pc:docMk/>
            <pc:sldMk cId="2519811607" sldId="425"/>
            <ac:picMk id="10" creationId="{979F23E0-545E-C871-C3A2-09AA663ECFA1}"/>
          </ac:picMkLst>
        </pc:picChg>
      </pc:sldChg>
      <pc:sldChg chg="addSp delSp modSp mod">
        <pc:chgData name="林 明锋" userId="df5b4b9bac279175" providerId="LiveId" clId="{5740E8AC-4CB3-4DE3-A091-DD598B1C4452}" dt="2022-08-18T05:35:00.104" v="261"/>
        <pc:sldMkLst>
          <pc:docMk/>
          <pc:sldMk cId="1669760826" sldId="438"/>
        </pc:sldMkLst>
        <pc:picChg chg="add del mod">
          <ac:chgData name="林 明锋" userId="df5b4b9bac279175" providerId="LiveId" clId="{5740E8AC-4CB3-4DE3-A091-DD598B1C4452}" dt="2022-08-18T05:34:59.763" v="260" actId="478"/>
          <ac:picMkLst>
            <pc:docMk/>
            <pc:sldMk cId="1669760826" sldId="438"/>
            <ac:picMk id="2" creationId="{F5894D57-DF31-0450-81CB-CF8C29B0F9CB}"/>
          </ac:picMkLst>
        </pc:picChg>
        <pc:picChg chg="add mod">
          <ac:chgData name="林 明锋" userId="df5b4b9bac279175" providerId="LiveId" clId="{5740E8AC-4CB3-4DE3-A091-DD598B1C4452}" dt="2022-08-18T05:35:00.104" v="261"/>
          <ac:picMkLst>
            <pc:docMk/>
            <pc:sldMk cId="1669760826" sldId="438"/>
            <ac:picMk id="3" creationId="{444667C0-AA95-8A95-3E04-74EBCDF45699}"/>
          </ac:picMkLst>
        </pc:picChg>
        <pc:picChg chg="del">
          <ac:chgData name="林 明锋" userId="df5b4b9bac279175" providerId="LiveId" clId="{5740E8AC-4CB3-4DE3-A091-DD598B1C4452}" dt="2022-08-18T05:19:35.293" v="132" actId="478"/>
          <ac:picMkLst>
            <pc:docMk/>
            <pc:sldMk cId="1669760826" sldId="438"/>
            <ac:picMk id="28" creationId="{FA1CD4AC-6780-C22C-8C5F-0E57CB2B7C4C}"/>
          </ac:picMkLst>
        </pc:picChg>
      </pc:sldChg>
      <pc:sldChg chg="addSp delSp modSp add mod">
        <pc:chgData name="林 明锋" userId="df5b4b9bac279175" providerId="LiveId" clId="{5740E8AC-4CB3-4DE3-A091-DD598B1C4452}" dt="2022-08-18T05:02:32.685" v="51" actId="1076"/>
        <pc:sldMkLst>
          <pc:docMk/>
          <pc:sldMk cId="1054190846" sldId="439"/>
        </pc:sldMkLst>
        <pc:spChg chg="del">
          <ac:chgData name="林 明锋" userId="df5b4b9bac279175" providerId="LiveId" clId="{5740E8AC-4CB3-4DE3-A091-DD598B1C4452}" dt="2022-08-18T05:02:02.230" v="47" actId="478"/>
          <ac:spMkLst>
            <pc:docMk/>
            <pc:sldMk cId="1054190846" sldId="439"/>
            <ac:spMk id="3" creationId="{0CFF1E65-634B-113C-B37D-79E559FC58BF}"/>
          </ac:spMkLst>
        </pc:spChg>
        <pc:spChg chg="del mod">
          <ac:chgData name="林 明锋" userId="df5b4b9bac279175" providerId="LiveId" clId="{5740E8AC-4CB3-4DE3-A091-DD598B1C4452}" dt="2022-08-18T05:01:59.406" v="44" actId="478"/>
          <ac:spMkLst>
            <pc:docMk/>
            <pc:sldMk cId="1054190846" sldId="439"/>
            <ac:spMk id="18" creationId="{2CF5455B-9FF4-8AE2-7DBB-8A9EC7ACF792}"/>
          </ac:spMkLst>
        </pc:spChg>
        <pc:spChg chg="del">
          <ac:chgData name="林 明锋" userId="df5b4b9bac279175" providerId="LiveId" clId="{5740E8AC-4CB3-4DE3-A091-DD598B1C4452}" dt="2022-08-18T05:02:00.445" v="45" actId="478"/>
          <ac:spMkLst>
            <pc:docMk/>
            <pc:sldMk cId="1054190846" sldId="439"/>
            <ac:spMk id="42" creationId="{E9800B12-1D46-B426-A9F9-A5D823B03505}"/>
          </ac:spMkLst>
        </pc:spChg>
        <pc:picChg chg="add mod">
          <ac:chgData name="林 明锋" userId="df5b4b9bac279175" providerId="LiveId" clId="{5740E8AC-4CB3-4DE3-A091-DD598B1C4452}" dt="2022-08-18T05:02:32.685" v="51" actId="1076"/>
          <ac:picMkLst>
            <pc:docMk/>
            <pc:sldMk cId="1054190846" sldId="439"/>
            <ac:picMk id="5" creationId="{87C81127-9A1D-E260-3403-4A348126512F}"/>
          </ac:picMkLst>
        </pc:picChg>
        <pc:picChg chg="del">
          <ac:chgData name="林 明锋" userId="df5b4b9bac279175" providerId="LiveId" clId="{5740E8AC-4CB3-4DE3-A091-DD598B1C4452}" dt="2022-08-18T05:01:56.207" v="40" actId="478"/>
          <ac:picMkLst>
            <pc:docMk/>
            <pc:sldMk cId="1054190846" sldId="439"/>
            <ac:picMk id="9" creationId="{43C5566B-A594-4149-924C-5184C3E28C2A}"/>
          </ac:picMkLst>
        </pc:picChg>
        <pc:picChg chg="del">
          <ac:chgData name="林 明锋" userId="df5b4b9bac279175" providerId="LiveId" clId="{5740E8AC-4CB3-4DE3-A091-DD598B1C4452}" dt="2022-08-18T05:01:57.590" v="42" actId="478"/>
          <ac:picMkLst>
            <pc:docMk/>
            <pc:sldMk cId="1054190846" sldId="439"/>
            <ac:picMk id="28" creationId="{FA1CD4AC-6780-C22C-8C5F-0E57CB2B7C4C}"/>
          </ac:picMkLst>
        </pc:picChg>
        <pc:cxnChg chg="del">
          <ac:chgData name="林 明锋" userId="df5b4b9bac279175" providerId="LiveId" clId="{5740E8AC-4CB3-4DE3-A091-DD598B1C4452}" dt="2022-08-18T05:02:01.262" v="46" actId="478"/>
          <ac:cxnSpMkLst>
            <pc:docMk/>
            <pc:sldMk cId="1054190846" sldId="439"/>
            <ac:cxnSpMk id="6" creationId="{6EC1F5BE-69A6-4181-9411-C94336122BFC}"/>
          </ac:cxnSpMkLst>
        </pc:cxnChg>
        <pc:cxnChg chg="del">
          <ac:chgData name="林 明锋" userId="df5b4b9bac279175" providerId="LiveId" clId="{5740E8AC-4CB3-4DE3-A091-DD598B1C4452}" dt="2022-08-18T05:01:57.117" v="41" actId="478"/>
          <ac:cxnSpMkLst>
            <pc:docMk/>
            <pc:sldMk cId="1054190846" sldId="439"/>
            <ac:cxnSpMk id="43" creationId="{4CB7A696-2D28-4741-A6FB-F00C318A451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8/19/2022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8/19/2022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717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660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4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123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632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5696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2542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24.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25.gi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3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1.xml"/><Relationship Id="rId5" Type="http://schemas.openxmlformats.org/officeDocument/2006/relationships/image" Target="../media/image3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3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4.xml"/><Relationship Id="rId5" Type="http://schemas.openxmlformats.org/officeDocument/2006/relationships/image" Target="../media/image33.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基于 </a:t>
            </a:r>
            <a:r>
              <a:rPr lang="en-US" altLang="zh-CN" sz="3200" dirty="0">
                <a:solidFill>
                  <a:srgbClr val="000000"/>
                </a:solidFill>
                <a:latin typeface="微软雅黑" panose="020B0503020204020204" pitchFamily="34" charset="-122"/>
                <a:ea typeface="微软雅黑" panose="020B0503020204020204" pitchFamily="34" charset="-122"/>
              </a:rPr>
              <a:t>Bicubic </a:t>
            </a:r>
            <a:r>
              <a:rPr lang="zh-CN" altLang="en-US" sz="3200" dirty="0">
                <a:solidFill>
                  <a:srgbClr val="000000"/>
                </a:solidFill>
                <a:latin typeface="楷体" panose="02010609060101010101" pitchFamily="49" charset="-122"/>
                <a:ea typeface="楷体" panose="02010609060101010101" pitchFamily="49" charset="-122"/>
              </a:rPr>
              <a:t>和机器学习图像增强</a:t>
            </a:r>
            <a:endParaRPr lang="en-US" altLang="zh-CN" sz="3200" dirty="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的 </a:t>
            </a:r>
            <a:r>
              <a:rPr lang="en-US" altLang="zh-CN" sz="3200" dirty="0">
                <a:solidFill>
                  <a:srgbClr val="000000"/>
                </a:solidFill>
                <a:latin typeface="微软雅黑" panose="020B0503020204020204" pitchFamily="34" charset="-122"/>
                <a:ea typeface="微软雅黑" panose="020B0503020204020204" pitchFamily="34" charset="-122"/>
              </a:rPr>
              <a:t>4K 60FPS </a:t>
            </a:r>
            <a:r>
              <a:rPr lang="zh-CN" altLang="en-US" sz="3200" dirty="0">
                <a:solidFill>
                  <a:srgbClr val="000000"/>
                </a:solidFill>
                <a:latin typeface="楷体" panose="02010609060101010101" pitchFamily="49" charset="-122"/>
                <a:ea typeface="楷体" panose="02010609060101010101" pitchFamily="49" charset="-122"/>
              </a:rPr>
              <a:t>实时超分辨率</a:t>
            </a:r>
            <a:r>
              <a:rPr lang="en-US" altLang="zh-CN" sz="3200" dirty="0">
                <a:solidFill>
                  <a:srgbClr val="000000"/>
                </a:solidFill>
                <a:latin typeface="楷体" panose="02010609060101010101" pitchFamily="49" charset="-122"/>
                <a:ea typeface="楷体" panose="02010609060101010101" pitchFamily="49" charset="-122"/>
              </a:rPr>
              <a:t>IP</a:t>
            </a:r>
            <a:r>
              <a:rPr lang="zh-CN" altLang="en-US" sz="3200" dirty="0">
                <a:solidFill>
                  <a:srgbClr val="000000"/>
                </a:solidFill>
                <a:latin typeface="楷体" panose="02010609060101010101" pitchFamily="49" charset="-122"/>
                <a:ea typeface="楷体" panose="02010609060101010101" pitchFamily="49" charset="-122"/>
              </a:rPr>
              <a:t>核</a:t>
            </a: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1262249"/>
            <a:ext cx="3598633" cy="148083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C8DDE4F-DEA3-08A0-0D78-0B96E0578902}"/>
              </a:ext>
            </a:extLst>
          </p:cNvPr>
          <p:cNvSpPr/>
          <p:nvPr/>
        </p:nvSpPr>
        <p:spPr>
          <a:xfrm>
            <a:off x="4506012" y="2165605"/>
            <a:ext cx="1480009" cy="266006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322359" y="1657435"/>
            <a:ext cx="4296996" cy="3489866"/>
          </a:xfrm>
          <a:prstGeom prst="rect">
            <a:avLst/>
          </a:prstGeom>
          <a:noFill/>
        </p:spPr>
        <p:txBody>
          <a:bodyPr wrap="square" rtlCol="0">
            <a:spAutoFit/>
          </a:bodyPr>
          <a:lstStyle/>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纹理分类 </a:t>
            </a:r>
            <a:r>
              <a:rPr lang="en-US" altLang="zh-CN" sz="2400" b="1" i="0" dirty="0">
                <a:solidFill>
                  <a:srgbClr val="000000"/>
                </a:solidFill>
                <a:effectLst/>
                <a:latin typeface="CMR12"/>
              </a:rPr>
              <a:t>IP </a:t>
            </a:r>
          </a:p>
          <a:p>
            <a:pPr>
              <a:lnSpc>
                <a:spcPct val="150000"/>
              </a:lnSpc>
            </a:pPr>
            <a:r>
              <a:rPr lang="en-US" altLang="zh-CN" sz="2400" dirty="0">
                <a:solidFill>
                  <a:srgbClr val="000000"/>
                </a:solidFill>
                <a:latin typeface="CMR1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提供对于单通道图像每个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sz="1800" b="0" i="0" dirty="0">
                <a:solidFill>
                  <a:srgbClr val="000000"/>
                </a:solidFill>
                <a:effectLst/>
                <a:latin typeface="黑体" panose="02010609060101010101" pitchFamily="49" charset="-122"/>
                <a:ea typeface="黑体" panose="02010609060101010101" pitchFamily="49" charset="-122"/>
              </a:rPr>
              <a:t>或</a:t>
            </a:r>
            <a:br>
              <a:rPr lang="en-US" altLang="zh-CN" sz="1800" b="0" i="0" dirty="0">
                <a:solidFill>
                  <a:srgbClr val="000000"/>
                </a:solidFill>
                <a:effectLst/>
                <a:latin typeface="黑体" panose="02010609060101010101" pitchFamily="49" charset="-122"/>
                <a:ea typeface="黑体" panose="02010609060101010101" pitchFamily="49" charset="-122"/>
              </a:rPr>
            </a:br>
            <a:r>
              <a:rPr lang="en-US" altLang="zh-CN" sz="1800" b="0" i="0" dirty="0">
                <a:solidFill>
                  <a:srgbClr val="000000"/>
                </a:solidFill>
                <a:effectLst/>
                <a:latin typeface="黑体" panose="02010609060101010101" pitchFamily="49" charset="-122"/>
                <a:ea typeface="黑体" panose="02010609060101010101" pitchFamily="49" charset="-122"/>
              </a:rPr>
              <a:t>3×3 </a:t>
            </a:r>
            <a:r>
              <a:rPr lang="zh-CN" altLang="en-US" sz="1800" b="0" i="0" dirty="0">
                <a:solidFill>
                  <a:srgbClr val="000000"/>
                </a:solidFill>
                <a:effectLst/>
                <a:latin typeface="黑体" panose="02010609060101010101" pitchFamily="49" charset="-122"/>
                <a:ea typeface="黑体" panose="02010609060101010101" pitchFamily="49" charset="-122"/>
              </a:rPr>
              <a:t>图像块的纹理特征进行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实时分类</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endParaRPr lang="en-US" altLang="zh-CN" sz="1800" b="0" i="0" dirty="0">
              <a:solidFill>
                <a:srgbClr val="000000"/>
              </a:solidFill>
              <a:effectLst/>
              <a:latin typeface="SimSun" panose="02010600030101010101" pitchFamily="2" charset="-122"/>
              <a:ea typeface="SimSun" panose="02010600030101010101" pitchFamily="2" charset="-122"/>
            </a:endParaRPr>
          </a:p>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自适应锐化模块</a:t>
            </a:r>
            <a:endParaRPr lang="en-US" altLang="zh-CN" sz="2400" b="1" i="0" dirty="0">
              <a:solidFill>
                <a:srgbClr val="000000"/>
              </a:solidFill>
              <a:effectLst/>
              <a:latin typeface="SimSun" panose="02010600030101010101" pitchFamily="2" charset="-122"/>
              <a:ea typeface="SimSun" panose="02010600030101010101" pitchFamily="2" charset="-122"/>
            </a:endParaRPr>
          </a:p>
          <a:p>
            <a:pPr>
              <a:lnSpc>
                <a:spcPct val="150000"/>
              </a:lnSpc>
            </a:pPr>
            <a:r>
              <a:rPr lang="en-US" altLang="zh-CN" sz="2400" dirty="0">
                <a:solidFill>
                  <a:srgbClr val="000000"/>
                </a:solidFill>
                <a:latin typeface="SimSun" panose="02010600030101010101" pitchFamily="2" charset="-122"/>
                <a:ea typeface="SimSun" panose="02010600030101010101" pitchFamily="2" charset="-122"/>
              </a:rPr>
              <a:t>	</a:t>
            </a:r>
            <a:r>
              <a:rPr lang="zh-CN" altLang="en-US" dirty="0">
                <a:solidFill>
                  <a:srgbClr val="000000"/>
                </a:solidFill>
                <a:latin typeface="黑体" panose="02010609060101010101" pitchFamily="49" charset="-122"/>
                <a:ea typeface="黑体" panose="02010609060101010101" pitchFamily="49" charset="-122"/>
              </a:rPr>
              <a:t>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dirty="0">
                <a:solidFill>
                  <a:srgbClr val="000000"/>
                </a:solidFill>
                <a:latin typeface="黑体" panose="02010609060101010101" pitchFamily="49" charset="-122"/>
                <a:ea typeface="黑体" panose="02010609060101010101" pitchFamily="49" charset="-122"/>
              </a:rPr>
              <a:t>的图像块根据其纹理类型进行</a:t>
            </a:r>
            <a:r>
              <a:rPr lang="zh-CN" altLang="en-US" dirty="0">
                <a:solidFill>
                  <a:srgbClr val="FF0000"/>
                </a:solidFill>
                <a:latin typeface="黑体" panose="02010609060101010101" pitchFamily="49" charset="-122"/>
                <a:ea typeface="黑体" panose="02010609060101010101" pitchFamily="49" charset="-122"/>
              </a:rPr>
              <a:t>实时增强</a:t>
            </a:r>
            <a:r>
              <a:rPr lang="zh-CN" altLang="en-US" dirty="0">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示&#10;&#10;描述已自动生成">
            <a:extLst>
              <a:ext uri="{FF2B5EF4-FFF2-40B4-BE49-F238E27FC236}">
                <a16:creationId xmlns:a16="http://schemas.microsoft.com/office/drawing/2014/main" id="{469BBD43-4806-4824-E93A-6A2A3DA0A1E6}"/>
              </a:ext>
            </a:extLst>
          </p:cNvPr>
          <p:cNvPicPr>
            <a:picLocks noChangeAspect="1"/>
          </p:cNvPicPr>
          <p:nvPr/>
        </p:nvPicPr>
        <p:blipFill rotWithShape="1">
          <a:blip r:embed="rId5"/>
          <a:srcRect l="34825" r="18191"/>
          <a:stretch/>
        </p:blipFill>
        <p:spPr>
          <a:xfrm>
            <a:off x="361950" y="1419372"/>
            <a:ext cx="5728388" cy="4484610"/>
          </a:xfrm>
          <a:prstGeom prst="rect">
            <a:avLst/>
          </a:prstGeom>
        </p:spPr>
      </p:pic>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5"/>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高斯卷积核</a:t>
            </a: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拉普拉斯卷积核</a:t>
            </a:r>
            <a:endParaRPr lang="en-US" altLang="zh-CN" sz="2000" dirty="0">
              <a:solidFill>
                <a:srgbClr val="000000"/>
              </a:solidFill>
              <a:latin typeface="黑体" panose="02010609060101010101" pitchFamily="49" charset="-122"/>
              <a:ea typeface="黑体" panose="02010609060101010101" pitchFamily="49" charset="-122"/>
            </a:endParaRPr>
          </a:p>
          <a:p>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纹理分类器</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示&#10;&#10;描述已自动生成">
            <a:extLst>
              <a:ext uri="{FF2B5EF4-FFF2-40B4-BE49-F238E27FC236}">
                <a16:creationId xmlns:a16="http://schemas.microsoft.com/office/drawing/2014/main" id="{FFE00FDF-224D-D5E4-6A21-63C4CE48004D}"/>
              </a:ext>
            </a:extLst>
          </p:cNvPr>
          <p:cNvPicPr>
            <a:picLocks noChangeAspect="1"/>
          </p:cNvPicPr>
          <p:nvPr/>
        </p:nvPicPr>
        <p:blipFill rotWithShape="1">
          <a:blip r:embed="rId6"/>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11358" t="39246" r="52104" b="38157"/>
          <a:stretch/>
        </p:blipFill>
        <p:spPr>
          <a:xfrm>
            <a:off x="646765" y="2580091"/>
            <a:ext cx="2730042" cy="1036839"/>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50000"/>
                  </a:schemeClr>
                </a:solidFill>
              </a:rPr>
              <a:t>纹理分类中</a:t>
            </a:r>
            <a:r>
              <a:rPr lang="zh-CN" altLang="en-US" b="1" dirty="0">
                <a:solidFill>
                  <a:schemeClr val="bg2">
                    <a:lumMod val="10000"/>
                  </a:schemeClr>
                </a:solidFill>
              </a:rPr>
              <a:t>缓冲优化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5" name="文本框 24">
            <a:extLst>
              <a:ext uri="{FF2B5EF4-FFF2-40B4-BE49-F238E27FC236}">
                <a16:creationId xmlns:a16="http://schemas.microsoft.com/office/drawing/2014/main" id="{A0A6EE59-98CC-0592-279E-10FDB9D4576A}"/>
              </a:ext>
            </a:extLst>
          </p:cNvPr>
          <p:cNvSpPr txBox="1"/>
          <p:nvPr/>
        </p:nvSpPr>
        <p:spPr>
          <a:xfrm>
            <a:off x="219556" y="3926865"/>
            <a:ext cx="4012803" cy="1291957"/>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卷积时图像边缘像素填充为最邻近像素，通过行、列填充实现流水线</a:t>
            </a:r>
            <a:r>
              <a:rPr lang="zh-CN" altLang="en-US" b="1" dirty="0"/>
              <a:t>。</a:t>
            </a:r>
            <a:endParaRPr lang="en-US" altLang="zh-CN" b="1" dirty="0"/>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6"/>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7"/>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pic>
        <p:nvPicPr>
          <p:cNvPr id="3" name="图片 2" descr="图示&#10;&#10;描述已自动生成">
            <a:extLst>
              <a:ext uri="{FF2B5EF4-FFF2-40B4-BE49-F238E27FC236}">
                <a16:creationId xmlns:a16="http://schemas.microsoft.com/office/drawing/2014/main" id="{444667C0-AA95-8A95-3E04-74EBCDF45699}"/>
              </a:ext>
            </a:extLst>
          </p:cNvPr>
          <p:cNvPicPr>
            <a:picLocks noChangeAspect="1"/>
          </p:cNvPicPr>
          <p:nvPr/>
        </p:nvPicPr>
        <p:blipFill rotWithShape="1">
          <a:blip r:embed="rId8"/>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6976082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1273875"/>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优化一：</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根据矩阵数据中心对称分布， </a:t>
            </a:r>
            <a:r>
              <a:rPr lang="en-US" altLang="zh-CN" b="1" dirty="0">
                <a:solidFill>
                  <a:srgbClr val="000000"/>
                </a:solidFill>
                <a:latin typeface="黑体" panose="02010609060101010101" pitchFamily="49" charset="-122"/>
                <a:ea typeface="黑体" panose="02010609060101010101" pitchFamily="49" charset="-122"/>
              </a:rPr>
              <a:t>25 </a:t>
            </a:r>
            <a:r>
              <a:rPr lang="zh-CN" altLang="en-US" b="1" dirty="0">
                <a:solidFill>
                  <a:srgbClr val="000000"/>
                </a:solidFill>
                <a:latin typeface="黑体" panose="02010609060101010101" pitchFamily="49" charset="-122"/>
                <a:ea typeface="黑体" panose="02010609060101010101" pitchFamily="49" charset="-122"/>
              </a:rPr>
              <a:t>个系数只需要存储 </a:t>
            </a:r>
            <a:r>
              <a:rPr lang="en-US" altLang="zh-CN" b="1" dirty="0">
                <a:solidFill>
                  <a:srgbClr val="000000"/>
                </a:solidFill>
                <a:latin typeface="黑体" panose="02010609060101010101" pitchFamily="49" charset="-122"/>
                <a:ea typeface="黑体" panose="02010609060101010101" pitchFamily="49" charset="-122"/>
              </a:rPr>
              <a:t>6 </a:t>
            </a:r>
            <a:r>
              <a:rPr lang="zh-CN" altLang="en-US" b="1" dirty="0">
                <a:solidFill>
                  <a:srgbClr val="000000"/>
                </a:solidFill>
                <a:latin typeface="黑体" panose="02010609060101010101" pitchFamily="49" charset="-122"/>
                <a:ea typeface="黑体" panose="02010609060101010101" pitchFamily="49" charset="-122"/>
              </a:rPr>
              <a:t>个，节省资源。</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pic>
        <p:nvPicPr>
          <p:cNvPr id="5" name="图片 4" descr="图示&#10;&#10;描述已自动生成">
            <a:extLst>
              <a:ext uri="{FF2B5EF4-FFF2-40B4-BE49-F238E27FC236}">
                <a16:creationId xmlns:a16="http://schemas.microsoft.com/office/drawing/2014/main" id="{9C5E478D-F000-0055-823E-671695F1E9A4}"/>
              </a:ext>
            </a:extLst>
          </p:cNvPr>
          <p:cNvPicPr>
            <a:picLocks noChangeAspect="1"/>
          </p:cNvPicPr>
          <p:nvPr/>
        </p:nvPicPr>
        <p:blipFill rotWithShape="1">
          <a:blip r:embed="rId6"/>
          <a:srcRect l="37269" r="33118" b="69187"/>
          <a:stretch/>
        </p:blipFill>
        <p:spPr>
          <a:xfrm>
            <a:off x="370186" y="877561"/>
            <a:ext cx="3610466" cy="1381815"/>
          </a:xfrm>
          <a:prstGeom prst="rect">
            <a:avLst/>
          </a:prstGeom>
        </p:spPr>
      </p:pic>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530553"/>
            <a:ext cx="3990697" cy="129644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优化一：</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根据矩阵数据中心对称分布， </a:t>
            </a:r>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个系数只需要存储 </a:t>
            </a: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个，节省资源。</a:t>
            </a:r>
            <a:endParaRPr lang="en-US" altLang="zh-CN"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A8372DD5-741C-D513-B388-7DE150EA6031}"/>
              </a:ext>
            </a:extLst>
          </p:cNvPr>
          <p:cNvSpPr txBox="1"/>
          <p:nvPr/>
        </p:nvSpPr>
        <p:spPr>
          <a:xfrm>
            <a:off x="182550" y="4922787"/>
            <a:ext cx="4012803" cy="1296445"/>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优化二：</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高度复用 </a:t>
            </a:r>
            <a:r>
              <a:rPr lang="en-US" altLang="zh-CN" b="1" dirty="0">
                <a:latin typeface="黑体" panose="02010609060101010101" pitchFamily="49" charset="-122"/>
                <a:ea typeface="黑体" panose="02010609060101010101" pitchFamily="49" charset="-122"/>
              </a:rPr>
              <a:t>DSP </a:t>
            </a:r>
            <a:r>
              <a:rPr lang="zh-CN" altLang="en-US" b="1" dirty="0">
                <a:latin typeface="黑体" panose="02010609060101010101" pitchFamily="49" charset="-122"/>
                <a:ea typeface="黑体" panose="02010609060101010101" pitchFamily="49" charset="-122"/>
              </a:rPr>
              <a:t>，一个</a:t>
            </a:r>
            <a:r>
              <a:rPr lang="en-US" altLang="zh-CN" b="1" dirty="0">
                <a:latin typeface="黑体" panose="02010609060101010101" pitchFamily="49" charset="-122"/>
                <a:ea typeface="黑体" panose="02010609060101010101" pitchFamily="49" charset="-122"/>
              </a:rPr>
              <a:t>DSP</a:t>
            </a:r>
            <a:r>
              <a:rPr lang="zh-CN" altLang="en-US" b="1" dirty="0">
                <a:latin typeface="黑体" panose="02010609060101010101" pitchFamily="49" charset="-122"/>
                <a:ea typeface="黑体" panose="02010609060101010101" pitchFamily="49" charset="-122"/>
              </a:rPr>
              <a:t>在同一时间进行两个乘法运算。</a:t>
            </a:r>
            <a:endParaRPr lang="en-US" altLang="zh-CN" b="1"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6"/>
          <a:stretch>
            <a:fillRect/>
          </a:stretch>
        </p:blipFill>
        <p:spPr>
          <a:xfrm>
            <a:off x="4545018" y="2135954"/>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138830" y="4924689"/>
            <a:ext cx="3941776" cy="338554"/>
          </a:xfrm>
          <a:prstGeom prst="rect">
            <a:avLst/>
          </a:prstGeom>
          <a:noFill/>
        </p:spPr>
        <p:txBody>
          <a:bodyPr wrap="square" rtlCol="0">
            <a:spAutoFit/>
          </a:bodyPr>
          <a:lstStyle/>
          <a:p>
            <a:pPr algn="ctr"/>
            <a:r>
              <a:rPr lang="en-US" altLang="zh-CN" sz="1600" dirty="0">
                <a:latin typeface="楷体" panose="02010609060101010101" pitchFamily="49" charset="-122"/>
                <a:ea typeface="楷体" panose="02010609060101010101" pitchFamily="49" charset="-122"/>
              </a:rPr>
              <a:t>DSP</a:t>
            </a:r>
            <a:r>
              <a:rPr lang="zh-CN" altLang="en-US" sz="1600" dirty="0">
                <a:latin typeface="楷体" panose="02010609060101010101" pitchFamily="49" charset="-122"/>
                <a:ea typeface="楷体" panose="02010609060101010101" pitchFamily="49" charset="-122"/>
              </a:rPr>
              <a:t>复用示意图</a:t>
            </a:r>
          </a:p>
        </p:txBody>
      </p:sp>
      <p:pic>
        <p:nvPicPr>
          <p:cNvPr id="5" name="图片 4" descr="图示&#10;&#10;描述已自动生成">
            <a:extLst>
              <a:ext uri="{FF2B5EF4-FFF2-40B4-BE49-F238E27FC236}">
                <a16:creationId xmlns:a16="http://schemas.microsoft.com/office/drawing/2014/main" id="{EF232998-E08A-28DA-9195-A755E6DA56CE}"/>
              </a:ext>
            </a:extLst>
          </p:cNvPr>
          <p:cNvPicPr>
            <a:picLocks noChangeAspect="1"/>
          </p:cNvPicPr>
          <p:nvPr/>
        </p:nvPicPr>
        <p:blipFill rotWithShape="1">
          <a:blip r:embed="rId7"/>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3952938"/>
            <a:ext cx="4012803" cy="858377"/>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加法代替卷积、乘法在移位体现。</a:t>
            </a:r>
            <a:endParaRPr lang="en-US" altLang="zh-CN"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6"/>
          <a:stretch>
            <a:fillRect/>
          </a:stretch>
        </p:blipFill>
        <p:spPr>
          <a:xfrm>
            <a:off x="6189295" y="886858"/>
            <a:ext cx="5378542" cy="4492560"/>
          </a:xfrm>
          <a:prstGeom prst="rect">
            <a:avLst/>
          </a:prstGeom>
        </p:spPr>
      </p:pic>
      <p:pic>
        <p:nvPicPr>
          <p:cNvPr id="3" name="图片 2" descr="图示&#10;&#10;描述已自动生成">
            <a:extLst>
              <a:ext uri="{FF2B5EF4-FFF2-40B4-BE49-F238E27FC236}">
                <a16:creationId xmlns:a16="http://schemas.microsoft.com/office/drawing/2014/main" id="{31E1FCB3-CD18-B18B-2510-CF0682C79854}"/>
              </a:ext>
            </a:extLst>
          </p:cNvPr>
          <p:cNvPicPr>
            <a:picLocks noChangeAspect="1"/>
          </p:cNvPicPr>
          <p:nvPr/>
        </p:nvPicPr>
        <p:blipFill rotWithShape="1">
          <a:blip r:embed="rId7"/>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515924"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Data Split </a:t>
            </a:r>
            <a:r>
              <a:rPr lang="zh-CN" altLang="en-US" sz="2000" b="1" dirty="0">
                <a:latin typeface="黑体" panose="02010609060101010101" pitchFamily="49" charset="-122"/>
                <a:ea typeface="黑体" panose="02010609060101010101" pitchFamily="49" charset="-122"/>
              </a:rPr>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1273875"/>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区域划分模块主要将后续进行统一编码与角度编码的像素区域进行提取。</a:t>
            </a:r>
            <a:endParaRPr lang="zh-CN" altLang="en-US"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E930B2E4-C24E-B7DA-FA95-D6B50F387DF5}"/>
              </a:ext>
            </a:extLst>
          </p:cNvPr>
          <p:cNvPicPr>
            <a:picLocks noChangeAspect="1"/>
          </p:cNvPicPr>
          <p:nvPr/>
        </p:nvPicPr>
        <p:blipFill rotWithShape="1">
          <a:blip r:embed="rId7"/>
          <a:srcRect l="37269" r="33118" b="69187"/>
          <a:stretch/>
        </p:blipFill>
        <p:spPr>
          <a:xfrm>
            <a:off x="236723" y="814057"/>
            <a:ext cx="3610466" cy="1381815"/>
          </a:xfrm>
          <a:prstGeom prst="rect">
            <a:avLst/>
          </a:prstGeom>
        </p:spPr>
      </p:pic>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变化检测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09" y="4460408"/>
            <a:ext cx="1365981"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0-&gt;1 </a:t>
            </a:r>
            <a:r>
              <a:rPr lang="zh-CN" altLang="en-US" sz="1400" b="1" dirty="0">
                <a:solidFill>
                  <a:srgbClr val="FF0000"/>
                </a:solidFill>
              </a:rPr>
              <a:t>变化</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5" y="4460408"/>
            <a:ext cx="1365980"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Uniform Code </a:t>
            </a:r>
            <a:r>
              <a:rPr lang="zh-CN" altLang="en-US" sz="2000" b="1" dirty="0"/>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统一编码模块用于对边缘区域的像素进行统一编码。</a:t>
            </a:r>
            <a:endParaRPr lang="zh-CN" altLang="en-US" dirty="0">
              <a:latin typeface="黑体" panose="02010609060101010101" pitchFamily="49" charset="-122"/>
              <a:ea typeface="黑体" panose="02010609060101010101" pitchFamily="49" charset="-122"/>
            </a:endParaRPr>
          </a:p>
        </p:txBody>
      </p:sp>
      <p:pic>
        <p:nvPicPr>
          <p:cNvPr id="6" name="图片 5" descr="图示&#10;&#10;描述已自动生成">
            <a:extLst>
              <a:ext uri="{FF2B5EF4-FFF2-40B4-BE49-F238E27FC236}">
                <a16:creationId xmlns:a16="http://schemas.microsoft.com/office/drawing/2014/main" id="{DCB9EB7D-39AB-71E7-0767-76CD9E9FFB01}"/>
              </a:ext>
            </a:extLst>
          </p:cNvPr>
          <p:cNvPicPr>
            <a:picLocks noChangeAspect="1"/>
          </p:cNvPicPr>
          <p:nvPr/>
        </p:nvPicPr>
        <p:blipFill rotWithShape="1">
          <a:blip r:embed="rId7"/>
          <a:srcRect l="37269" r="33118" b="69187"/>
          <a:stretch/>
        </p:blipFill>
        <p:spPr>
          <a:xfrm>
            <a:off x="296819" y="815905"/>
            <a:ext cx="3610466" cy="1381815"/>
          </a:xfrm>
          <a:prstGeom prst="rect">
            <a:avLst/>
          </a:prstGeom>
        </p:spPr>
      </p:pic>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Angle Detect </a:t>
            </a:r>
            <a:r>
              <a:rPr lang="zh-CN" altLang="en-US" sz="2000" b="1" dirty="0"/>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角度编码模块用于提取纹理方向。</a:t>
            </a:r>
            <a:endParaRPr lang="zh-CN" altLang="en-US" dirty="0">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pPr algn="ctr"/>
            <a:r>
              <a:rPr lang="zh-CN" altLang="en-US" sz="1600" dirty="0">
                <a:latin typeface="楷体" panose="02010609060101010101" pitchFamily="49" charset="-122"/>
                <a:ea typeface="楷体" panose="02010609060101010101" pitchFamily="49" charset="-122"/>
              </a:rPr>
              <a:t>像素变化检测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3A7EB08E-8CC0-C4CA-94D1-4A736877CA03}"/>
              </a:ext>
            </a:extLst>
          </p:cNvPr>
          <p:cNvPicPr>
            <a:picLocks noChangeAspect="1"/>
          </p:cNvPicPr>
          <p:nvPr/>
        </p:nvPicPr>
        <p:blipFill rotWithShape="1">
          <a:blip r:embed="rId7"/>
          <a:srcRect l="37269" r="33118" b="69187"/>
          <a:stretch/>
        </p:blipFill>
        <p:spPr>
          <a:xfrm>
            <a:off x="268195" y="802526"/>
            <a:ext cx="3610466" cy="1381815"/>
          </a:xfrm>
          <a:prstGeom prst="rect">
            <a:avLst/>
          </a:prstGeom>
        </p:spPr>
      </p:pic>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421426" y="2108270"/>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878592" y="4379987"/>
            <a:ext cx="3291770" cy="400110"/>
          </a:xfrm>
          <a:prstGeom prst="rect">
            <a:avLst/>
          </a:prstGeom>
          <a:noFill/>
        </p:spPr>
        <p:txBody>
          <a:bodyPr wrap="square" rtlCol="0">
            <a:spAutoFit/>
          </a:bodyPr>
          <a:lstStyle/>
          <a:p>
            <a:r>
              <a:rPr lang="en-US" altLang="zh-CN" sz="2000" b="1" dirty="0"/>
              <a:t>Address Code </a:t>
            </a:r>
            <a:r>
              <a:rPr lang="zh-CN" altLang="en-US" sz="2000" b="1" dirty="0"/>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06231" y="4910074"/>
            <a:ext cx="6277441" cy="442878"/>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地址编码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角度编码 </a:t>
            </a: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二值化中心像素</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9252516" y="2131942"/>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图示&#10;&#10;描述已自动生成">
            <a:extLst>
              <a:ext uri="{FF2B5EF4-FFF2-40B4-BE49-F238E27FC236}">
                <a16:creationId xmlns:a16="http://schemas.microsoft.com/office/drawing/2014/main" id="{D4BC9B12-1CFD-D9CD-D2E3-2D456670B015}"/>
              </a:ext>
            </a:extLst>
          </p:cNvPr>
          <p:cNvPicPr>
            <a:picLocks noChangeAspect="1"/>
          </p:cNvPicPr>
          <p:nvPr/>
        </p:nvPicPr>
        <p:blipFill rotWithShape="1">
          <a:blip r:embed="rId7"/>
          <a:srcRect l="37269" r="33118" b="69187"/>
          <a:stretch/>
        </p:blipFill>
        <p:spPr>
          <a:xfrm>
            <a:off x="251065" y="888782"/>
            <a:ext cx="3610466" cy="1381815"/>
          </a:xfrm>
          <a:prstGeom prst="rect">
            <a:avLst/>
          </a:prstGeom>
        </p:spPr>
      </p:pic>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dirty="0">
                <a:solidFill>
                  <a:srgbClr val="000000"/>
                </a:solidFill>
                <a:latin typeface="黑体" panose="02010609060101010101" pitchFamily="49" charset="-122"/>
                <a:ea typeface="黑体" panose="02010609060101010101" pitchFamily="49" charset="-122"/>
              </a:rPr>
              <a:t>对应滤波器地址</a:t>
            </a:r>
            <a:endParaRPr lang="zh-CN" altLang="en-US" dirty="0">
              <a:latin typeface="黑体" panose="02010609060101010101" pitchFamily="49" charset="-122"/>
              <a:ea typeface="黑体" panose="02010609060101010101" pitchFamily="49" charset="-122"/>
            </a:endParaRPr>
          </a:p>
        </p:txBody>
      </p:sp>
      <p:pic>
        <p:nvPicPr>
          <p:cNvPr id="4" name="图片 3" descr="图示&#10;&#10;描述已自动生成">
            <a:extLst>
              <a:ext uri="{FF2B5EF4-FFF2-40B4-BE49-F238E27FC236}">
                <a16:creationId xmlns:a16="http://schemas.microsoft.com/office/drawing/2014/main" id="{43658949-CFAD-3F06-3FB2-8317EE48ABFF}"/>
              </a:ext>
            </a:extLst>
          </p:cNvPr>
          <p:cNvPicPr>
            <a:picLocks noChangeAspect="1"/>
          </p:cNvPicPr>
          <p:nvPr/>
        </p:nvPicPr>
        <p:blipFill rotWithShape="1">
          <a:blip r:embed="rId6"/>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7" name="矩形 16">
            <a:extLst>
              <a:ext uri="{FF2B5EF4-FFF2-40B4-BE49-F238E27FC236}">
                <a16:creationId xmlns:a16="http://schemas.microsoft.com/office/drawing/2014/main" id="{EAD8DAC8-8DD0-5A7E-FC9D-777D3482C729}"/>
              </a:ext>
            </a:extLst>
          </p:cNvPr>
          <p:cNvSpPr/>
          <p:nvPr/>
        </p:nvSpPr>
        <p:spPr>
          <a:xfrm>
            <a:off x="4408360" y="1876426"/>
            <a:ext cx="1434297" cy="281812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2520370"/>
          </a:xfrm>
          <a:prstGeom prst="rect">
            <a:avLst/>
          </a:prstGeom>
          <a:noFill/>
        </p:spPr>
        <p:txBody>
          <a:bodyPr wrap="square" rtlCol="0">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自适应锐化模块可进行对于不同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 × 5 </a:t>
            </a:r>
            <a:r>
              <a:rPr lang="zh-CN" altLang="en-US" sz="1800" b="0" i="0" dirty="0">
                <a:solidFill>
                  <a:srgbClr val="000000"/>
                </a:solidFill>
                <a:effectLst/>
                <a:latin typeface="黑体" panose="02010609060101010101" pitchFamily="49" charset="-122"/>
                <a:ea typeface="黑体" panose="02010609060101010101" pitchFamily="49" charset="-122"/>
              </a:rPr>
              <a:t>的图像块根据其纹理特征进行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a:t>
            </a:r>
            <a:r>
              <a:rPr lang="zh-CN" altLang="en-US" dirty="0">
                <a:solidFill>
                  <a:srgbClr val="FF0000"/>
                </a:solidFill>
                <a:latin typeface="黑体" panose="02010609060101010101" pitchFamily="49" charset="-122"/>
                <a:ea typeface="黑体" panose="02010609060101010101" pitchFamily="49" charset="-122"/>
              </a:rPr>
              <a:t>增强</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 </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该自适应锐化模块每个时钟周期可处理 </a:t>
            </a:r>
            <a:r>
              <a:rPr lang="en-US" altLang="zh-CN" dirty="0">
                <a:solidFill>
                  <a:srgbClr val="000000"/>
                </a:solidFill>
                <a:latin typeface="黑体" panose="02010609060101010101" pitchFamily="49" charset="-122"/>
                <a:ea typeface="黑体" panose="02010609060101010101" pitchFamily="49" charset="-122"/>
              </a:rPr>
              <a:t>4 </a:t>
            </a:r>
            <a:r>
              <a:rPr lang="zh-CN" altLang="en-US" dirty="0">
                <a:solidFill>
                  <a:srgbClr val="000000"/>
                </a:solidFill>
                <a:latin typeface="黑体" panose="02010609060101010101" pitchFamily="49" charset="-122"/>
                <a:ea typeface="黑体" panose="02010609060101010101" pitchFamily="49" charset="-122"/>
              </a:rPr>
              <a:t>个像素。</a:t>
            </a:r>
          </a:p>
        </p:txBody>
      </p:sp>
      <p:pic>
        <p:nvPicPr>
          <p:cNvPr id="4" name="图片 3" descr="图示&#10;&#10;描述已自动生成">
            <a:extLst>
              <a:ext uri="{FF2B5EF4-FFF2-40B4-BE49-F238E27FC236}">
                <a16:creationId xmlns:a16="http://schemas.microsoft.com/office/drawing/2014/main" id="{EDF18EA7-CEAD-B93A-86BC-A24CBA4FD839}"/>
              </a:ext>
            </a:extLst>
          </p:cNvPr>
          <p:cNvPicPr>
            <a:picLocks noChangeAspect="1"/>
          </p:cNvPicPr>
          <p:nvPr/>
        </p:nvPicPr>
        <p:blipFill rotWithShape="1">
          <a:blip r:embed="rId5"/>
          <a:srcRect l="34738" r="17449"/>
          <a:stretch/>
        </p:blipFill>
        <p:spPr>
          <a:xfrm>
            <a:off x="266699" y="1373655"/>
            <a:ext cx="5829301" cy="4484610"/>
          </a:xfrm>
          <a:prstGeom prst="rect">
            <a:avLst/>
          </a:prstGeom>
        </p:spPr>
      </p:pic>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5" y="1040701"/>
            <a:ext cx="2804265"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Filter type </a:t>
            </a:r>
            <a:r>
              <a:rPr lang="zh-CN" altLang="en-US" dirty="0">
                <a:latin typeface="黑体" panose="02010609060101010101" pitchFamily="49" charset="-122"/>
                <a:ea typeface="黑体" panose="02010609060101010101" pitchFamily="49" charset="-122"/>
              </a:rPr>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cxnSp>
        <p:nvCxnSpPr>
          <p:cNvPr id="6" name="直接连接符 5">
            <a:extLst>
              <a:ext uri="{FF2B5EF4-FFF2-40B4-BE49-F238E27FC236}">
                <a16:creationId xmlns:a16="http://schemas.microsoft.com/office/drawing/2014/main" id="{6EC1F5BE-69A6-4181-9411-C94336122BFC}"/>
              </a:ext>
            </a:extLst>
          </p:cNvPr>
          <p:cNvCxnSpPr>
            <a:cxnSpLocks/>
          </p:cNvCxnSpPr>
          <p:nvPr/>
        </p:nvCxnSpPr>
        <p:spPr>
          <a:xfrm flipV="1">
            <a:off x="2605053" y="1140855"/>
            <a:ext cx="2739945" cy="53664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4CB7A696-2D28-4741-A6FB-F00C318A4518}"/>
              </a:ext>
            </a:extLst>
          </p:cNvPr>
          <p:cNvCxnSpPr>
            <a:cxnSpLocks/>
          </p:cNvCxnSpPr>
          <p:nvPr/>
        </p:nvCxnSpPr>
        <p:spPr>
          <a:xfrm>
            <a:off x="2663386" y="3918696"/>
            <a:ext cx="2681612" cy="49585"/>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5" name="图片 4" descr="图形用户界面, 应用程序&#10;&#10;描述已自动生成">
            <a:extLst>
              <a:ext uri="{FF2B5EF4-FFF2-40B4-BE49-F238E27FC236}">
                <a16:creationId xmlns:a16="http://schemas.microsoft.com/office/drawing/2014/main" id="{25C52EBA-11F6-3A00-9165-0B4B7A59FA57}"/>
              </a:ext>
            </a:extLst>
          </p:cNvPr>
          <p:cNvPicPr>
            <a:picLocks noChangeAspect="1"/>
          </p:cNvPicPr>
          <p:nvPr/>
        </p:nvPicPr>
        <p:blipFill>
          <a:blip r:embed="rId6"/>
          <a:stretch>
            <a:fillRect/>
          </a:stretch>
        </p:blipFill>
        <p:spPr>
          <a:xfrm>
            <a:off x="3747702" y="1088810"/>
            <a:ext cx="7854404" cy="2917921"/>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7C81127-9A1D-E260-3403-4A348126512F}"/>
              </a:ext>
            </a:extLst>
          </p:cNvPr>
          <p:cNvPicPr>
            <a:picLocks noChangeAspect="1"/>
          </p:cNvPicPr>
          <p:nvPr/>
        </p:nvPicPr>
        <p:blipFill>
          <a:blip r:embed="rId5"/>
          <a:stretch>
            <a:fillRect/>
          </a:stretch>
        </p:blipFill>
        <p:spPr>
          <a:xfrm>
            <a:off x="1984722" y="549693"/>
            <a:ext cx="8764963" cy="3258653"/>
          </a:xfrm>
          <a:prstGeom prst="rect">
            <a:avLst/>
          </a:prstGeom>
        </p:spPr>
      </p:pic>
      <p:sp>
        <p:nvSpPr>
          <p:cNvPr id="3" name="文本框 2">
            <a:extLst>
              <a:ext uri="{FF2B5EF4-FFF2-40B4-BE49-F238E27FC236}">
                <a16:creationId xmlns:a16="http://schemas.microsoft.com/office/drawing/2014/main" id="{1C1F561C-65A9-9281-0843-883530DAAEE1}"/>
              </a:ext>
            </a:extLst>
          </p:cNvPr>
          <p:cNvSpPr txBox="1"/>
          <p:nvPr/>
        </p:nvSpPr>
        <p:spPr>
          <a:xfrm>
            <a:off x="567083" y="3926657"/>
            <a:ext cx="4746543" cy="2520370"/>
          </a:xfrm>
          <a:prstGeom prst="rect">
            <a:avLst/>
          </a:prstGeom>
          <a:noFill/>
        </p:spPr>
        <p:txBody>
          <a:bodyPr wrap="square" rtlCol="0">
            <a:spAutoFit/>
          </a:bodyPr>
          <a:lstStyle/>
          <a:p>
            <a:pPr>
              <a:lnSpc>
                <a:spcPct val="150000"/>
              </a:lnSpc>
            </a:pPr>
            <a:r>
              <a:rPr lang="en-US" altLang="zh-CN" sz="1800" b="0" i="0">
                <a:solidFill>
                  <a:srgbClr val="000000"/>
                </a:solidFill>
                <a:effectLst/>
                <a:latin typeface="黑体" panose="02010609060101010101" pitchFamily="49" charset="-122"/>
                <a:ea typeface="黑体" panose="02010609060101010101" pitchFamily="49" charset="-122"/>
              </a:rPr>
              <a:t>Census Transform</a:t>
            </a:r>
            <a:r>
              <a:rPr lang="zh-CN" altLang="en-US" sz="1800" b="0" i="0">
                <a:solidFill>
                  <a:srgbClr val="000000"/>
                </a:solidFill>
                <a:effectLst/>
                <a:latin typeface="黑体" panose="02010609060101010101" pitchFamily="49" charset="-122"/>
                <a:ea typeface="黑体" panose="02010609060101010101" pitchFamily="49" charset="-122"/>
              </a:rPr>
              <a:t>：</a:t>
            </a:r>
            <a:endParaRPr lang="en-US" altLang="zh-CN" sz="1800" b="0" i="0">
              <a:solidFill>
                <a:srgbClr val="000000"/>
              </a:solidFill>
              <a:effectLst/>
              <a:latin typeface="黑体" panose="02010609060101010101" pitchFamily="49" charset="-122"/>
              <a:ea typeface="黑体" panose="02010609060101010101" pitchFamily="49" charset="-122"/>
            </a:endParaRPr>
          </a:p>
          <a:p>
            <a:pPr>
              <a:lnSpc>
                <a:spcPct val="150000"/>
              </a:lnSpc>
            </a:pPr>
            <a:r>
              <a:rPr lang="en-US" altLang="zh-CN">
                <a:solidFill>
                  <a:srgbClr val="000000"/>
                </a:solidFill>
                <a:latin typeface="黑体" panose="02010609060101010101" pitchFamily="49" charset="-122"/>
                <a:ea typeface="黑体" panose="02010609060101010101" pitchFamily="49" charset="-122"/>
              </a:rPr>
              <a:t>	</a:t>
            </a:r>
            <a:r>
              <a:rPr lang="zh-CN" altLang="en-US">
                <a:solidFill>
                  <a:srgbClr val="000000"/>
                </a:solidFill>
                <a:latin typeface="黑体" panose="02010609060101010101" pitchFamily="49" charset="-122"/>
                <a:ea typeface="黑体" panose="02010609060101010101" pitchFamily="49" charset="-122"/>
              </a:rPr>
              <a:t>在图像中定义一个矩形窗口，矩形窗口遍历图像。以中心像素为参考像素，每个像素的灰度值与参考像素的灰度值比较，小于或等于参考值记为</a:t>
            </a:r>
            <a:r>
              <a:rPr lang="en-US" altLang="zh-CN">
                <a:solidFill>
                  <a:srgbClr val="000000"/>
                </a:solidFill>
                <a:latin typeface="黑体" panose="02010609060101010101" pitchFamily="49" charset="-122"/>
                <a:ea typeface="黑体" panose="02010609060101010101" pitchFamily="49" charset="-122"/>
              </a:rPr>
              <a:t>0</a:t>
            </a:r>
            <a:r>
              <a:rPr lang="zh-CN" altLang="en-US">
                <a:solidFill>
                  <a:srgbClr val="000000"/>
                </a:solidFill>
                <a:latin typeface="黑体" panose="02010609060101010101" pitchFamily="49" charset="-122"/>
                <a:ea typeface="黑体" panose="02010609060101010101" pitchFamily="49" charset="-122"/>
              </a:rPr>
              <a:t>，否则记为</a:t>
            </a:r>
            <a:r>
              <a:rPr lang="en-US" altLang="zh-CN">
                <a:solidFill>
                  <a:srgbClr val="000000"/>
                </a:solidFill>
                <a:latin typeface="黑体" panose="02010609060101010101" pitchFamily="49" charset="-122"/>
                <a:ea typeface="黑体" panose="02010609060101010101" pitchFamily="49" charset="-122"/>
              </a:rPr>
              <a:t>1</a:t>
            </a:r>
            <a:r>
              <a:rPr lang="zh-CN" altLang="en-US">
                <a:solidFill>
                  <a:srgbClr val="000000"/>
                </a:solidFill>
                <a:latin typeface="黑体" panose="02010609060101010101" pitchFamily="49" charset="-122"/>
                <a:ea typeface="黑体" panose="02010609060101010101" pitchFamily="49" charset="-122"/>
              </a:rPr>
              <a:t>。最后按位连接得到二进制编码流。</a:t>
            </a:r>
            <a:endParaRPr lang="zh-CN" altLang="en-US" dirty="0">
              <a:solidFill>
                <a:srgbClr val="000000"/>
              </a:solidFill>
              <a:latin typeface="黑体" panose="02010609060101010101" pitchFamily="49" charset="-122"/>
              <a:ea typeface="黑体" panose="02010609060101010101" pitchFamily="49" charset="-122"/>
            </a:endParaRPr>
          </a:p>
        </p:txBody>
      </p:sp>
      <p:pic>
        <p:nvPicPr>
          <p:cNvPr id="8" name="图片 7" descr="形状&#10;&#10;中度可信度描述已自动生成">
            <a:extLst>
              <a:ext uri="{FF2B5EF4-FFF2-40B4-BE49-F238E27FC236}">
                <a16:creationId xmlns:a16="http://schemas.microsoft.com/office/drawing/2014/main" id="{E383CB73-B86E-24C3-7319-FD9384E0506D}"/>
              </a:ext>
            </a:extLst>
          </p:cNvPr>
          <p:cNvPicPr>
            <a:picLocks noChangeAspect="1"/>
          </p:cNvPicPr>
          <p:nvPr/>
        </p:nvPicPr>
        <p:blipFill>
          <a:blip r:embed="rId6"/>
          <a:stretch>
            <a:fillRect/>
          </a:stretch>
        </p:blipFill>
        <p:spPr>
          <a:xfrm>
            <a:off x="5651829" y="4499719"/>
            <a:ext cx="3186071" cy="841280"/>
          </a:xfrm>
          <a:prstGeom prst="rect">
            <a:avLst/>
          </a:prstGeom>
        </p:spPr>
      </p:pic>
    </p:spTree>
    <p:custDataLst>
      <p:tags r:id="rId1"/>
    </p:custDataLst>
    <p:extLst>
      <p:ext uri="{BB962C8B-B14F-4D97-AF65-F5344CB8AC3E}">
        <p14:creationId xmlns:p14="http://schemas.microsoft.com/office/powerpoint/2010/main" val="105419084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53808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形用户界面, 图示&#10;&#10;描述已自动生成">
            <a:extLst>
              <a:ext uri="{FF2B5EF4-FFF2-40B4-BE49-F238E27FC236}">
                <a16:creationId xmlns:a16="http://schemas.microsoft.com/office/drawing/2014/main" id="{D7529F4D-02F3-7A4E-1E03-4AA6A3C69534}"/>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 name="图片 9">
            <a:extLst>
              <a:ext uri="{FF2B5EF4-FFF2-40B4-BE49-F238E27FC236}">
                <a16:creationId xmlns:a16="http://schemas.microsoft.com/office/drawing/2014/main" id="{979F23E0-545E-C871-C3A2-09AA663ECFA1}"/>
              </a:ext>
            </a:extLst>
          </p:cNvPr>
          <p:cNvPicPr>
            <a:picLocks noChangeAspect="1"/>
          </p:cNvPicPr>
          <p:nvPr/>
        </p:nvPicPr>
        <p:blipFill rotWithShape="1">
          <a:blip r:embed="rId5"/>
          <a:srcRect t="20044" r="75876"/>
          <a:stretch/>
        </p:blipFill>
        <p:spPr>
          <a:xfrm>
            <a:off x="7687901" y="1407001"/>
            <a:ext cx="2941163" cy="3585749"/>
          </a:xfrm>
          <a:prstGeom prst="rect">
            <a:avLst/>
          </a:prstGeom>
        </p:spPr>
      </p:pic>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716" y="792766"/>
            <a:ext cx="9082209" cy="56534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5"/>
          <a:stretch>
            <a:fillRect/>
          </a:stretch>
        </p:blipFill>
        <p:spPr>
          <a:xfrm>
            <a:off x="702016" y="1263827"/>
            <a:ext cx="10787967" cy="4079697"/>
          </a:xfrm>
          <a:prstGeom prst="rect">
            <a:avLst/>
          </a:prstGeom>
        </p:spPr>
      </p:pic>
    </p:spTree>
    <p:custDataLst>
      <p:tags r:id="rId1"/>
    </p:custDataLst>
    <p:extLst>
      <p:ext uri="{BB962C8B-B14F-4D97-AF65-F5344CB8AC3E}">
        <p14:creationId xmlns:p14="http://schemas.microsoft.com/office/powerpoint/2010/main" val="80135235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上采样算法： </a:t>
            </a:r>
            <a:r>
              <a:rPr lang="en-US" altLang="zh-CN" b="1" dirty="0">
                <a:solidFill>
                  <a:schemeClr val="bg2">
                    <a:lumMod val="10000"/>
                  </a:schemeClr>
                </a:solidFill>
              </a:rPr>
              <a:t>Bicubic </a:t>
            </a:r>
            <a:r>
              <a:rPr lang="zh-CN" altLang="en-US" b="1" dirty="0">
                <a:solidFill>
                  <a:schemeClr val="bg2">
                    <a:lumMod val="10000"/>
                  </a:schemeClr>
                </a:solidFill>
              </a:rPr>
              <a:t>和 </a:t>
            </a:r>
            <a:r>
              <a:rPr lang="en-US" altLang="zh-CN" b="1" dirty="0">
                <a:solidFill>
                  <a:schemeClr val="bg2">
                    <a:lumMod val="10000"/>
                  </a:schemeClr>
                </a:solidFill>
              </a:rPr>
              <a:t>RAISR</a:t>
            </a:r>
            <a:endParaRPr lang="zh-CN" altLang="en-US" b="1" dirty="0">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181645" y="1323779"/>
            <a:ext cx="7377270" cy="784830"/>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Bicubic</a:t>
            </a:r>
            <a:r>
              <a:rPr lang="zh-CN" altLang="en-US"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marL="342900" indent="-342900" fontAlgn="ctr">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参考周围 </a:t>
            </a:r>
            <a:r>
              <a:rPr lang="en-US" altLang="zh-CN" sz="2100" dirty="0">
                <a:latin typeface="黑体" panose="02010609060101010101" pitchFamily="49" charset="-122"/>
                <a:ea typeface="黑体" panose="02010609060101010101" pitchFamily="49" charset="-122"/>
              </a:rPr>
              <a:t>16 </a:t>
            </a:r>
            <a:r>
              <a:rPr lang="zh-CN" altLang="en-US" sz="2100" dirty="0">
                <a:latin typeface="黑体" panose="02010609060101010101" pitchFamily="49" charset="-122"/>
                <a:ea typeface="黑体" panose="02010609060101010101" pitchFamily="49" charset="-122"/>
              </a:rPr>
              <a:t>个像素</a:t>
            </a:r>
            <a:r>
              <a:rPr lang="en-US" altLang="zh-CN" sz="2100" dirty="0">
                <a:latin typeface="黑体" panose="02010609060101010101" pitchFamily="49" charset="-122"/>
                <a:ea typeface="黑体" panose="02010609060101010101" pitchFamily="49" charset="-122"/>
              </a:rPr>
              <a:t>(4 × 4)</a:t>
            </a:r>
            <a:r>
              <a:rPr lang="zh-CN" altLang="en-US" sz="2100" dirty="0">
                <a:latin typeface="黑体" panose="02010609060101010101" pitchFamily="49" charset="-122"/>
                <a:ea typeface="黑体" panose="02010609060101010101" pitchFamily="49" charset="-122"/>
              </a:rPr>
              <a:t>进行上采样</a:t>
            </a:r>
            <a:endParaRPr lang="en-US" altLang="zh-CN" sz="21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2687634"/>
            <a:ext cx="6971630" cy="2954655"/>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RAISR</a:t>
            </a: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一种基于样本学习的超分辨率算法</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简单的插值方式把 </a:t>
            </a:r>
            <a:r>
              <a:rPr lang="en-US" altLang="zh-CN" sz="2100" dirty="0">
                <a:latin typeface="黑体" panose="02010609060101010101" pitchFamily="49" charset="-122"/>
                <a:ea typeface="黑体" panose="02010609060101010101" pitchFamily="49" charset="-122"/>
              </a:rPr>
              <a:t>LR </a:t>
            </a:r>
            <a:r>
              <a:rPr lang="zh-CN" altLang="en-US" sz="2100" dirty="0">
                <a:latin typeface="黑体" panose="02010609060101010101" pitchFamily="49" charset="-122"/>
                <a:ea typeface="黑体" panose="02010609060101010101" pitchFamily="49" charset="-122"/>
              </a:rPr>
              <a:t>图像转化成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根据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图像局部的梯度信息来对图像块进行分类</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学习一组滤波器建立成对的 </a:t>
            </a:r>
            <a:r>
              <a:rPr lang="en-US" altLang="zh-CN" sz="2100" dirty="0">
                <a:latin typeface="黑体" panose="02010609060101010101" pitchFamily="49" charset="-122"/>
                <a:ea typeface="黑体" panose="02010609060101010101" pitchFamily="49" charset="-122"/>
              </a:rPr>
              <a:t>LR patch </a:t>
            </a:r>
            <a:r>
              <a:rPr lang="zh-CN" altLang="en-US" sz="2100" dirty="0">
                <a:latin typeface="黑体" panose="02010609060101010101" pitchFamily="49" charset="-122"/>
                <a:ea typeface="黑体" panose="02010609060101010101" pitchFamily="49" charset="-122"/>
              </a:rPr>
              <a:t>与 </a:t>
            </a:r>
            <a:r>
              <a:rPr lang="en-US" altLang="zh-CN" sz="2100" dirty="0">
                <a:latin typeface="黑体" panose="02010609060101010101" pitchFamily="49" charset="-122"/>
                <a:ea typeface="黑体" panose="02010609060101010101" pitchFamily="49" charset="-122"/>
              </a:rPr>
              <a:t>HR </a:t>
            </a:r>
            <a:r>
              <a:rPr lang="zh-CN" altLang="en-US" sz="2100" dirty="0">
                <a:latin typeface="黑体" panose="02010609060101010101" pitchFamily="49" charset="-122"/>
                <a:ea typeface="黑体" panose="02010609060101010101" pitchFamily="49" charset="-122"/>
              </a:rPr>
              <a:t>像素的映射关系</a:t>
            </a:r>
            <a:endParaRPr lang="zh-CN" altLang="en-US" sz="2400" dirty="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344913D5-E26B-4C4B-BCF6-CF2A1559F6A7}"/>
              </a:ext>
            </a:extLst>
          </p:cNvPr>
          <p:cNvPicPr>
            <a:picLocks noChangeAspect="1"/>
          </p:cNvPicPr>
          <p:nvPr/>
        </p:nvPicPr>
        <p:blipFill>
          <a:blip r:embed="rId6"/>
          <a:stretch>
            <a:fillRect/>
          </a:stretch>
        </p:blipFill>
        <p:spPr>
          <a:xfrm>
            <a:off x="4946234" y="2801452"/>
            <a:ext cx="2657846" cy="847843"/>
          </a:xfrm>
          <a:prstGeom prst="rect">
            <a:avLst/>
          </a:prstGeom>
        </p:spPr>
      </p:pic>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5"/>
          <a:stretch>
            <a:fillRect/>
          </a:stretch>
        </p:blipFill>
        <p:spPr>
          <a:xfrm>
            <a:off x="1168286" y="1029989"/>
            <a:ext cx="10066521" cy="4504036"/>
          </a:xfrm>
          <a:prstGeom prst="rect">
            <a:avLst/>
          </a:prstGeom>
        </p:spPr>
      </p:pic>
    </p:spTree>
    <p:custDataLst>
      <p:tags r:id="rId1"/>
    </p:custDataLst>
    <p:extLst>
      <p:ext uri="{BB962C8B-B14F-4D97-AF65-F5344CB8AC3E}">
        <p14:creationId xmlns:p14="http://schemas.microsoft.com/office/powerpoint/2010/main" val="278451567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2662166" y="1050489"/>
            <a:ext cx="6486813" cy="4312086"/>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4718122" y="5622845"/>
            <a:ext cx="2374900" cy="369332"/>
          </a:xfrm>
          <a:prstGeom prst="rect">
            <a:avLst/>
          </a:prstGeom>
          <a:noFill/>
        </p:spPr>
        <p:txBody>
          <a:bodyPr wrap="square" rtlCol="0">
            <a:spAutoFit/>
          </a:bodyPr>
          <a:lstStyle/>
          <a:p>
            <a:r>
              <a:rPr lang="en-US" altLang="zh-CN" dirty="0"/>
              <a:t>MA Unit </a:t>
            </a:r>
            <a:r>
              <a:rPr lang="zh-CN" altLang="en-US" dirty="0"/>
              <a:t>（乘加单元）</a:t>
            </a:r>
          </a:p>
        </p:txBody>
      </p:sp>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5"/>
          <a:stretch>
            <a:fillRect/>
          </a:stretch>
        </p:blipFill>
        <p:spPr>
          <a:xfrm>
            <a:off x="1764481" y="1085850"/>
            <a:ext cx="8272498" cy="4533900"/>
          </a:xfrm>
          <a:prstGeom prst="rect">
            <a:avLst/>
          </a:prstGeom>
        </p:spPr>
      </p:pic>
    </p:spTree>
    <p:custDataLst>
      <p:tags r:id="rId1"/>
    </p:custDataLst>
    <p:extLst>
      <p:ext uri="{BB962C8B-B14F-4D97-AF65-F5344CB8AC3E}">
        <p14:creationId xmlns:p14="http://schemas.microsoft.com/office/powerpoint/2010/main" val="29066712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5"/>
          <a:stretch>
            <a:fillRect/>
          </a:stretch>
        </p:blipFill>
        <p:spPr>
          <a:xfrm>
            <a:off x="2738823" y="780204"/>
            <a:ext cx="6641114" cy="5762946"/>
          </a:xfrm>
          <a:prstGeom prst="rect">
            <a:avLst/>
          </a:prstGeom>
        </p:spPr>
      </p:pic>
    </p:spTree>
    <p:custDataLst>
      <p:tags r:id="rId1"/>
    </p:custDataLst>
    <p:extLst>
      <p:ext uri="{BB962C8B-B14F-4D97-AF65-F5344CB8AC3E}">
        <p14:creationId xmlns:p14="http://schemas.microsoft.com/office/powerpoint/2010/main" val="273735972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5"/>
          <a:stretch>
            <a:fillRect/>
          </a:stretch>
        </p:blipFill>
        <p:spPr>
          <a:xfrm>
            <a:off x="1314450" y="881078"/>
            <a:ext cx="9934389" cy="5565133"/>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4"/>
          <a:stretch>
            <a:fillRect/>
          </a:stretch>
        </p:blipFill>
        <p:spPr>
          <a:xfrm>
            <a:off x="195932" y="87580"/>
            <a:ext cx="11915930" cy="6675170"/>
          </a:xfrm>
          <a:prstGeom prst="rect">
            <a:avLst/>
          </a:prstGeom>
        </p:spPr>
      </p:pic>
    </p:spTree>
    <p:custDataLst>
      <p:tags r:id="rId1"/>
    </p:custDataLst>
    <p:extLst>
      <p:ext uri="{BB962C8B-B14F-4D97-AF65-F5344CB8AC3E}">
        <p14:creationId xmlns:p14="http://schemas.microsoft.com/office/powerpoint/2010/main" val="29506045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006430" y="728054"/>
            <a:ext cx="10502570" cy="5907696"/>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949325" y="718490"/>
            <a:ext cx="10604500" cy="5965032"/>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030790"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827196" y="3323559"/>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 name="矩形 2"/>
          <p:cNvSpPr/>
          <p:nvPr/>
        </p:nvSpPr>
        <p:spPr>
          <a:xfrm>
            <a:off x="4152899" y="512351"/>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881926"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39</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a:extLst>
              <a:ext uri="{FF2B5EF4-FFF2-40B4-BE49-F238E27FC236}">
                <a16:creationId xmlns:a16="http://schemas.microsoft.com/office/drawing/2014/main" id="{D2D4B3FA-45F5-CEE9-19CB-CEA470F78D8C}"/>
              </a:ext>
            </a:extLst>
          </p:cNvPr>
          <p:cNvSpPr txBox="1"/>
          <p:nvPr/>
        </p:nvSpPr>
        <p:spPr>
          <a:xfrm>
            <a:off x="5193747" y="6193732"/>
            <a:ext cx="1789120" cy="383830"/>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综合结果</a:t>
            </a:r>
          </a:p>
        </p:txBody>
      </p:sp>
      <p:sp>
        <p:nvSpPr>
          <p:cNvPr id="6" name="Rectangle 1">
            <a:extLst>
              <a:ext uri="{FF2B5EF4-FFF2-40B4-BE49-F238E27FC236}">
                <a16:creationId xmlns:a16="http://schemas.microsoft.com/office/drawing/2014/main" id="{1F3287AE-4CD9-4605-BBCD-20A41E9F31A9}"/>
              </a:ext>
            </a:extLst>
          </p:cNvPr>
          <p:cNvSpPr>
            <a:spLocks noChangeArrowheads="1"/>
          </p:cNvSpPr>
          <p:nvPr/>
        </p:nvSpPr>
        <p:spPr bwMode="auto">
          <a:xfrm>
            <a:off x="3206750" y="3011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A00E5D4A-22DF-4B44-8AFA-35F3EC856454}"/>
              </a:ext>
            </a:extLst>
          </p:cNvPr>
          <p:cNvGraphicFramePr>
            <a:graphicFrameLocks noGrp="1"/>
          </p:cNvGraphicFramePr>
          <p:nvPr>
            <p:extLst>
              <p:ext uri="{D42A27DB-BD31-4B8C-83A1-F6EECF244321}">
                <p14:modId xmlns:p14="http://schemas.microsoft.com/office/powerpoint/2010/main" val="3654891426"/>
              </p:ext>
            </p:extLst>
          </p:nvPr>
        </p:nvGraphicFramePr>
        <p:xfrm>
          <a:off x="2209847" y="1256081"/>
          <a:ext cx="7975110" cy="2663699"/>
        </p:xfrm>
        <a:graphic>
          <a:graphicData uri="http://schemas.openxmlformats.org/drawingml/2006/table">
            <a:tbl>
              <a:tblPr firstRow="1" bandRow="1">
                <a:tableStyleId>{5C22544A-7EE6-4342-B048-85BDC9FD1C3A}</a:tableStyleId>
              </a:tblPr>
              <a:tblGrid>
                <a:gridCol w="1907492">
                  <a:extLst>
                    <a:ext uri="{9D8B030D-6E8A-4147-A177-3AD203B41FA5}">
                      <a16:colId xmlns:a16="http://schemas.microsoft.com/office/drawing/2014/main" val="1363803279"/>
                    </a:ext>
                  </a:extLst>
                </a:gridCol>
                <a:gridCol w="750878">
                  <a:extLst>
                    <a:ext uri="{9D8B030D-6E8A-4147-A177-3AD203B41FA5}">
                      <a16:colId xmlns:a16="http://schemas.microsoft.com/office/drawing/2014/main" val="1513759096"/>
                    </a:ext>
                  </a:extLst>
                </a:gridCol>
                <a:gridCol w="1329185">
                  <a:extLst>
                    <a:ext uri="{9D8B030D-6E8A-4147-A177-3AD203B41FA5}">
                      <a16:colId xmlns:a16="http://schemas.microsoft.com/office/drawing/2014/main" val="4220269773"/>
                    </a:ext>
                  </a:extLst>
                </a:gridCol>
                <a:gridCol w="1329185">
                  <a:extLst>
                    <a:ext uri="{9D8B030D-6E8A-4147-A177-3AD203B41FA5}">
                      <a16:colId xmlns:a16="http://schemas.microsoft.com/office/drawing/2014/main" val="3661747399"/>
                    </a:ext>
                  </a:extLst>
                </a:gridCol>
                <a:gridCol w="1329185">
                  <a:extLst>
                    <a:ext uri="{9D8B030D-6E8A-4147-A177-3AD203B41FA5}">
                      <a16:colId xmlns:a16="http://schemas.microsoft.com/office/drawing/2014/main" val="2203662118"/>
                    </a:ext>
                  </a:extLst>
                </a:gridCol>
                <a:gridCol w="1329185">
                  <a:extLst>
                    <a:ext uri="{9D8B030D-6E8A-4147-A177-3AD203B41FA5}">
                      <a16:colId xmlns:a16="http://schemas.microsoft.com/office/drawing/2014/main" val="801730039"/>
                    </a:ext>
                  </a:extLst>
                </a:gridCol>
              </a:tblGrid>
              <a:tr h="469139">
                <a:tc>
                  <a:txBody>
                    <a:bodyPr/>
                    <a:lstStyle/>
                    <a:p>
                      <a:pPr marL="0" algn="ctr" defTabSz="914400" rtl="0" eaLnBrk="1" latinLnBrk="0" hangingPunct="1"/>
                      <a:r>
                        <a:rPr lang="en-US" sz="1600" b="1" kern="1200" baseline="0" dirty="0" err="1">
                          <a:solidFill>
                            <a:schemeClr val="lt1"/>
                          </a:solidFill>
                          <a:latin typeface="+mn-lt"/>
                          <a:ea typeface="+mn-ea"/>
                          <a:cs typeface="+mn-cs"/>
                        </a:rPr>
                        <a:t>DataSet</a:t>
                      </a:r>
                      <a:r>
                        <a:rPr lang="en-US" sz="1600" b="1" kern="1200" baseline="0" dirty="0">
                          <a:solidFill>
                            <a:schemeClr val="lt1"/>
                          </a:solidFill>
                          <a:latin typeface="+mn-lt"/>
                          <a:ea typeface="+mn-ea"/>
                          <a:cs typeface="+mn-cs"/>
                        </a:rPr>
                        <a:t>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Scale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Bilinear </a:t>
                      </a:r>
                    </a:p>
                  </a:txBody>
                  <a:tcPr anchor="ctr"/>
                </a:tc>
                <a:tc>
                  <a:txBody>
                    <a:bodyPr/>
                    <a:lstStyle/>
                    <a:p>
                      <a:pPr marL="0" algn="ctr" defTabSz="914400" rtl="0" eaLnBrk="1" latinLnBrk="0" hangingPunct="1"/>
                      <a:r>
                        <a:rPr lang="en-US" sz="1600" b="1" kern="1200" baseline="0">
                          <a:solidFill>
                            <a:schemeClr val="lt1"/>
                          </a:solidFill>
                          <a:latin typeface="+mn-lt"/>
                          <a:ea typeface="+mn-ea"/>
                          <a:cs typeface="+mn-cs"/>
                        </a:rPr>
                        <a:t>Bicubic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RAISR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p>
                  </a:txBody>
                  <a:tcPr anchor="ctr"/>
                </a:tc>
                <a:extLst>
                  <a:ext uri="{0D108BD9-81ED-4DB2-BD59-A6C34878D82A}">
                    <a16:rowId xmlns:a16="http://schemas.microsoft.com/office/drawing/2014/main" val="4046596962"/>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Set5(PSNR)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25.79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26.84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27.05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27.45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1823072728"/>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0.790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0.803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0.811 </a:t>
                      </a:r>
                    </a:p>
                  </a:txBody>
                  <a:tcPr anchor="ctr"/>
                </a:tc>
                <a:extLst>
                  <a:ext uri="{0D108BD9-81ED-4DB2-BD59-A6C34878D82A}">
                    <a16:rowId xmlns:a16="http://schemas.microsoft.com/office/drawing/2014/main" val="19646220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0.335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0.310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0.269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0.168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188141603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GameSet(PSNR)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30.83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31.51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31.59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31.79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3924003400"/>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0.847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0.862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0.861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0.866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3743128601"/>
                  </a:ext>
                </a:extLst>
              </a:tr>
              <a:tr h="364030">
                <a:tc>
                  <a:txBody>
                    <a:bodyPr/>
                    <a:lstStyle/>
                    <a:p>
                      <a:pPr marL="0" algn="ctr" defTabSz="914400" rtl="0" eaLnBrk="1" latinLnBrk="0" hangingPunct="1"/>
                      <a:r>
                        <a:rPr lang="en-US" sz="1800" b="0" kern="1200" baseline="0" dirty="0" err="1">
                          <a:solidFill>
                            <a:schemeClr val="dk1"/>
                          </a:solidFill>
                          <a:latin typeface="+mn-lt"/>
                          <a:ea typeface="+mn-ea"/>
                          <a:cs typeface="+mn-cs"/>
                        </a:rPr>
                        <a:t>GameSet</a:t>
                      </a:r>
                      <a:r>
                        <a:rPr lang="en-US" sz="1800" b="0" kern="1200" baseline="0" dirty="0">
                          <a:solidFill>
                            <a:schemeClr val="dk1"/>
                          </a:solidFill>
                          <a:latin typeface="+mn-lt"/>
                          <a:ea typeface="+mn-ea"/>
                          <a:cs typeface="+mn-cs"/>
                        </a:rPr>
                        <a:t>(LPIPS)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0.288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0.263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0.188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1933993407"/>
                  </a:ext>
                </a:extLst>
              </a:tr>
            </a:tbl>
          </a:graphicData>
        </a:graphic>
      </p:graphicFrame>
      <p:sp>
        <p:nvSpPr>
          <p:cNvPr id="24" name="文本框 23">
            <a:extLst>
              <a:ext uri="{FF2B5EF4-FFF2-40B4-BE49-F238E27FC236}">
                <a16:creationId xmlns:a16="http://schemas.microsoft.com/office/drawing/2014/main" id="{BA7FA766-0FB2-4578-A085-65B4D6CB3978}"/>
              </a:ext>
            </a:extLst>
          </p:cNvPr>
          <p:cNvSpPr txBox="1"/>
          <p:nvPr/>
        </p:nvSpPr>
        <p:spPr>
          <a:xfrm>
            <a:off x="5201438" y="4097107"/>
            <a:ext cx="1789120"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质量评分</a:t>
            </a:r>
          </a:p>
        </p:txBody>
      </p:sp>
      <p:graphicFrame>
        <p:nvGraphicFramePr>
          <p:cNvPr id="9" name="表格 9">
            <a:extLst>
              <a:ext uri="{FF2B5EF4-FFF2-40B4-BE49-F238E27FC236}">
                <a16:creationId xmlns:a16="http://schemas.microsoft.com/office/drawing/2014/main" id="{4AD257B0-A8C7-03A4-1CDB-984B9A680404}"/>
              </a:ext>
            </a:extLst>
          </p:cNvPr>
          <p:cNvGraphicFramePr>
            <a:graphicFrameLocks noGrp="1"/>
          </p:cNvGraphicFramePr>
          <p:nvPr>
            <p:extLst>
              <p:ext uri="{D42A27DB-BD31-4B8C-83A1-F6EECF244321}">
                <p14:modId xmlns:p14="http://schemas.microsoft.com/office/powerpoint/2010/main" val="1774543600"/>
              </p:ext>
            </p:extLst>
          </p:nvPr>
        </p:nvGraphicFramePr>
        <p:xfrm>
          <a:off x="2024306" y="4538868"/>
          <a:ext cx="8346192" cy="1645920"/>
        </p:xfrm>
        <a:graphic>
          <a:graphicData uri="http://schemas.openxmlformats.org/drawingml/2006/table">
            <a:tbl>
              <a:tblPr firstRow="1" bandRow="1">
                <a:tableStyleId>{5C22544A-7EE6-4342-B048-85BDC9FD1C3A}</a:tableStyleId>
              </a:tblPr>
              <a:tblGrid>
                <a:gridCol w="1192313">
                  <a:extLst>
                    <a:ext uri="{9D8B030D-6E8A-4147-A177-3AD203B41FA5}">
                      <a16:colId xmlns:a16="http://schemas.microsoft.com/office/drawing/2014/main" val="1151877380"/>
                    </a:ext>
                  </a:extLst>
                </a:gridCol>
                <a:gridCol w="1578650">
                  <a:extLst>
                    <a:ext uri="{9D8B030D-6E8A-4147-A177-3AD203B41FA5}">
                      <a16:colId xmlns:a16="http://schemas.microsoft.com/office/drawing/2014/main" val="1592165879"/>
                    </a:ext>
                  </a:extLst>
                </a:gridCol>
                <a:gridCol w="1132544">
                  <a:extLst>
                    <a:ext uri="{9D8B030D-6E8A-4147-A177-3AD203B41FA5}">
                      <a16:colId xmlns:a16="http://schemas.microsoft.com/office/drawing/2014/main" val="3234025950"/>
                    </a:ext>
                  </a:extLst>
                </a:gridCol>
                <a:gridCol w="865746">
                  <a:extLst>
                    <a:ext uri="{9D8B030D-6E8A-4147-A177-3AD203B41FA5}">
                      <a16:colId xmlns:a16="http://schemas.microsoft.com/office/drawing/2014/main" val="1782617715"/>
                    </a:ext>
                  </a:extLst>
                </a:gridCol>
                <a:gridCol w="1192313">
                  <a:extLst>
                    <a:ext uri="{9D8B030D-6E8A-4147-A177-3AD203B41FA5}">
                      <a16:colId xmlns:a16="http://schemas.microsoft.com/office/drawing/2014/main" val="868109551"/>
                    </a:ext>
                  </a:extLst>
                </a:gridCol>
                <a:gridCol w="847043">
                  <a:extLst>
                    <a:ext uri="{9D8B030D-6E8A-4147-A177-3AD203B41FA5}">
                      <a16:colId xmlns:a16="http://schemas.microsoft.com/office/drawing/2014/main" val="655125830"/>
                    </a:ext>
                  </a:extLst>
                </a:gridCol>
                <a:gridCol w="1537583">
                  <a:extLst>
                    <a:ext uri="{9D8B030D-6E8A-4147-A177-3AD203B41FA5}">
                      <a16:colId xmlns:a16="http://schemas.microsoft.com/office/drawing/2014/main" val="1704815477"/>
                    </a:ext>
                  </a:extLst>
                </a:gridCol>
              </a:tblGrid>
              <a:tr h="297083">
                <a:tc rowSpan="2">
                  <a:txBody>
                    <a:bodyPr/>
                    <a:lstStyle/>
                    <a:p>
                      <a:pPr algn="ctr"/>
                      <a:r>
                        <a:rPr lang="en-US" altLang="zh-CN"/>
                        <a:t>Device</a:t>
                      </a:r>
                      <a:endParaRPr lang="zh-CN" altLang="en-US"/>
                    </a:p>
                  </a:txBody>
                  <a:tcPr anchor="ctr"/>
                </a:tc>
                <a:tc gridSpan="2">
                  <a:txBody>
                    <a:bodyPr/>
                    <a:lstStyle/>
                    <a:p>
                      <a:pPr algn="ctr"/>
                      <a:r>
                        <a:rPr lang="en-US" altLang="zh-CN"/>
                        <a:t>Configuration Parameters</a:t>
                      </a:r>
                      <a:endParaRPr lang="zh-CN" altLang="en-US"/>
                    </a:p>
                  </a:txBody>
                  <a:tcPr anchor="ctr"/>
                </a:tc>
                <a:tc hMerge="1">
                  <a:txBody>
                    <a:bodyPr/>
                    <a:lstStyle/>
                    <a:p>
                      <a:endParaRPr lang="zh-CN" altLang="en-US"/>
                    </a:p>
                  </a:txBody>
                  <a:tcPr/>
                </a:tc>
                <a:tc gridSpan="4">
                  <a:txBody>
                    <a:bodyPr/>
                    <a:lstStyle/>
                    <a:p>
                      <a:pPr algn="ctr"/>
                      <a:r>
                        <a:rPr lang="en-US" altLang="zh-CN"/>
                        <a:t>Resource Utilization</a:t>
                      </a:r>
                      <a:endParaRPr lang="zh-CN" altLang="en-US"/>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7942058"/>
                  </a:ext>
                </a:extLst>
              </a:tr>
              <a:tr h="0">
                <a:tc vMerge="1">
                  <a:txBody>
                    <a:bodyPr/>
                    <a:lstStyle/>
                    <a:p>
                      <a:endParaRPr lang="zh-CN" altLang="en-US"/>
                    </a:p>
                  </a:txBody>
                  <a:tcPr/>
                </a:tc>
                <a:tc>
                  <a:txBody>
                    <a:bodyPr/>
                    <a:lstStyle/>
                    <a:p>
                      <a:pPr algn="ctr"/>
                      <a:r>
                        <a:rPr lang="en-US" altLang="zh-CN"/>
                        <a:t>Resolution </a:t>
                      </a:r>
                    </a:p>
                    <a:p>
                      <a:pPr algn="ctr"/>
                      <a:r>
                        <a:rPr lang="en-US" altLang="zh-CN"/>
                        <a:t>PPC</a:t>
                      </a:r>
                      <a:endParaRPr lang="zh-CN" altLang="en-US"/>
                    </a:p>
                  </a:txBody>
                  <a:tcPr anchor="ctr"/>
                </a:tc>
                <a:tc>
                  <a:txBody>
                    <a:bodyPr/>
                    <a:lstStyle/>
                    <a:p>
                      <a:pPr algn="ctr"/>
                      <a:r>
                        <a:rPr lang="en-US" altLang="zh-CN"/>
                        <a:t>fCLK</a:t>
                      </a:r>
                    </a:p>
                    <a:p>
                      <a:pPr algn="ctr"/>
                      <a:r>
                        <a:rPr lang="en-US" altLang="zh-CN"/>
                        <a:t>(MHz)</a:t>
                      </a:r>
                      <a:endParaRPr lang="zh-CN" altLang="en-US"/>
                    </a:p>
                  </a:txBody>
                  <a:tcPr anchor="ctr"/>
                </a:tc>
                <a:tc>
                  <a:txBody>
                    <a:bodyPr/>
                    <a:lstStyle/>
                    <a:p>
                      <a:pPr algn="ctr"/>
                      <a:r>
                        <a:rPr lang="en-US" altLang="zh-CN"/>
                        <a:t>LUTs</a:t>
                      </a:r>
                      <a:endParaRPr lang="zh-CN" altLang="en-US"/>
                    </a:p>
                  </a:txBody>
                  <a:tcPr anchor="ctr"/>
                </a:tc>
                <a:tc>
                  <a:txBody>
                    <a:bodyPr/>
                    <a:lstStyle/>
                    <a:p>
                      <a:pPr algn="ctr"/>
                      <a:r>
                        <a:rPr lang="en-US" altLang="zh-CN"/>
                        <a:t>FFs</a:t>
                      </a:r>
                      <a:endParaRPr lang="zh-CN" altLang="en-US"/>
                    </a:p>
                  </a:txBody>
                  <a:tcPr anchor="ctr"/>
                </a:tc>
                <a:tc>
                  <a:txBody>
                    <a:bodyPr/>
                    <a:lstStyle/>
                    <a:p>
                      <a:pPr algn="ctr"/>
                      <a:r>
                        <a:rPr lang="en-US" altLang="zh-CN"/>
                        <a:t>DSPs</a:t>
                      </a:r>
                      <a:endParaRPr lang="zh-CN" altLang="en-US"/>
                    </a:p>
                  </a:txBody>
                  <a:tcPr anchor="ctr"/>
                </a:tc>
                <a:tc>
                  <a:txBody>
                    <a:bodyPr/>
                    <a:lstStyle/>
                    <a:p>
                      <a:pPr algn="ctr"/>
                      <a:r>
                        <a:rPr lang="en-US" altLang="zh-CN"/>
                        <a:t>BRAMs</a:t>
                      </a:r>
                      <a:endParaRPr lang="zh-CN" altLang="en-US"/>
                    </a:p>
                  </a:txBody>
                  <a:tcPr anchor="ctr"/>
                </a:tc>
                <a:extLst>
                  <a:ext uri="{0D108BD9-81ED-4DB2-BD59-A6C34878D82A}">
                    <a16:rowId xmlns:a16="http://schemas.microsoft.com/office/drawing/2014/main" val="2655523072"/>
                  </a:ext>
                </a:extLst>
              </a:tr>
              <a:tr h="370840">
                <a:tc>
                  <a:txBody>
                    <a:bodyPr/>
                    <a:lstStyle/>
                    <a:p>
                      <a:pPr marL="0" algn="ctr" defTabSz="914400" rtl="0" eaLnBrk="1" latinLnBrk="0" hangingPunct="1"/>
                      <a:r>
                        <a:rPr lang="en-US" sz="1800" kern="1200">
                          <a:solidFill>
                            <a:schemeClr val="dk1"/>
                          </a:solidFill>
                          <a:latin typeface="+mn-lt"/>
                          <a:ea typeface="+mn-ea"/>
                          <a:cs typeface="+mn-cs"/>
                        </a:rPr>
                        <a:t>XCZU15EG</a:t>
                      </a:r>
                    </a:p>
                  </a:txBody>
                  <a:tcPr anchor="ctr"/>
                </a:tc>
                <a:tc>
                  <a:txBody>
                    <a:bodyPr/>
                    <a:lstStyle/>
                    <a:p>
                      <a:pPr marL="0" algn="ctr" defTabSz="914400" rtl="0" eaLnBrk="1" latinLnBrk="0" hangingPunct="1"/>
                      <a:r>
                        <a:rPr lang="en-US" sz="1800" kern="1200">
                          <a:solidFill>
                            <a:schemeClr val="dk1"/>
                          </a:solidFill>
                          <a:latin typeface="+mn-lt"/>
                          <a:ea typeface="+mn-ea"/>
                          <a:cs typeface="+mn-cs"/>
                        </a:rPr>
                        <a:t>3840 x 2160</a:t>
                      </a:r>
                    </a:p>
                    <a:p>
                      <a:pPr marL="0" algn="ctr" defTabSz="914400" rtl="0" eaLnBrk="1" latinLnBrk="0" hangingPunct="1"/>
                      <a:r>
                        <a:rPr lang="en-US" sz="1800" kern="1200">
                          <a:solidFill>
                            <a:schemeClr val="dk1"/>
                          </a:solidFill>
                          <a:latin typeface="+mn-lt"/>
                          <a:ea typeface="+mn-ea"/>
                          <a:cs typeface="+mn-cs"/>
                        </a:rPr>
                        <a:t>4</a:t>
                      </a: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150</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5739</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5732</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440</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40.5(BRAM)</a:t>
                      </a:r>
                    </a:p>
                    <a:p>
                      <a:pPr marL="0" algn="ctr" defTabSz="914400" rtl="0" eaLnBrk="1" latinLnBrk="0" hangingPunct="1"/>
                      <a:r>
                        <a:rPr lang="en-US" altLang="zh-CN" sz="1800" kern="1200">
                          <a:solidFill>
                            <a:schemeClr val="dk1"/>
                          </a:solidFill>
                          <a:latin typeface="+mn-lt"/>
                          <a:ea typeface="+mn-ea"/>
                          <a:cs typeface="+mn-cs"/>
                        </a:rPr>
                        <a:t>25(URAM)</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1478872073"/>
                  </a:ext>
                </a:extLst>
              </a:tr>
            </a:tbl>
          </a:graphicData>
        </a:graphic>
      </p:graphicFrame>
    </p:spTree>
    <p:extLst>
      <p:ext uri="{BB962C8B-B14F-4D97-AF65-F5344CB8AC3E}">
        <p14:creationId xmlns:p14="http://schemas.microsoft.com/office/powerpoint/2010/main" val="17804957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291353" y="1886658"/>
            <a:ext cx="9914442" cy="216982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285750" indent="-285750" fontAlgn="ctr">
              <a:lnSpc>
                <a:spcPct val="150000"/>
              </a:lnSpc>
              <a:buFont typeface="Arial" panose="020B0604020202020204" pitchFamily="34" charset="0"/>
              <a:buChar char="•"/>
            </a:pPr>
            <a:r>
              <a:rPr lang="zh-CN" altLang="en-US" sz="1800" b="0" i="0" dirty="0">
                <a:solidFill>
                  <a:srgbClr val="000000"/>
                </a:solidFill>
                <a:effectLst/>
                <a:latin typeface="黑体" panose="02010609060101010101" pitchFamily="49" charset="-122"/>
                <a:ea typeface="黑体" panose="02010609060101010101" pitchFamily="49" charset="-122"/>
              </a:rPr>
              <a:t>以 </a:t>
            </a:r>
            <a:r>
              <a:rPr lang="en-US" altLang="zh-CN" sz="1800" b="1" i="0" dirty="0">
                <a:solidFill>
                  <a:srgbClr val="000000"/>
                </a:solidFill>
                <a:effectLst/>
                <a:latin typeface="黑体" panose="02010609060101010101" pitchFamily="49" charset="-122"/>
                <a:ea typeface="黑体" panose="02010609060101010101" pitchFamily="49" charset="-122"/>
              </a:rPr>
              <a:t>RAISR </a:t>
            </a:r>
            <a:r>
              <a:rPr lang="zh-CN" altLang="en-US" sz="1800" b="0" i="0" dirty="0">
                <a:solidFill>
                  <a:srgbClr val="000000"/>
                </a:solidFill>
                <a:effectLst/>
                <a:latin typeface="黑体" panose="02010609060101010101" pitchFamily="49" charset="-122"/>
                <a:ea typeface="黑体" panose="02010609060101010101" pitchFamily="49" charset="-122"/>
              </a:rPr>
              <a:t>为主体框架，整体上分为了三个阶段：</a:t>
            </a:r>
            <a:endParaRPr lang="en-US" altLang="zh-CN" sz="1800" b="0" i="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b="0" i="0" dirty="0">
                <a:solidFill>
                  <a:srgbClr val="000000"/>
                </a:solidFill>
                <a:effectLst/>
                <a:latin typeface="黑体" panose="02010609060101010101" pitchFamily="49" charset="-122"/>
                <a:ea typeface="黑体" panose="02010609060101010101" pitchFamily="49" charset="-122"/>
              </a:rPr>
              <a:t>使用 </a:t>
            </a:r>
            <a:r>
              <a:rPr lang="en-US" altLang="zh-CN" dirty="0">
                <a:solidFill>
                  <a:srgbClr val="000000"/>
                </a:solidFill>
                <a:latin typeface="黑体" panose="02010609060101010101" pitchFamily="49" charset="-122"/>
                <a:ea typeface="黑体" panose="02010609060101010101" pitchFamily="49" charset="-122"/>
              </a:rPr>
              <a:t>Bicubic</a:t>
            </a:r>
            <a:r>
              <a:rPr lang="en-US" altLang="zh-CN"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上采样得到 </a:t>
            </a:r>
            <a:r>
              <a:rPr lang="en-US" altLang="zh-CN" b="0" i="0" dirty="0">
                <a:solidFill>
                  <a:srgbClr val="000000"/>
                </a:solidFill>
                <a:effectLst/>
                <a:latin typeface="黑体" panose="02010609060101010101" pitchFamily="49" charset="-122"/>
                <a:ea typeface="黑体" panose="02010609060101010101" pitchFamily="49" charset="-122"/>
              </a:rPr>
              <a:t>Pre-SR</a:t>
            </a:r>
            <a:r>
              <a:rPr lang="zh-CN" altLang="en-US" b="0" i="0" dirty="0">
                <a:solidFill>
                  <a:srgbClr val="000000"/>
                </a:solidFill>
                <a:effectLst/>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dirty="0">
                <a:solidFill>
                  <a:srgbClr val="000000"/>
                </a:solidFill>
                <a:effectLst/>
                <a:latin typeface="黑体" panose="02010609060101010101" pitchFamily="49" charset="-122"/>
                <a:ea typeface="黑体" panose="02010609060101010101" pitchFamily="49" charset="-122"/>
              </a:rPr>
              <a:t>对图像以每个像素为中心进行 </a:t>
            </a:r>
            <a:r>
              <a:rPr lang="en-US" altLang="zh-CN" sz="1800" b="0" dirty="0">
                <a:solidFill>
                  <a:srgbClr val="000000"/>
                </a:solidFill>
                <a:effectLst/>
                <a:latin typeface="黑体" panose="02010609060101010101" pitchFamily="49" charset="-122"/>
                <a:ea typeface="黑体" panose="02010609060101010101" pitchFamily="49" charset="-122"/>
              </a:rPr>
              <a:t>5</a:t>
            </a:r>
            <a:r>
              <a:rPr lang="en-US" altLang="zh-CN" dirty="0">
                <a:solidFill>
                  <a:srgbClr val="000000"/>
                </a:solidFill>
                <a:latin typeface="黑体" panose="02010609060101010101" pitchFamily="49" charset="-122"/>
                <a:ea typeface="黑体" panose="02010609060101010101" pitchFamily="49" charset="-122"/>
              </a:rPr>
              <a:t>×</a:t>
            </a:r>
            <a:r>
              <a:rPr lang="en-US" altLang="zh-CN" sz="1800" b="0" dirty="0">
                <a:solidFill>
                  <a:srgbClr val="000000"/>
                </a:solidFill>
                <a:effectLst/>
                <a:latin typeface="黑体" panose="02010609060101010101" pitchFamily="49" charset="-122"/>
                <a:ea typeface="黑体" panose="02010609060101010101" pitchFamily="49" charset="-122"/>
              </a:rPr>
              <a:t>5 </a:t>
            </a:r>
            <a:r>
              <a:rPr lang="zh-CN" altLang="en-US" sz="1800" b="0" dirty="0">
                <a:solidFill>
                  <a:srgbClr val="000000"/>
                </a:solidFill>
                <a:effectLst/>
                <a:latin typeface="黑体" panose="02010609060101010101" pitchFamily="49" charset="-122"/>
                <a:ea typeface="黑体" panose="02010609060101010101" pitchFamily="49" charset="-122"/>
              </a:rPr>
              <a:t>分块，进行 高斯</a:t>
            </a:r>
            <a:r>
              <a:rPr lang="en-US" altLang="zh-CN" sz="1800" b="0" dirty="0">
                <a:solidFill>
                  <a:srgbClr val="000000"/>
                </a:solidFill>
                <a:effectLst/>
                <a:latin typeface="黑体" panose="02010609060101010101" pitchFamily="49" charset="-122"/>
                <a:ea typeface="黑体" panose="02010609060101010101" pitchFamily="49" charset="-122"/>
              </a:rPr>
              <a:t>-</a:t>
            </a:r>
            <a:r>
              <a:rPr lang="zh-CN" altLang="en-US" sz="1800" b="0" dirty="0">
                <a:solidFill>
                  <a:srgbClr val="000000"/>
                </a:solidFill>
                <a:effectLst/>
                <a:latin typeface="黑体" panose="02010609060101010101" pitchFamily="49" charset="-122"/>
                <a:ea typeface="黑体" panose="02010609060101010101" pitchFamily="49" charset="-122"/>
              </a:rPr>
              <a:t>拉普拉斯</a:t>
            </a:r>
            <a:r>
              <a:rPr lang="en-US" altLang="zh-CN" sz="1800" b="0" dirty="0">
                <a:solidFill>
                  <a:srgbClr val="000000"/>
                </a:solidFill>
                <a:effectLst/>
                <a:latin typeface="黑体" panose="02010609060101010101" pitchFamily="49" charset="-122"/>
                <a:ea typeface="黑体" panose="02010609060101010101" pitchFamily="49" charset="-122"/>
              </a:rPr>
              <a:t>(</a:t>
            </a:r>
            <a:r>
              <a:rPr lang="en-US" altLang="zh-CN" sz="1800" b="0" dirty="0" err="1">
                <a:solidFill>
                  <a:srgbClr val="000000"/>
                </a:solidFill>
                <a:effectLst/>
                <a:latin typeface="黑体" panose="02010609060101010101" pitchFamily="49" charset="-122"/>
                <a:ea typeface="黑体" panose="02010609060101010101" pitchFamily="49" charset="-122"/>
              </a:rPr>
              <a:t>LoG</a:t>
            </a:r>
            <a:r>
              <a:rPr lang="en-US" altLang="zh-CN" sz="1800" b="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卷积纹理检</a:t>
            </a:r>
            <a:r>
              <a:rPr lang="zh-CN" altLang="en-US" sz="1800" b="0" dirty="0">
                <a:solidFill>
                  <a:srgbClr val="000000"/>
                </a:solidFill>
                <a:effectLst/>
                <a:latin typeface="黑体" panose="02010609060101010101" pitchFamily="49" charset="-122"/>
                <a:ea typeface="黑体" panose="02010609060101010101" pitchFamily="49" charset="-122"/>
              </a:rPr>
              <a:t>测后使用 </a:t>
            </a:r>
            <a:r>
              <a:rPr lang="en-US" altLang="zh-CN" sz="1800" b="0" dirty="0">
                <a:solidFill>
                  <a:srgbClr val="000000"/>
                </a:solidFill>
                <a:effectLst/>
                <a:latin typeface="黑体" panose="02010609060101010101" pitchFamily="49" charset="-122"/>
                <a:ea typeface="黑体" panose="02010609060101010101" pitchFamily="49" charset="-122"/>
              </a:rPr>
              <a:t>CLBP + </a:t>
            </a:r>
            <a:r>
              <a:rPr lang="zh-CN" altLang="en-US" sz="1800" b="0" dirty="0">
                <a:solidFill>
                  <a:srgbClr val="000000"/>
                </a:solidFill>
                <a:effectLst/>
                <a:latin typeface="黑体" panose="02010609060101010101" pitchFamily="49" charset="-122"/>
                <a:ea typeface="黑体" panose="02010609060101010101" pitchFamily="49" charset="-122"/>
              </a:rPr>
              <a:t>角度信息求解进行纹理分类</a:t>
            </a:r>
            <a:r>
              <a:rPr lang="zh-CN" altLang="en-US" dirty="0">
                <a:solidFill>
                  <a:srgbClr val="000000"/>
                </a:solidFill>
                <a:latin typeface="黑体" panose="02010609060101010101" pitchFamily="49" charset="-122"/>
                <a:ea typeface="黑体" panose="02010609060101010101" pitchFamily="49" charset="-122"/>
              </a:rPr>
              <a:t>；</a:t>
            </a:r>
            <a:endParaRPr lang="en-US" altLang="zh-CN" sz="1800" b="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i="0" dirty="0">
                <a:solidFill>
                  <a:srgbClr val="000000"/>
                </a:solidFill>
                <a:effectLst/>
                <a:latin typeface="黑体" panose="02010609060101010101" pitchFamily="49" charset="-122"/>
                <a:ea typeface="黑体" panose="02010609060101010101" pitchFamily="49" charset="-122"/>
              </a:rPr>
              <a:t>利用步骤</a:t>
            </a:r>
            <a:r>
              <a:rPr lang="en-US" altLang="zh-CN" sz="1800" b="0" i="0" dirty="0">
                <a:solidFill>
                  <a:srgbClr val="000000"/>
                </a:solidFill>
                <a:effectLst/>
                <a:latin typeface="黑体" panose="02010609060101010101" pitchFamily="49" charset="-122"/>
                <a:ea typeface="黑体" panose="02010609060101010101" pitchFamily="49" charset="-122"/>
              </a:rPr>
              <a:t> 2 </a:t>
            </a:r>
            <a:r>
              <a:rPr lang="zh-CN" altLang="en-US" sz="1800" b="0" i="0" dirty="0">
                <a:solidFill>
                  <a:srgbClr val="000000"/>
                </a:solidFill>
                <a:effectLst/>
                <a:latin typeface="黑体" panose="02010609060101010101" pitchFamily="49" charset="-122"/>
                <a:ea typeface="黑体" panose="02010609060101010101" pitchFamily="49" charset="-122"/>
              </a:rPr>
              <a:t>得到图像块的类型找到对应的滤波器，作用于图像块进行卷积</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机器学习</a:t>
            </a:r>
            <a:endParaRPr lang="en-US" altLang="zh-CN" sz="2000" dirty="0">
              <a:solidFill>
                <a:schemeClr val="tx1"/>
              </a:solidFill>
            </a:endParaRPr>
          </a:p>
          <a:p>
            <a:pPr algn="ctr"/>
            <a:r>
              <a:rPr lang="zh-CN" altLang="en-US" sz="2000" dirty="0">
                <a:solidFill>
                  <a:schemeClr val="tx1"/>
                </a:solidFill>
              </a:rPr>
              <a:t>图像增强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0FA12248-2361-B182-D6F3-1C3CBD6A9403}"/>
              </a:ext>
            </a:extLst>
          </p:cNvPr>
          <p:cNvSpPr/>
          <p:nvPr/>
        </p:nvSpPr>
        <p:spPr>
          <a:xfrm>
            <a:off x="615472" y="1793647"/>
            <a:ext cx="1654740" cy="4126376"/>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FCC4E50-F005-6DB8-1D9C-8E80D559654A}"/>
              </a:ext>
            </a:extLst>
          </p:cNvPr>
          <p:cNvSpPr/>
          <p:nvPr/>
        </p:nvSpPr>
        <p:spPr>
          <a:xfrm>
            <a:off x="2936961" y="960307"/>
            <a:ext cx="8497059" cy="5214075"/>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22022" y="6148865"/>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dirty="0"/>
              <a:t>基于机器学习图像增强</a:t>
            </a:r>
            <a:endParaRPr lang="zh-CN" altLang="en-US" sz="1800" dirty="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784616" y="1312745"/>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A652D39-70BA-B3F2-645F-5A2430293277}"/>
              </a:ext>
            </a:extLst>
          </p:cNvPr>
          <p:cNvPicPr>
            <a:picLocks noChangeAspect="1"/>
          </p:cNvPicPr>
          <p:nvPr/>
        </p:nvPicPr>
        <p:blipFill>
          <a:blip r:embed="rId4"/>
          <a:stretch>
            <a:fillRect/>
          </a:stretch>
        </p:blipFill>
        <p:spPr>
          <a:xfrm>
            <a:off x="0" y="995927"/>
            <a:ext cx="12192000" cy="4484610"/>
          </a:xfrm>
          <a:prstGeom prst="rect">
            <a:avLst/>
          </a:prstGeom>
        </p:spPr>
      </p:pic>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1410484" y="1975309"/>
            <a:ext cx="1379850" cy="4236634"/>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形用户界面, 图示&#10;&#10;描述已自动生成">
            <a:extLst>
              <a:ext uri="{FF2B5EF4-FFF2-40B4-BE49-F238E27FC236}">
                <a16:creationId xmlns:a16="http://schemas.microsoft.com/office/drawing/2014/main" id="{50B566B0-98F2-4336-6BC5-C3CCA3E448D9}"/>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29463DB-45B8-4341-97AE-96A9C2DD30E5}"/>
              </a:ext>
            </a:extLst>
          </p:cNvPr>
          <p:cNvPicPr>
            <a:picLocks noChangeAspect="1"/>
          </p:cNvPicPr>
          <p:nvPr/>
        </p:nvPicPr>
        <p:blipFill>
          <a:blip r:embed="rId6"/>
          <a:stretch>
            <a:fillRect/>
          </a:stretch>
        </p:blipFill>
        <p:spPr>
          <a:xfrm>
            <a:off x="3986053" y="1422465"/>
            <a:ext cx="5458587" cy="1638529"/>
          </a:xfrm>
          <a:prstGeom prst="rect">
            <a:avLst/>
          </a:prstGeom>
        </p:spPr>
      </p:pic>
      <p:pic>
        <p:nvPicPr>
          <p:cNvPr id="7" name="图片 6">
            <a:extLst>
              <a:ext uri="{FF2B5EF4-FFF2-40B4-BE49-F238E27FC236}">
                <a16:creationId xmlns:a16="http://schemas.microsoft.com/office/drawing/2014/main" id="{206D7D79-2342-4E29-B4B9-ECB7DA105665}"/>
              </a:ext>
            </a:extLst>
          </p:cNvPr>
          <p:cNvPicPr>
            <a:picLocks noChangeAspect="1"/>
          </p:cNvPicPr>
          <p:nvPr/>
        </p:nvPicPr>
        <p:blipFill>
          <a:blip r:embed="rId7"/>
          <a:stretch>
            <a:fillRect/>
          </a:stretch>
        </p:blipFill>
        <p:spPr>
          <a:xfrm>
            <a:off x="4282939" y="3552111"/>
            <a:ext cx="6735115" cy="1667108"/>
          </a:xfrm>
          <a:prstGeom prst="rect">
            <a:avLst/>
          </a:prstGeom>
        </p:spPr>
      </p:pic>
      <p:sp>
        <p:nvSpPr>
          <p:cNvPr id="8" name="箭头: 下 7">
            <a:extLst>
              <a:ext uri="{FF2B5EF4-FFF2-40B4-BE49-F238E27FC236}">
                <a16:creationId xmlns:a16="http://schemas.microsoft.com/office/drawing/2014/main" id="{33FF5519-724B-47FC-B0AE-242D22F28128}"/>
              </a:ext>
            </a:extLst>
          </p:cNvPr>
          <p:cNvSpPr/>
          <p:nvPr/>
        </p:nvSpPr>
        <p:spPr>
          <a:xfrm>
            <a:off x="6600224" y="3030029"/>
            <a:ext cx="230244" cy="581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990844" cy="546629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示&#10;&#10;描述已自动生成">
            <a:extLst>
              <a:ext uri="{FF2B5EF4-FFF2-40B4-BE49-F238E27FC236}">
                <a16:creationId xmlns:a16="http://schemas.microsoft.com/office/drawing/2014/main" id="{8006B536-5E61-D0EF-5797-75E08F3977EE}"/>
              </a:ext>
            </a:extLst>
          </p:cNvPr>
          <p:cNvPicPr>
            <a:picLocks noChangeAspect="1"/>
          </p:cNvPicPr>
          <p:nvPr/>
        </p:nvPicPr>
        <p:blipFill>
          <a:blip r:embed="rId5"/>
          <a:stretch>
            <a:fillRect/>
          </a:stretch>
        </p:blipFill>
        <p:spPr>
          <a:xfrm>
            <a:off x="0" y="1186695"/>
            <a:ext cx="12192000" cy="4484610"/>
          </a:xfrm>
          <a:prstGeom prst="rect">
            <a:avLst/>
          </a:prstGeom>
        </p:spPr>
      </p:pic>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29.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30.xml><?xml version="1.0" encoding="utf-8"?>
<p:tagLst xmlns:a="http://schemas.openxmlformats.org/drawingml/2006/main" xmlns:r="http://schemas.openxmlformats.org/officeDocument/2006/relationships" xmlns:p="http://schemas.openxmlformats.org/presentationml/2006/main">
  <p:tag name="TIMING" val="|0|0|0|0"/>
</p:tagLst>
</file>

<file path=ppt/tags/tag31.xml><?xml version="1.0" encoding="utf-8"?>
<p:tagLst xmlns:a="http://schemas.openxmlformats.org/drawingml/2006/main" xmlns:r="http://schemas.openxmlformats.org/officeDocument/2006/relationships" xmlns:p="http://schemas.openxmlformats.org/presentationml/2006/main">
  <p:tag name="TIMING" val="|0|0|0|0"/>
</p:tagLst>
</file>

<file path=ppt/tags/tag32.xml><?xml version="1.0" encoding="utf-8"?>
<p:tagLst xmlns:a="http://schemas.openxmlformats.org/drawingml/2006/main" xmlns:r="http://schemas.openxmlformats.org/officeDocument/2006/relationships" xmlns:p="http://schemas.openxmlformats.org/presentationml/2006/main">
  <p:tag name="TIMING" val="|0|0|0|0"/>
</p:tagLst>
</file>

<file path=ppt/tags/tag33.xml><?xml version="1.0" encoding="utf-8"?>
<p:tagLst xmlns:a="http://schemas.openxmlformats.org/drawingml/2006/main" xmlns:r="http://schemas.openxmlformats.org/officeDocument/2006/relationships" xmlns:p="http://schemas.openxmlformats.org/presentationml/2006/main">
  <p:tag name="TIMING" val="|0|0|0|0"/>
</p:tagLst>
</file>

<file path=ppt/tags/tag34.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14772</TotalTime>
  <Words>1271</Words>
  <Application>Microsoft Office PowerPoint</Application>
  <PresentationFormat>宽屏</PresentationFormat>
  <Paragraphs>390</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CMBX12</vt:lpstr>
      <vt:lpstr>CMR12</vt:lpstr>
      <vt:lpstr>黑体</vt:lpstr>
      <vt:lpstr>楷体</vt:lpstr>
      <vt:lpstr>宋体</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林 明锋</cp:lastModifiedBy>
  <cp:revision>1213</cp:revision>
  <cp:lastPrinted>2018-05-09T05:19:38Z</cp:lastPrinted>
  <dcterms:created xsi:type="dcterms:W3CDTF">2017-08-18T03:02:00Z</dcterms:created>
  <dcterms:modified xsi:type="dcterms:W3CDTF">2022-08-19T06:07:43Z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