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961F5-69EF-442C-94F2-50DE68E0D0CF}" type="doc">
      <dgm:prSet loTypeId="urn:diagrams.loki3.com/VaryingWidthList" loCatId="list" qsTypeId="urn:microsoft.com/office/officeart/2005/8/quickstyle/3d2" qsCatId="3D" csTypeId="urn:microsoft.com/office/officeart/2005/8/colors/accent1_5" csCatId="accent1" phldr="1"/>
      <dgm:spPr/>
    </dgm:pt>
    <dgm:pt modelId="{F1277B05-DDA2-419A-AF67-FFC5B83D78B5}">
      <dgm:prSet phldrT="[Text]" custT="1"/>
      <dgm:spPr/>
      <dgm:t>
        <a:bodyPr/>
        <a:lstStyle/>
        <a:p>
          <a:pPr algn="ctr"/>
          <a:r>
            <a:rPr lang="en-US" sz="4000" dirty="0" smtClean="0"/>
            <a:t>1. </a:t>
          </a:r>
          <a:r>
            <a:rPr lang="en-US" sz="4000" dirty="0" err="1" smtClean="0"/>
            <a:t>Tổng</a:t>
          </a:r>
          <a:r>
            <a:rPr lang="en-US" sz="4000" dirty="0" smtClean="0"/>
            <a:t> </a:t>
          </a:r>
          <a:r>
            <a:rPr lang="en-US" sz="4000" dirty="0" err="1" smtClean="0"/>
            <a:t>quan</a:t>
          </a:r>
          <a:r>
            <a:rPr lang="en-US" sz="4000" dirty="0" smtClean="0"/>
            <a:t>, </a:t>
          </a:r>
          <a:r>
            <a:rPr lang="en-US" sz="4000" dirty="0" err="1" smtClean="0"/>
            <a:t>mục</a:t>
          </a:r>
          <a:r>
            <a:rPr lang="en-US" sz="4000" dirty="0" smtClean="0"/>
            <a:t> </a:t>
          </a:r>
          <a:r>
            <a:rPr lang="en-US" sz="4000" dirty="0" err="1" smtClean="0"/>
            <a:t>tiêu</a:t>
          </a:r>
          <a:r>
            <a:rPr lang="en-US" sz="4000" dirty="0" smtClean="0"/>
            <a:t> </a:t>
          </a:r>
          <a:r>
            <a:rPr lang="en-US" sz="4000" dirty="0" err="1" smtClean="0"/>
            <a:t>đề</a:t>
          </a:r>
          <a:r>
            <a:rPr lang="en-US" sz="4000" dirty="0" smtClean="0"/>
            <a:t> </a:t>
          </a:r>
          <a:r>
            <a:rPr lang="en-US" sz="4000" dirty="0" err="1" smtClean="0"/>
            <a:t>tài</a:t>
          </a:r>
          <a:endParaRPr lang="en-US" sz="4000" dirty="0"/>
        </a:p>
      </dgm:t>
    </dgm:pt>
    <dgm:pt modelId="{D685C08C-A64B-482D-88F2-0DDC6A262873}" type="parTrans" cxnId="{DFAF583B-C150-4042-9AED-637F462D037C}">
      <dgm:prSet/>
      <dgm:spPr/>
      <dgm:t>
        <a:bodyPr/>
        <a:lstStyle/>
        <a:p>
          <a:endParaRPr lang="en-US"/>
        </a:p>
      </dgm:t>
    </dgm:pt>
    <dgm:pt modelId="{52819C89-D985-418A-97B2-C2488EEE1AE5}" type="sibTrans" cxnId="{DFAF583B-C150-4042-9AED-637F462D037C}">
      <dgm:prSet/>
      <dgm:spPr/>
      <dgm:t>
        <a:bodyPr/>
        <a:lstStyle/>
        <a:p>
          <a:endParaRPr lang="en-US"/>
        </a:p>
      </dgm:t>
    </dgm:pt>
    <dgm:pt modelId="{F1069EBB-1042-41EF-A1BD-0692AD49583D}">
      <dgm:prSet phldrT="[Text]" custT="1"/>
      <dgm:spPr/>
      <dgm:t>
        <a:bodyPr/>
        <a:lstStyle/>
        <a:p>
          <a:r>
            <a:rPr lang="en-US" sz="4000" dirty="0" smtClean="0"/>
            <a:t>2. </a:t>
          </a:r>
          <a:r>
            <a:rPr lang="en-US" sz="4000" dirty="0" err="1" smtClean="0"/>
            <a:t>Phân</a:t>
          </a:r>
          <a:r>
            <a:rPr lang="en-US" sz="4000" dirty="0" smtClean="0"/>
            <a:t> </a:t>
          </a:r>
          <a:r>
            <a:rPr lang="en-US" sz="4000" dirty="0" err="1" smtClean="0"/>
            <a:t>tích</a:t>
          </a:r>
          <a:r>
            <a:rPr lang="en-US" sz="4000" dirty="0" smtClean="0"/>
            <a:t>, </a:t>
          </a:r>
          <a:r>
            <a:rPr lang="en-US" sz="4000" dirty="0" err="1" smtClean="0"/>
            <a:t>triển</a:t>
          </a:r>
          <a:r>
            <a:rPr lang="en-US" sz="4000" dirty="0" smtClean="0"/>
            <a:t> </a:t>
          </a:r>
          <a:r>
            <a:rPr lang="en-US" sz="4000" dirty="0" err="1" smtClean="0"/>
            <a:t>khai</a:t>
          </a:r>
          <a:endParaRPr lang="en-US" sz="4000" dirty="0"/>
        </a:p>
      </dgm:t>
    </dgm:pt>
    <dgm:pt modelId="{E0F06659-B45D-489F-8074-85C1300DE7CC}" type="parTrans" cxnId="{80C4FBEF-3B45-4DC4-B415-8E826B02EF5F}">
      <dgm:prSet/>
      <dgm:spPr/>
      <dgm:t>
        <a:bodyPr/>
        <a:lstStyle/>
        <a:p>
          <a:endParaRPr lang="en-US"/>
        </a:p>
      </dgm:t>
    </dgm:pt>
    <dgm:pt modelId="{5BAB5046-9938-4E71-9ECF-F18B21C898C5}" type="sibTrans" cxnId="{80C4FBEF-3B45-4DC4-B415-8E826B02EF5F}">
      <dgm:prSet/>
      <dgm:spPr/>
      <dgm:t>
        <a:bodyPr/>
        <a:lstStyle/>
        <a:p>
          <a:endParaRPr lang="en-US"/>
        </a:p>
      </dgm:t>
    </dgm:pt>
    <dgm:pt modelId="{46DDC7D1-B581-4AF0-8A3A-98E76C7801E0}">
      <dgm:prSet phldrT="[Text]" custT="1"/>
      <dgm:spPr/>
      <dgm:t>
        <a:bodyPr/>
        <a:lstStyle/>
        <a:p>
          <a:r>
            <a:rPr lang="en-US" sz="4000" dirty="0" smtClean="0"/>
            <a:t>3. </a:t>
          </a:r>
          <a:r>
            <a:rPr lang="en-US" sz="4000" dirty="0" err="1" smtClean="0"/>
            <a:t>Kết</a:t>
          </a:r>
          <a:r>
            <a:rPr lang="en-US" sz="4000" dirty="0" smtClean="0"/>
            <a:t> </a:t>
          </a:r>
          <a:r>
            <a:rPr lang="en-US" sz="4000" dirty="0" err="1" smtClean="0"/>
            <a:t>quả</a:t>
          </a:r>
          <a:r>
            <a:rPr lang="en-US" sz="4000" dirty="0" smtClean="0"/>
            <a:t> </a:t>
          </a:r>
          <a:r>
            <a:rPr lang="en-US" sz="4000" dirty="0" err="1" smtClean="0"/>
            <a:t>đạt</a:t>
          </a:r>
          <a:r>
            <a:rPr lang="en-US" sz="4000" dirty="0" smtClean="0"/>
            <a:t> đ</a:t>
          </a:r>
          <a:r>
            <a:rPr lang="vi-VN" sz="4000" dirty="0" smtClean="0"/>
            <a:t>ư</a:t>
          </a:r>
          <a:r>
            <a:rPr lang="en-US" sz="4000" dirty="0" err="1" smtClean="0"/>
            <a:t>ợc</a:t>
          </a:r>
          <a:endParaRPr lang="en-US" sz="4000" dirty="0"/>
        </a:p>
      </dgm:t>
    </dgm:pt>
    <dgm:pt modelId="{6450E816-0E8C-48F4-AEBA-913526A23F70}" type="parTrans" cxnId="{9A2EA429-2A59-4F63-96D8-DDF96EFCA3E4}">
      <dgm:prSet/>
      <dgm:spPr/>
      <dgm:t>
        <a:bodyPr/>
        <a:lstStyle/>
        <a:p>
          <a:endParaRPr lang="en-US"/>
        </a:p>
      </dgm:t>
    </dgm:pt>
    <dgm:pt modelId="{D8B88496-9560-49D6-A415-F2B770F25179}" type="sibTrans" cxnId="{9A2EA429-2A59-4F63-96D8-DDF96EFCA3E4}">
      <dgm:prSet/>
      <dgm:spPr/>
      <dgm:t>
        <a:bodyPr/>
        <a:lstStyle/>
        <a:p>
          <a:endParaRPr lang="en-US"/>
        </a:p>
      </dgm:t>
    </dgm:pt>
    <dgm:pt modelId="{50E8D3D8-EDF2-4808-8DE2-6AEAA7CEC9CC}" type="pres">
      <dgm:prSet presAssocID="{54E961F5-69EF-442C-94F2-50DE68E0D0CF}" presName="Name0" presStyleCnt="0">
        <dgm:presLayoutVars>
          <dgm:resizeHandles/>
        </dgm:presLayoutVars>
      </dgm:prSet>
      <dgm:spPr/>
    </dgm:pt>
    <dgm:pt modelId="{0086C4D0-FD3E-45FD-8211-168D8F17BB4F}" type="pres">
      <dgm:prSet presAssocID="{F1277B05-DDA2-419A-AF67-FFC5B83D78B5}" presName="text" presStyleLbl="node1" presStyleIdx="0" presStyleCnt="3" custScaleX="226647" custScaleY="90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F3394-16C2-4E01-8EE8-7C3B4D14F41A}" type="pres">
      <dgm:prSet presAssocID="{52819C89-D985-418A-97B2-C2488EEE1AE5}" presName="space" presStyleCnt="0"/>
      <dgm:spPr/>
    </dgm:pt>
    <dgm:pt modelId="{D310747F-D215-49A8-96AA-50F40D515DB4}" type="pres">
      <dgm:prSet presAssocID="{F1069EBB-1042-41EF-A1BD-0692AD49583D}" presName="text" presStyleLbl="node1" presStyleIdx="1" presStyleCnt="3" custScaleX="330921" custScaleY="89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94D5C-9FBF-4E76-A96E-90E4E233D81F}" type="pres">
      <dgm:prSet presAssocID="{5BAB5046-9938-4E71-9ECF-F18B21C898C5}" presName="space" presStyleCnt="0"/>
      <dgm:spPr/>
    </dgm:pt>
    <dgm:pt modelId="{A5155262-0510-427A-944B-2D50FE404C2E}" type="pres">
      <dgm:prSet presAssocID="{46DDC7D1-B581-4AF0-8A3A-98E76C7801E0}" presName="text" presStyleLbl="node1" presStyleIdx="2" presStyleCnt="3" custScaleX="368276" custScaleY="91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2EA429-2A59-4F63-96D8-DDF96EFCA3E4}" srcId="{54E961F5-69EF-442C-94F2-50DE68E0D0CF}" destId="{46DDC7D1-B581-4AF0-8A3A-98E76C7801E0}" srcOrd="2" destOrd="0" parTransId="{6450E816-0E8C-48F4-AEBA-913526A23F70}" sibTransId="{D8B88496-9560-49D6-A415-F2B770F25179}"/>
    <dgm:cxn modelId="{77461BD8-AB2A-4B4C-982F-3746ADD1E7D1}" type="presOf" srcId="{46DDC7D1-B581-4AF0-8A3A-98E76C7801E0}" destId="{A5155262-0510-427A-944B-2D50FE404C2E}" srcOrd="0" destOrd="0" presId="urn:diagrams.loki3.com/VaryingWidthList"/>
    <dgm:cxn modelId="{AE44E9A7-188D-43B8-93BB-675B237FF85D}" type="presOf" srcId="{54E961F5-69EF-442C-94F2-50DE68E0D0CF}" destId="{50E8D3D8-EDF2-4808-8DE2-6AEAA7CEC9CC}" srcOrd="0" destOrd="0" presId="urn:diagrams.loki3.com/VaryingWidthList"/>
    <dgm:cxn modelId="{80C4FBEF-3B45-4DC4-B415-8E826B02EF5F}" srcId="{54E961F5-69EF-442C-94F2-50DE68E0D0CF}" destId="{F1069EBB-1042-41EF-A1BD-0692AD49583D}" srcOrd="1" destOrd="0" parTransId="{E0F06659-B45D-489F-8074-85C1300DE7CC}" sibTransId="{5BAB5046-9938-4E71-9ECF-F18B21C898C5}"/>
    <dgm:cxn modelId="{DFAF583B-C150-4042-9AED-637F462D037C}" srcId="{54E961F5-69EF-442C-94F2-50DE68E0D0CF}" destId="{F1277B05-DDA2-419A-AF67-FFC5B83D78B5}" srcOrd="0" destOrd="0" parTransId="{D685C08C-A64B-482D-88F2-0DDC6A262873}" sibTransId="{52819C89-D985-418A-97B2-C2488EEE1AE5}"/>
    <dgm:cxn modelId="{27B886B7-F16F-4962-81EB-07467C59984A}" type="presOf" srcId="{F1069EBB-1042-41EF-A1BD-0692AD49583D}" destId="{D310747F-D215-49A8-96AA-50F40D515DB4}" srcOrd="0" destOrd="0" presId="urn:diagrams.loki3.com/VaryingWidthList"/>
    <dgm:cxn modelId="{122075CC-B07B-4E2D-8411-2589E0A85BB4}" type="presOf" srcId="{F1277B05-DDA2-419A-AF67-FFC5B83D78B5}" destId="{0086C4D0-FD3E-45FD-8211-168D8F17BB4F}" srcOrd="0" destOrd="0" presId="urn:diagrams.loki3.com/VaryingWidthList"/>
    <dgm:cxn modelId="{43AE3BDF-4EEB-4FA9-B76B-551CB3D74242}" type="presParOf" srcId="{50E8D3D8-EDF2-4808-8DE2-6AEAA7CEC9CC}" destId="{0086C4D0-FD3E-45FD-8211-168D8F17BB4F}" srcOrd="0" destOrd="0" presId="urn:diagrams.loki3.com/VaryingWidthList"/>
    <dgm:cxn modelId="{194DD774-C3CA-4ECE-8084-27EE07FB44A0}" type="presParOf" srcId="{50E8D3D8-EDF2-4808-8DE2-6AEAA7CEC9CC}" destId="{F1DF3394-16C2-4E01-8EE8-7C3B4D14F41A}" srcOrd="1" destOrd="0" presId="urn:diagrams.loki3.com/VaryingWidthList"/>
    <dgm:cxn modelId="{014520C9-08C5-4AF4-A824-57F79DAB17F6}" type="presParOf" srcId="{50E8D3D8-EDF2-4808-8DE2-6AEAA7CEC9CC}" destId="{D310747F-D215-49A8-96AA-50F40D515DB4}" srcOrd="2" destOrd="0" presId="urn:diagrams.loki3.com/VaryingWidthList"/>
    <dgm:cxn modelId="{F7023854-0F2D-4878-9413-B3A9B05BE718}" type="presParOf" srcId="{50E8D3D8-EDF2-4808-8DE2-6AEAA7CEC9CC}" destId="{04194D5C-9FBF-4E76-A96E-90E4E233D81F}" srcOrd="3" destOrd="0" presId="urn:diagrams.loki3.com/VaryingWidthList"/>
    <dgm:cxn modelId="{88BD0540-B1AF-430E-8640-6BCEAC7373CA}" type="presParOf" srcId="{50E8D3D8-EDF2-4808-8DE2-6AEAA7CEC9CC}" destId="{A5155262-0510-427A-944B-2D50FE404C2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C4D0-FD3E-45FD-8211-168D8F17BB4F}">
      <dsp:nvSpPr>
        <dsp:cNvPr id="0" name=""/>
        <dsp:cNvSpPr/>
      </dsp:nvSpPr>
      <dsp:spPr>
        <a:xfrm>
          <a:off x="72193" y="840"/>
          <a:ext cx="8363274" cy="147375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1. </a:t>
          </a:r>
          <a:r>
            <a:rPr lang="en-US" sz="4000" kern="1200" dirty="0" err="1" smtClean="0"/>
            <a:t>Tổng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quan</a:t>
          </a:r>
          <a:r>
            <a:rPr lang="en-US" sz="4000" kern="1200" dirty="0" smtClean="0"/>
            <a:t>, </a:t>
          </a:r>
          <a:r>
            <a:rPr lang="en-US" sz="4000" kern="1200" dirty="0" err="1" smtClean="0"/>
            <a:t>mục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tiêu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đề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tài</a:t>
          </a:r>
          <a:endParaRPr lang="en-US" sz="4000" kern="1200" dirty="0"/>
        </a:p>
      </dsp:txBody>
      <dsp:txXfrm>
        <a:off x="72193" y="840"/>
        <a:ext cx="8363274" cy="1473753"/>
      </dsp:txXfrm>
    </dsp:sp>
    <dsp:sp modelId="{D310747F-D215-49A8-96AA-50F40D515DB4}">
      <dsp:nvSpPr>
        <dsp:cNvPr id="0" name=""/>
        <dsp:cNvSpPr/>
      </dsp:nvSpPr>
      <dsp:spPr>
        <a:xfrm>
          <a:off x="0" y="1555630"/>
          <a:ext cx="8507662" cy="145582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2. </a:t>
          </a:r>
          <a:r>
            <a:rPr lang="en-US" sz="4000" kern="1200" dirty="0" err="1" smtClean="0"/>
            <a:t>Phân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tích</a:t>
          </a:r>
          <a:r>
            <a:rPr lang="en-US" sz="4000" kern="1200" dirty="0" smtClean="0"/>
            <a:t>, </a:t>
          </a:r>
          <a:r>
            <a:rPr lang="en-US" sz="4000" kern="1200" dirty="0" err="1" smtClean="0"/>
            <a:t>triển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khai</a:t>
          </a:r>
          <a:endParaRPr lang="en-US" sz="4000" kern="1200" dirty="0"/>
        </a:p>
      </dsp:txBody>
      <dsp:txXfrm>
        <a:off x="0" y="1555630"/>
        <a:ext cx="8507662" cy="1455828"/>
      </dsp:txXfrm>
    </dsp:sp>
    <dsp:sp modelId="{A5155262-0510-427A-944B-2D50FE404C2E}">
      <dsp:nvSpPr>
        <dsp:cNvPr id="0" name=""/>
        <dsp:cNvSpPr/>
      </dsp:nvSpPr>
      <dsp:spPr>
        <a:xfrm>
          <a:off x="0" y="3092495"/>
          <a:ext cx="8507662" cy="147866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3. </a:t>
          </a:r>
          <a:r>
            <a:rPr lang="en-US" sz="4000" kern="1200" dirty="0" err="1" smtClean="0"/>
            <a:t>Kết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quả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đạt</a:t>
          </a:r>
          <a:r>
            <a:rPr lang="en-US" sz="4000" kern="1200" dirty="0" smtClean="0"/>
            <a:t> đ</a:t>
          </a:r>
          <a:r>
            <a:rPr lang="vi-VN" sz="4000" kern="1200" dirty="0" smtClean="0"/>
            <a:t>ư</a:t>
          </a:r>
          <a:r>
            <a:rPr lang="en-US" sz="4000" kern="1200" dirty="0" err="1" smtClean="0"/>
            <a:t>ợc</a:t>
          </a:r>
          <a:endParaRPr lang="en-US" sz="4000" kern="1200" dirty="0"/>
        </a:p>
      </dsp:txBody>
      <dsp:txXfrm>
        <a:off x="0" y="3092495"/>
        <a:ext cx="8507662" cy="147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5E76-A378-4823-896F-DC740A5359C3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F1A5-E371-4E28-B964-A58D68FE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F1A5-E371-4E28-B964-A58D68FE7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040-23C0-4049-ABFF-9CC33A04AB8F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8199850E-8C63-4FEE-AE8E-52E074638E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2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92E9-7A46-4B40-B063-1A5EDC40AFFD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894-08E6-4E72-B11F-287EEFBDC4A1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032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C71F-32E6-4377-B089-3E72F48ED0BE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9B5E-A88A-40EF-B15E-8452E0EFD2EF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82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239A-3DF5-4EEB-90E1-B62BE93F45D2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1FCE-D554-4566-A509-291F1E08BE38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18E-3C9C-4081-8F20-66B092F8C835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F32C-5CCD-408C-A517-2C1E6C4BA0A6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0322-87BE-4DB1-9047-ED5872C14471}" type="datetime1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CBD3-AEAB-4B22-9F01-74FBE17622DB}" type="datetime1">
              <a:rPr lang="en-US" smtClean="0"/>
              <a:t>12-May-19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07B7-A705-4E81-9DFD-8FFB15429739}" type="datetime1">
              <a:rPr lang="en-US" smtClean="0"/>
              <a:t>12-May-19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411E-8800-4680-A5F0-33AF9072098D}" type="datetime1">
              <a:rPr lang="en-US" smtClean="0"/>
              <a:t>12-May-19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A2A8-0B5E-49B9-8FDC-63882188D870}" type="datetime1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E9FB-FAEC-4AA2-A677-281FE9B3F45C}" type="datetime1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1E90-619D-46B3-AF55-39FA5BFE1E91}" type="datetime1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199850E-8C63-4FEE-AE8E-52E074638E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507066" y="228785"/>
            <a:ext cx="7766936" cy="9883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VIDEO 360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2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28785"/>
            <a:ext cx="7766936" cy="988371"/>
          </a:xfrm>
        </p:spPr>
        <p:txBody>
          <a:bodyPr/>
          <a:lstStyle/>
          <a:p>
            <a:pPr algn="ctr"/>
            <a:r>
              <a:rPr lang="en-US" dirty="0" smtClean="0"/>
              <a:t>VIDEO 360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1752802"/>
            <a:ext cx="7766936" cy="111071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Video 360 decoding, rendering using </a:t>
            </a:r>
            <a:r>
              <a:rPr lang="en-US" sz="3200" dirty="0" err="1" smtClean="0">
                <a:solidFill>
                  <a:srgbClr val="7030A0"/>
                </a:solidFill>
              </a:rPr>
              <a:t>FFMpeg</a:t>
            </a:r>
            <a:r>
              <a:rPr lang="en-US" sz="3200" dirty="0" smtClean="0">
                <a:solidFill>
                  <a:srgbClr val="7030A0"/>
                </a:solidFill>
              </a:rPr>
              <a:t> and </a:t>
            </a:r>
            <a:r>
              <a:rPr lang="en-US" sz="3200" dirty="0" err="1" smtClean="0">
                <a:solidFill>
                  <a:srgbClr val="7030A0"/>
                </a:solidFill>
              </a:rPr>
              <a:t>OpengGL</a:t>
            </a:r>
            <a:r>
              <a:rPr lang="en-US" sz="3200" dirty="0">
                <a:solidFill>
                  <a:srgbClr val="7030A0"/>
                </a:solidFill>
              </a:rPr>
              <a:t> (Media </a:t>
            </a:r>
            <a:r>
              <a:rPr lang="en-US" sz="3200" dirty="0" smtClean="0">
                <a:solidFill>
                  <a:srgbClr val="7030A0"/>
                </a:solidFill>
              </a:rPr>
              <a:t>Platform)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z="2000" smtClean="0"/>
              <a:t>1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27480" y="3399162"/>
            <a:ext cx="602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STP: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870" y="4168359"/>
            <a:ext cx="4965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Mentor: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4009" y="1646093"/>
            <a:ext cx="28996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4" y="2489785"/>
            <a:ext cx="3438525" cy="3057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4505" y="2489785"/>
            <a:ext cx="5161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 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Z.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FOV (Field of View)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120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.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nhìn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kéo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Z.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1958" y="2334126"/>
            <a:ext cx="39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958" y="5333637"/>
            <a:ext cx="39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4009" y="1646093"/>
            <a:ext cx="28996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877" y="2468705"/>
            <a:ext cx="8049125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audio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audio.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 video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FFMpegDecode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1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7832" y="2269502"/>
            <a:ext cx="9168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 audio: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frame video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Queue.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 audio: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VideoOuput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render frame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100ms.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4009" y="1646093"/>
            <a:ext cx="28996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2842" y="1864895"/>
            <a:ext cx="8013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video 2K (2048×1536), FPS 30.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seek video, play, pause.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116" y="1082842"/>
            <a:ext cx="6689558" cy="357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for watching!!!</a:t>
            </a:r>
            <a:endParaRPr lang="en-US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93865339"/>
              </p:ext>
            </p:extLst>
          </p:nvPr>
        </p:nvGraphicFramePr>
        <p:xfrm>
          <a:off x="660402" y="1323474"/>
          <a:ext cx="85076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6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710" y="1997242"/>
            <a:ext cx="7856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decoding and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demuxing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video.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OpenGL rendering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decoding.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Player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video 360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306" y="2971800"/>
            <a:ext cx="1179094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3515" y="2171700"/>
            <a:ext cx="1359569" cy="222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1389" y="1576137"/>
            <a:ext cx="1600200" cy="73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Path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1389" y="4030579"/>
            <a:ext cx="1600200" cy="73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VideoHandler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31957" y="5489998"/>
            <a:ext cx="1600200" cy="73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VideoOuput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5135" y="5489998"/>
            <a:ext cx="1792707" cy="73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FFMpegDecode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70821" y="5489998"/>
            <a:ext cx="1600200" cy="73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AudioOutput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2057400" y="3176337"/>
            <a:ext cx="806115" cy="27672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8928140">
            <a:off x="4187631" y="2165424"/>
            <a:ext cx="939125" cy="1253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1487659">
            <a:off x="4226412" y="4081436"/>
            <a:ext cx="859618" cy="19684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837521">
            <a:off x="3951206" y="5053129"/>
            <a:ext cx="1210646" cy="131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763125" y="4790589"/>
            <a:ext cx="156412" cy="699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76846">
            <a:off x="6631671" y="5037582"/>
            <a:ext cx="1210646" cy="131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797841" y="5804028"/>
            <a:ext cx="372979" cy="2324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flipH="1">
            <a:off x="4632156" y="5783347"/>
            <a:ext cx="348914" cy="2530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4009" y="1646093"/>
            <a:ext cx="25747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FFMpegDecode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295" y="2731168"/>
            <a:ext cx="7483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decoding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demuxing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l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150.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4009" y="1646093"/>
            <a:ext cx="25747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AudioOuput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1915" y="2779294"/>
            <a:ext cx="742360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SDL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play audio.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4009" y="1646093"/>
            <a:ext cx="25747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VideoOutput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066" y="2646947"/>
            <a:ext cx="8626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 OpenGL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rendering.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FFMpegDecode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Timer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066" y="5241945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OpenGL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render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video.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ProgressBar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QtQuick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render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4009" y="1646093"/>
            <a:ext cx="28996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Rendering Video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Káº¿t quáº£ hÃ¬nh áº£nh cho sphere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6" y="2448317"/>
            <a:ext cx="3032793" cy="31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sphere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4" y="2448317"/>
            <a:ext cx="3347958" cy="20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98231" y="4881350"/>
            <a:ext cx="3116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stackCount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sectorCount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850E-8C63-4FEE-AE8E-52E074638E3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852" y="1022684"/>
            <a:ext cx="416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4009" y="1646093"/>
            <a:ext cx="28996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Rendering Video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áº¿t quáº£ hÃ¬nh áº£nh cho sphere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8" y="2590357"/>
            <a:ext cx="3273425" cy="32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52473" y="4894306"/>
                <a:ext cx="1394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473" y="4894306"/>
                <a:ext cx="139403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16" r="-43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52472" y="5398584"/>
                <a:ext cx="2471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∅)×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472" y="5398584"/>
                <a:ext cx="2471061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752472" y="5902862"/>
                <a:ext cx="243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∅)×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472" y="5902862"/>
                <a:ext cx="2431178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51684" y="2721806"/>
                <a:ext cx="1468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=0°÷360°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84" y="2721806"/>
                <a:ext cx="14686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90" r="-33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367463" y="3379850"/>
                <a:ext cx="2503891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𝑠𝑒𝑐𝑡𝑜𝑟𝑆𝑡𝑒𝑝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𝑠𝑒𝑐𝑡𝑜𝑟𝐶𝑜𝑢𝑛𝑡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3" y="3379850"/>
                <a:ext cx="2503891" cy="6127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269193" y="2721806"/>
                <a:ext cx="1649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∅=−90°÷90°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93" y="2721806"/>
                <a:ext cx="16494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52" r="-258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184972" y="3379850"/>
                <a:ext cx="270888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𝑠𝑡𝑎𝑐𝑘𝑆𝑡𝑒𝑝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𝑠𝑡𝑎𝑐𝑘𝐶𝑜𝑢𝑛𝑡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72" y="3379850"/>
                <a:ext cx="2708883" cy="6183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2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523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Calibri</vt:lpstr>
      <vt:lpstr>Cambria Math</vt:lpstr>
      <vt:lpstr>Symbol</vt:lpstr>
      <vt:lpstr>Trebuchet MS</vt:lpstr>
      <vt:lpstr>Wingdings</vt:lpstr>
      <vt:lpstr>Wingdings 3</vt:lpstr>
      <vt:lpstr>Facet</vt:lpstr>
      <vt:lpstr>VIDEO 360 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ykuta</dc:creator>
  <cp:lastModifiedBy>ykuta</cp:lastModifiedBy>
  <cp:revision>32</cp:revision>
  <dcterms:created xsi:type="dcterms:W3CDTF">2019-05-12T06:54:04Z</dcterms:created>
  <dcterms:modified xsi:type="dcterms:W3CDTF">2019-05-12T18:16:13Z</dcterms:modified>
</cp:coreProperties>
</file>