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69" r:id="rId4"/>
    <p:sldId id="257" r:id="rId5"/>
    <p:sldId id="267" r:id="rId6"/>
    <p:sldId id="268" r:id="rId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rgbClr val="00FF00"/>
      </a:buClr>
      <a:buSzPct val="75000"/>
      <a:buFont typeface="Wingdings" pitchFamily="2" charset="2"/>
      <a:buChar char="•"/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rgbClr val="00FF00"/>
      </a:buClr>
      <a:buSzPct val="75000"/>
      <a:buFont typeface="Wingdings" pitchFamily="2" charset="2"/>
      <a:buChar char="•"/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rgbClr val="00FF00"/>
      </a:buClr>
      <a:buSzPct val="75000"/>
      <a:buFont typeface="Wingdings" pitchFamily="2" charset="2"/>
      <a:buChar char="•"/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rgbClr val="00FF00"/>
      </a:buClr>
      <a:buSzPct val="75000"/>
      <a:buFont typeface="Wingdings" pitchFamily="2" charset="2"/>
      <a:buChar char="•"/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rgbClr val="00FF00"/>
      </a:buClr>
      <a:buSzPct val="75000"/>
      <a:buFont typeface="Wingdings" pitchFamily="2" charset="2"/>
      <a:buChar char="•"/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b="1" kern="1200">
        <a:solidFill>
          <a:srgbClr val="FFFF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 autoAdjust="0"/>
    <p:restoredTop sz="86372" autoAdjust="0"/>
  </p:normalViewPr>
  <p:slideViewPr>
    <p:cSldViewPr>
      <p:cViewPr varScale="1">
        <p:scale>
          <a:sx n="94" d="100"/>
          <a:sy n="94" d="100"/>
        </p:scale>
        <p:origin x="-20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25781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zh-CN" altLang="zh-CN" sz="2400" b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3308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zh-CN" altLang="zh-CN" sz="2400" b="0" smtClean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50825" y="836613"/>
            <a:ext cx="3022600" cy="4248150"/>
            <a:chOff x="135" y="483"/>
            <a:chExt cx="1904" cy="2676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2" y="869"/>
              <a:ext cx="1769" cy="1"/>
            </a:xfrm>
            <a:prstGeom prst="line">
              <a:avLst/>
            </a:prstGeom>
            <a:noFill/>
            <a:ln w="4826" cap="rnd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29" y="597"/>
              <a:ext cx="1" cy="2449"/>
            </a:xfrm>
            <a:prstGeom prst="line">
              <a:avLst/>
            </a:prstGeom>
            <a:noFill/>
            <a:ln w="4826" cap="rnd">
              <a:solidFill>
                <a:srgbClr val="00990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30" y="1759"/>
              <a:ext cx="318" cy="318"/>
            </a:xfrm>
            <a:prstGeom prst="ellipse">
              <a:avLst/>
            </a:prstGeom>
            <a:noFill/>
            <a:ln w="4763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Freeform 12"/>
            <p:cNvSpPr>
              <a:spLocks noEditPoints="1" noChangeArrowheads="1"/>
            </p:cNvSpPr>
            <p:nvPr/>
          </p:nvSpPr>
          <p:spPr bwMode="auto">
            <a:xfrm>
              <a:off x="340" y="2747"/>
              <a:ext cx="320" cy="320"/>
            </a:xfrm>
            <a:custGeom>
              <a:avLst/>
              <a:gdLst>
                <a:gd name="T0" fmla="*/ 0 w 2667"/>
                <a:gd name="T1" fmla="*/ 0 h 2665"/>
                <a:gd name="T2" fmla="*/ 0 w 2667"/>
                <a:gd name="T3" fmla="*/ 0 h 2665"/>
                <a:gd name="T4" fmla="*/ 0 w 2667"/>
                <a:gd name="T5" fmla="*/ 0 h 2665"/>
                <a:gd name="T6" fmla="*/ 0 w 2667"/>
                <a:gd name="T7" fmla="*/ 0 h 2665"/>
                <a:gd name="T8" fmla="*/ 0 w 2667"/>
                <a:gd name="T9" fmla="*/ 0 h 2665"/>
                <a:gd name="T10" fmla="*/ 0 w 2667"/>
                <a:gd name="T11" fmla="*/ 0 h 2665"/>
                <a:gd name="T12" fmla="*/ 0 w 2667"/>
                <a:gd name="T13" fmla="*/ 0 h 2665"/>
                <a:gd name="T14" fmla="*/ 0 w 2667"/>
                <a:gd name="T15" fmla="*/ 0 h 2665"/>
                <a:gd name="T16" fmla="*/ 0 w 2667"/>
                <a:gd name="T17" fmla="*/ 0 h 2665"/>
                <a:gd name="T18" fmla="*/ 0 w 2667"/>
                <a:gd name="T19" fmla="*/ 0 h 2665"/>
                <a:gd name="T20" fmla="*/ 0 w 2667"/>
                <a:gd name="T21" fmla="*/ 0 h 2665"/>
                <a:gd name="T22" fmla="*/ 0 w 2667"/>
                <a:gd name="T23" fmla="*/ 0 h 2665"/>
                <a:gd name="T24" fmla="*/ 0 w 2667"/>
                <a:gd name="T25" fmla="*/ 0 h 2665"/>
                <a:gd name="T26" fmla="*/ 0 w 2667"/>
                <a:gd name="T27" fmla="*/ 0 h 2665"/>
                <a:gd name="T28" fmla="*/ 0 w 2667"/>
                <a:gd name="T29" fmla="*/ 0 h 2665"/>
                <a:gd name="T30" fmla="*/ 0 w 2667"/>
                <a:gd name="T31" fmla="*/ 0 h 2665"/>
                <a:gd name="T32" fmla="*/ 0 w 2667"/>
                <a:gd name="T33" fmla="*/ 0 h 2665"/>
                <a:gd name="T34" fmla="*/ 0 w 2667"/>
                <a:gd name="T35" fmla="*/ 0 h 2665"/>
                <a:gd name="T36" fmla="*/ 0 w 2667"/>
                <a:gd name="T37" fmla="*/ 0 h 2665"/>
                <a:gd name="T38" fmla="*/ 0 w 2667"/>
                <a:gd name="T39" fmla="*/ 0 h 2665"/>
                <a:gd name="T40" fmla="*/ 0 w 2667"/>
                <a:gd name="T41" fmla="*/ 0 h 2665"/>
                <a:gd name="T42" fmla="*/ 0 w 2667"/>
                <a:gd name="T43" fmla="*/ 0 h 2665"/>
                <a:gd name="T44" fmla="*/ 0 w 2667"/>
                <a:gd name="T45" fmla="*/ 0 h 2665"/>
                <a:gd name="T46" fmla="*/ 0 w 2667"/>
                <a:gd name="T47" fmla="*/ 0 h 2665"/>
                <a:gd name="T48" fmla="*/ 0 w 2667"/>
                <a:gd name="T49" fmla="*/ 0 h 2665"/>
                <a:gd name="T50" fmla="*/ 0 w 2667"/>
                <a:gd name="T51" fmla="*/ 0 h 2665"/>
                <a:gd name="T52" fmla="*/ 0 w 2667"/>
                <a:gd name="T53" fmla="*/ 0 h 2665"/>
                <a:gd name="T54" fmla="*/ 0 w 2667"/>
                <a:gd name="T55" fmla="*/ 0 h 2665"/>
                <a:gd name="T56" fmla="*/ 0 w 2667"/>
                <a:gd name="T57" fmla="*/ 0 h 2665"/>
                <a:gd name="T58" fmla="*/ 0 w 2667"/>
                <a:gd name="T59" fmla="*/ 0 h 2665"/>
                <a:gd name="T60" fmla="*/ 0 w 2667"/>
                <a:gd name="T61" fmla="*/ 0 h 2665"/>
                <a:gd name="T62" fmla="*/ 0 w 2667"/>
                <a:gd name="T63" fmla="*/ 0 h 2665"/>
                <a:gd name="T64" fmla="*/ 0 w 2667"/>
                <a:gd name="T65" fmla="*/ 0 h 2665"/>
                <a:gd name="T66" fmla="*/ 0 w 2667"/>
                <a:gd name="T67" fmla="*/ 0 h 2665"/>
                <a:gd name="T68" fmla="*/ 0 w 2667"/>
                <a:gd name="T69" fmla="*/ 0 h 2665"/>
                <a:gd name="T70" fmla="*/ 0 w 2667"/>
                <a:gd name="T71" fmla="*/ 0 h 2665"/>
                <a:gd name="T72" fmla="*/ 0 w 2667"/>
                <a:gd name="T73" fmla="*/ 0 h 2665"/>
                <a:gd name="T74" fmla="*/ 0 w 2667"/>
                <a:gd name="T75" fmla="*/ 0 h 2665"/>
                <a:gd name="T76" fmla="*/ 0 w 2667"/>
                <a:gd name="T77" fmla="*/ 0 h 2665"/>
                <a:gd name="T78" fmla="*/ 0 w 2667"/>
                <a:gd name="T79" fmla="*/ 0 h 2665"/>
                <a:gd name="T80" fmla="*/ 0 w 2667"/>
                <a:gd name="T81" fmla="*/ 0 h 2665"/>
                <a:gd name="T82" fmla="*/ 0 w 2667"/>
                <a:gd name="T83" fmla="*/ 0 h 2665"/>
                <a:gd name="T84" fmla="*/ 0 w 2667"/>
                <a:gd name="T85" fmla="*/ 0 h 2665"/>
                <a:gd name="T86" fmla="*/ 0 w 2667"/>
                <a:gd name="T87" fmla="*/ 0 h 2665"/>
                <a:gd name="T88" fmla="*/ 0 w 2667"/>
                <a:gd name="T89" fmla="*/ 0 h 2665"/>
                <a:gd name="T90" fmla="*/ 0 w 2667"/>
                <a:gd name="T91" fmla="*/ 0 h 2665"/>
                <a:gd name="T92" fmla="*/ 0 w 2667"/>
                <a:gd name="T93" fmla="*/ 0 h 2665"/>
                <a:gd name="T94" fmla="*/ 0 w 2667"/>
                <a:gd name="T95" fmla="*/ 0 h 2665"/>
                <a:gd name="T96" fmla="*/ 0 w 2667"/>
                <a:gd name="T97" fmla="*/ 0 h 2665"/>
                <a:gd name="T98" fmla="*/ 0 w 2667"/>
                <a:gd name="T99" fmla="*/ 0 h 2665"/>
                <a:gd name="T100" fmla="*/ 0 w 2667"/>
                <a:gd name="T101" fmla="*/ 0 h 2665"/>
                <a:gd name="T102" fmla="*/ 0 w 2667"/>
                <a:gd name="T103" fmla="*/ 0 h 2665"/>
                <a:gd name="T104" fmla="*/ 0 w 2667"/>
                <a:gd name="T105" fmla="*/ 0 h 2665"/>
                <a:gd name="T106" fmla="*/ 0 w 2667"/>
                <a:gd name="T107" fmla="*/ 0 h 2665"/>
                <a:gd name="T108" fmla="*/ 0 w 2667"/>
                <a:gd name="T109" fmla="*/ 0 h 2665"/>
                <a:gd name="T110" fmla="*/ 0 w 2667"/>
                <a:gd name="T111" fmla="*/ 0 h 2665"/>
                <a:gd name="T112" fmla="*/ 0 w 2667"/>
                <a:gd name="T113" fmla="*/ 0 h 2665"/>
                <a:gd name="T114" fmla="*/ 0 w 2667"/>
                <a:gd name="T115" fmla="*/ 0 h 2665"/>
                <a:gd name="T116" fmla="*/ 0 w 2667"/>
                <a:gd name="T117" fmla="*/ 0 h 2665"/>
                <a:gd name="T118" fmla="*/ 0 w 2667"/>
                <a:gd name="T119" fmla="*/ 0 h 2665"/>
                <a:gd name="T120" fmla="*/ 0 w 2667"/>
                <a:gd name="T121" fmla="*/ 0 h 2665"/>
                <a:gd name="T122" fmla="*/ 0 w 2667"/>
                <a:gd name="T123" fmla="*/ 0 h 266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67" h="2665">
                  <a:moveTo>
                    <a:pt x="1452" y="22"/>
                  </a:moveTo>
                  <a:lnTo>
                    <a:pt x="1452" y="22"/>
                  </a:lnTo>
                  <a:cubicBezTo>
                    <a:pt x="1447" y="21"/>
                    <a:pt x="1444" y="17"/>
                    <a:pt x="1445" y="13"/>
                  </a:cubicBezTo>
                  <a:cubicBezTo>
                    <a:pt x="1445" y="8"/>
                    <a:pt x="1449" y="5"/>
                    <a:pt x="1454" y="5"/>
                  </a:cubicBezTo>
                  <a:cubicBezTo>
                    <a:pt x="1458" y="6"/>
                    <a:pt x="1462" y="10"/>
                    <a:pt x="1461" y="15"/>
                  </a:cubicBezTo>
                  <a:cubicBezTo>
                    <a:pt x="1461" y="19"/>
                    <a:pt x="1456" y="22"/>
                    <a:pt x="1452" y="22"/>
                  </a:cubicBezTo>
                  <a:close/>
                  <a:moveTo>
                    <a:pt x="1419" y="20"/>
                  </a:moveTo>
                  <a:lnTo>
                    <a:pt x="1419" y="20"/>
                  </a:lnTo>
                  <a:cubicBezTo>
                    <a:pt x="1414" y="20"/>
                    <a:pt x="1411" y="16"/>
                    <a:pt x="1411" y="11"/>
                  </a:cubicBezTo>
                  <a:cubicBezTo>
                    <a:pt x="1412" y="6"/>
                    <a:pt x="1416" y="3"/>
                    <a:pt x="1420" y="4"/>
                  </a:cubicBezTo>
                  <a:cubicBezTo>
                    <a:pt x="1425" y="4"/>
                    <a:pt x="1428" y="8"/>
                    <a:pt x="1428" y="13"/>
                  </a:cubicBezTo>
                  <a:cubicBezTo>
                    <a:pt x="1427" y="17"/>
                    <a:pt x="1423" y="21"/>
                    <a:pt x="1419" y="20"/>
                  </a:cubicBezTo>
                  <a:close/>
                  <a:moveTo>
                    <a:pt x="1385" y="18"/>
                  </a:moveTo>
                  <a:lnTo>
                    <a:pt x="1385" y="18"/>
                  </a:lnTo>
                  <a:cubicBezTo>
                    <a:pt x="1381" y="18"/>
                    <a:pt x="1377" y="14"/>
                    <a:pt x="1378" y="9"/>
                  </a:cubicBezTo>
                  <a:cubicBezTo>
                    <a:pt x="1378" y="5"/>
                    <a:pt x="1383" y="1"/>
                    <a:pt x="1387" y="2"/>
                  </a:cubicBezTo>
                  <a:cubicBezTo>
                    <a:pt x="1392" y="2"/>
                    <a:pt x="1395" y="7"/>
                    <a:pt x="1394" y="11"/>
                  </a:cubicBezTo>
                  <a:cubicBezTo>
                    <a:pt x="1394" y="16"/>
                    <a:pt x="1390" y="19"/>
                    <a:pt x="1385" y="18"/>
                  </a:cubicBezTo>
                  <a:close/>
                  <a:moveTo>
                    <a:pt x="1352" y="17"/>
                  </a:moveTo>
                  <a:lnTo>
                    <a:pt x="1352" y="17"/>
                  </a:lnTo>
                  <a:cubicBezTo>
                    <a:pt x="1347" y="16"/>
                    <a:pt x="1344" y="12"/>
                    <a:pt x="1345" y="8"/>
                  </a:cubicBezTo>
                  <a:cubicBezTo>
                    <a:pt x="1345" y="3"/>
                    <a:pt x="1349" y="0"/>
                    <a:pt x="1354" y="0"/>
                  </a:cubicBezTo>
                  <a:cubicBezTo>
                    <a:pt x="1358" y="1"/>
                    <a:pt x="1362" y="5"/>
                    <a:pt x="1361" y="9"/>
                  </a:cubicBezTo>
                  <a:cubicBezTo>
                    <a:pt x="1361" y="14"/>
                    <a:pt x="1357" y="17"/>
                    <a:pt x="1352" y="17"/>
                  </a:cubicBezTo>
                  <a:close/>
                  <a:moveTo>
                    <a:pt x="1320" y="17"/>
                  </a:moveTo>
                  <a:lnTo>
                    <a:pt x="1320" y="17"/>
                  </a:lnTo>
                  <a:cubicBezTo>
                    <a:pt x="1315" y="17"/>
                    <a:pt x="1311" y="13"/>
                    <a:pt x="1311" y="8"/>
                  </a:cubicBezTo>
                  <a:cubicBezTo>
                    <a:pt x="1311" y="4"/>
                    <a:pt x="1315" y="0"/>
                    <a:pt x="1320" y="0"/>
                  </a:cubicBezTo>
                  <a:cubicBezTo>
                    <a:pt x="1324" y="0"/>
                    <a:pt x="1328" y="4"/>
                    <a:pt x="1328" y="8"/>
                  </a:cubicBezTo>
                  <a:cubicBezTo>
                    <a:pt x="1328" y="13"/>
                    <a:pt x="1324" y="17"/>
                    <a:pt x="1320" y="17"/>
                  </a:cubicBezTo>
                  <a:close/>
                  <a:moveTo>
                    <a:pt x="1286" y="18"/>
                  </a:moveTo>
                  <a:lnTo>
                    <a:pt x="1286" y="18"/>
                  </a:lnTo>
                  <a:cubicBezTo>
                    <a:pt x="1282" y="18"/>
                    <a:pt x="1278" y="14"/>
                    <a:pt x="1278" y="10"/>
                  </a:cubicBezTo>
                  <a:cubicBezTo>
                    <a:pt x="1278" y="5"/>
                    <a:pt x="1282" y="2"/>
                    <a:pt x="1286" y="2"/>
                  </a:cubicBezTo>
                  <a:cubicBezTo>
                    <a:pt x="1291" y="2"/>
                    <a:pt x="1295" y="5"/>
                    <a:pt x="1295" y="10"/>
                  </a:cubicBezTo>
                  <a:cubicBezTo>
                    <a:pt x="1295" y="14"/>
                    <a:pt x="1291" y="18"/>
                    <a:pt x="1286" y="18"/>
                  </a:cubicBezTo>
                  <a:close/>
                  <a:moveTo>
                    <a:pt x="1253" y="20"/>
                  </a:moveTo>
                  <a:lnTo>
                    <a:pt x="1253" y="20"/>
                  </a:lnTo>
                  <a:cubicBezTo>
                    <a:pt x="1248" y="20"/>
                    <a:pt x="1245" y="16"/>
                    <a:pt x="1245" y="12"/>
                  </a:cubicBezTo>
                  <a:cubicBezTo>
                    <a:pt x="1245" y="7"/>
                    <a:pt x="1248" y="3"/>
                    <a:pt x="1253" y="3"/>
                  </a:cubicBezTo>
                  <a:cubicBezTo>
                    <a:pt x="1258" y="3"/>
                    <a:pt x="1261" y="7"/>
                    <a:pt x="1261" y="12"/>
                  </a:cubicBezTo>
                  <a:cubicBezTo>
                    <a:pt x="1261" y="16"/>
                    <a:pt x="1258" y="20"/>
                    <a:pt x="1253" y="20"/>
                  </a:cubicBezTo>
                  <a:close/>
                  <a:moveTo>
                    <a:pt x="1220" y="22"/>
                  </a:moveTo>
                  <a:lnTo>
                    <a:pt x="1220" y="22"/>
                  </a:lnTo>
                  <a:cubicBezTo>
                    <a:pt x="1215" y="22"/>
                    <a:pt x="1211" y="18"/>
                    <a:pt x="1211" y="13"/>
                  </a:cubicBezTo>
                  <a:cubicBezTo>
                    <a:pt x="1211" y="9"/>
                    <a:pt x="1215" y="5"/>
                    <a:pt x="1220" y="5"/>
                  </a:cubicBezTo>
                  <a:cubicBezTo>
                    <a:pt x="1224" y="5"/>
                    <a:pt x="1228" y="9"/>
                    <a:pt x="1228" y="13"/>
                  </a:cubicBezTo>
                  <a:cubicBezTo>
                    <a:pt x="1228" y="18"/>
                    <a:pt x="1224" y="22"/>
                    <a:pt x="1220" y="22"/>
                  </a:cubicBezTo>
                  <a:close/>
                  <a:moveTo>
                    <a:pt x="1187" y="24"/>
                  </a:moveTo>
                  <a:lnTo>
                    <a:pt x="1187" y="24"/>
                  </a:lnTo>
                  <a:cubicBezTo>
                    <a:pt x="1183" y="25"/>
                    <a:pt x="1179" y="22"/>
                    <a:pt x="1178" y="17"/>
                  </a:cubicBezTo>
                  <a:cubicBezTo>
                    <a:pt x="1178" y="13"/>
                    <a:pt x="1181" y="8"/>
                    <a:pt x="1185" y="8"/>
                  </a:cubicBezTo>
                  <a:lnTo>
                    <a:pt x="1186" y="8"/>
                  </a:lnTo>
                  <a:cubicBezTo>
                    <a:pt x="1190" y="7"/>
                    <a:pt x="1194" y="11"/>
                    <a:pt x="1195" y="15"/>
                  </a:cubicBezTo>
                  <a:cubicBezTo>
                    <a:pt x="1195" y="20"/>
                    <a:pt x="1192" y="24"/>
                    <a:pt x="1187" y="24"/>
                  </a:cubicBezTo>
                  <a:close/>
                  <a:moveTo>
                    <a:pt x="1154" y="29"/>
                  </a:moveTo>
                  <a:lnTo>
                    <a:pt x="1154" y="29"/>
                  </a:lnTo>
                  <a:cubicBezTo>
                    <a:pt x="1150" y="30"/>
                    <a:pt x="1146" y="27"/>
                    <a:pt x="1145" y="22"/>
                  </a:cubicBezTo>
                  <a:cubicBezTo>
                    <a:pt x="1145" y="18"/>
                    <a:pt x="1148" y="13"/>
                    <a:pt x="1153" y="13"/>
                  </a:cubicBezTo>
                  <a:cubicBezTo>
                    <a:pt x="1157" y="12"/>
                    <a:pt x="1161" y="16"/>
                    <a:pt x="1162" y="20"/>
                  </a:cubicBezTo>
                  <a:cubicBezTo>
                    <a:pt x="1162" y="25"/>
                    <a:pt x="1159" y="29"/>
                    <a:pt x="1154" y="29"/>
                  </a:cubicBezTo>
                  <a:close/>
                  <a:moveTo>
                    <a:pt x="1122" y="34"/>
                  </a:moveTo>
                  <a:lnTo>
                    <a:pt x="1122" y="34"/>
                  </a:lnTo>
                  <a:cubicBezTo>
                    <a:pt x="1117" y="35"/>
                    <a:pt x="1113" y="32"/>
                    <a:pt x="1112" y="27"/>
                  </a:cubicBezTo>
                  <a:cubicBezTo>
                    <a:pt x="1112" y="23"/>
                    <a:pt x="1115" y="18"/>
                    <a:pt x="1120" y="18"/>
                  </a:cubicBezTo>
                  <a:cubicBezTo>
                    <a:pt x="1124" y="17"/>
                    <a:pt x="1128" y="21"/>
                    <a:pt x="1129" y="25"/>
                  </a:cubicBezTo>
                  <a:cubicBezTo>
                    <a:pt x="1129" y="30"/>
                    <a:pt x="1126" y="34"/>
                    <a:pt x="1122" y="34"/>
                  </a:cubicBezTo>
                  <a:close/>
                  <a:moveTo>
                    <a:pt x="1089" y="40"/>
                  </a:moveTo>
                  <a:lnTo>
                    <a:pt x="1089" y="40"/>
                  </a:lnTo>
                  <a:cubicBezTo>
                    <a:pt x="1084" y="40"/>
                    <a:pt x="1080" y="37"/>
                    <a:pt x="1079" y="32"/>
                  </a:cubicBezTo>
                  <a:cubicBezTo>
                    <a:pt x="1079" y="28"/>
                    <a:pt x="1082" y="24"/>
                    <a:pt x="1087" y="23"/>
                  </a:cubicBezTo>
                  <a:cubicBezTo>
                    <a:pt x="1091" y="22"/>
                    <a:pt x="1095" y="26"/>
                    <a:pt x="1096" y="30"/>
                  </a:cubicBezTo>
                  <a:cubicBezTo>
                    <a:pt x="1096" y="35"/>
                    <a:pt x="1093" y="39"/>
                    <a:pt x="1089" y="40"/>
                  </a:cubicBezTo>
                  <a:close/>
                  <a:moveTo>
                    <a:pt x="1057" y="46"/>
                  </a:moveTo>
                  <a:lnTo>
                    <a:pt x="1057" y="46"/>
                  </a:lnTo>
                  <a:cubicBezTo>
                    <a:pt x="1052" y="47"/>
                    <a:pt x="1048" y="44"/>
                    <a:pt x="1047" y="39"/>
                  </a:cubicBezTo>
                  <a:cubicBezTo>
                    <a:pt x="1046" y="35"/>
                    <a:pt x="1048" y="30"/>
                    <a:pt x="1053" y="29"/>
                  </a:cubicBezTo>
                  <a:cubicBezTo>
                    <a:pt x="1057" y="28"/>
                    <a:pt x="1062" y="31"/>
                    <a:pt x="1063" y="36"/>
                  </a:cubicBezTo>
                  <a:cubicBezTo>
                    <a:pt x="1064" y="40"/>
                    <a:pt x="1061" y="45"/>
                    <a:pt x="1057" y="46"/>
                  </a:cubicBezTo>
                  <a:close/>
                  <a:moveTo>
                    <a:pt x="1025" y="54"/>
                  </a:moveTo>
                  <a:lnTo>
                    <a:pt x="1025" y="54"/>
                  </a:lnTo>
                  <a:cubicBezTo>
                    <a:pt x="1020" y="55"/>
                    <a:pt x="1016" y="52"/>
                    <a:pt x="1014" y="48"/>
                  </a:cubicBezTo>
                  <a:cubicBezTo>
                    <a:pt x="1013" y="43"/>
                    <a:pt x="1016" y="39"/>
                    <a:pt x="1021" y="38"/>
                  </a:cubicBezTo>
                  <a:cubicBezTo>
                    <a:pt x="1025" y="37"/>
                    <a:pt x="1030" y="39"/>
                    <a:pt x="1031" y="44"/>
                  </a:cubicBezTo>
                  <a:cubicBezTo>
                    <a:pt x="1032" y="48"/>
                    <a:pt x="1029" y="53"/>
                    <a:pt x="1025" y="54"/>
                  </a:cubicBezTo>
                  <a:close/>
                  <a:moveTo>
                    <a:pt x="992" y="62"/>
                  </a:moveTo>
                  <a:lnTo>
                    <a:pt x="992" y="62"/>
                  </a:lnTo>
                  <a:cubicBezTo>
                    <a:pt x="988" y="63"/>
                    <a:pt x="983" y="61"/>
                    <a:pt x="982" y="56"/>
                  </a:cubicBezTo>
                  <a:cubicBezTo>
                    <a:pt x="981" y="52"/>
                    <a:pt x="984" y="47"/>
                    <a:pt x="988" y="46"/>
                  </a:cubicBezTo>
                  <a:cubicBezTo>
                    <a:pt x="993" y="45"/>
                    <a:pt x="997" y="48"/>
                    <a:pt x="998" y="52"/>
                  </a:cubicBezTo>
                  <a:cubicBezTo>
                    <a:pt x="999" y="57"/>
                    <a:pt x="997" y="61"/>
                    <a:pt x="992" y="62"/>
                  </a:cubicBezTo>
                  <a:close/>
                  <a:moveTo>
                    <a:pt x="960" y="71"/>
                  </a:moveTo>
                  <a:lnTo>
                    <a:pt x="960" y="71"/>
                  </a:lnTo>
                  <a:cubicBezTo>
                    <a:pt x="955" y="72"/>
                    <a:pt x="951" y="69"/>
                    <a:pt x="950" y="65"/>
                  </a:cubicBezTo>
                  <a:cubicBezTo>
                    <a:pt x="949" y="60"/>
                    <a:pt x="952" y="56"/>
                    <a:pt x="956" y="55"/>
                  </a:cubicBezTo>
                  <a:cubicBezTo>
                    <a:pt x="961" y="53"/>
                    <a:pt x="965" y="56"/>
                    <a:pt x="966" y="61"/>
                  </a:cubicBezTo>
                  <a:cubicBezTo>
                    <a:pt x="967" y="65"/>
                    <a:pt x="964" y="70"/>
                    <a:pt x="960" y="71"/>
                  </a:cubicBezTo>
                  <a:close/>
                  <a:moveTo>
                    <a:pt x="928" y="80"/>
                  </a:moveTo>
                  <a:lnTo>
                    <a:pt x="928" y="80"/>
                  </a:lnTo>
                  <a:cubicBezTo>
                    <a:pt x="924" y="81"/>
                    <a:pt x="919" y="79"/>
                    <a:pt x="918" y="74"/>
                  </a:cubicBezTo>
                  <a:cubicBezTo>
                    <a:pt x="917" y="70"/>
                    <a:pt x="920" y="65"/>
                    <a:pt x="924" y="64"/>
                  </a:cubicBezTo>
                  <a:cubicBezTo>
                    <a:pt x="929" y="63"/>
                    <a:pt x="933" y="66"/>
                    <a:pt x="934" y="70"/>
                  </a:cubicBezTo>
                  <a:cubicBezTo>
                    <a:pt x="935" y="75"/>
                    <a:pt x="933" y="79"/>
                    <a:pt x="928" y="80"/>
                  </a:cubicBezTo>
                  <a:close/>
                  <a:moveTo>
                    <a:pt x="897" y="92"/>
                  </a:moveTo>
                  <a:lnTo>
                    <a:pt x="897" y="92"/>
                  </a:lnTo>
                  <a:cubicBezTo>
                    <a:pt x="892" y="93"/>
                    <a:pt x="888" y="90"/>
                    <a:pt x="887" y="86"/>
                  </a:cubicBezTo>
                  <a:cubicBezTo>
                    <a:pt x="886" y="81"/>
                    <a:pt x="888" y="77"/>
                    <a:pt x="893" y="76"/>
                  </a:cubicBezTo>
                  <a:lnTo>
                    <a:pt x="893" y="75"/>
                  </a:lnTo>
                  <a:cubicBezTo>
                    <a:pt x="897" y="74"/>
                    <a:pt x="902" y="77"/>
                    <a:pt x="903" y="82"/>
                  </a:cubicBezTo>
                  <a:cubicBezTo>
                    <a:pt x="904" y="86"/>
                    <a:pt x="901" y="91"/>
                    <a:pt x="897" y="92"/>
                  </a:cubicBezTo>
                  <a:close/>
                  <a:moveTo>
                    <a:pt x="865" y="103"/>
                  </a:moveTo>
                  <a:lnTo>
                    <a:pt x="865" y="103"/>
                  </a:lnTo>
                  <a:cubicBezTo>
                    <a:pt x="861" y="104"/>
                    <a:pt x="856" y="101"/>
                    <a:pt x="855" y="97"/>
                  </a:cubicBezTo>
                  <a:cubicBezTo>
                    <a:pt x="854" y="92"/>
                    <a:pt x="857" y="88"/>
                    <a:pt x="861" y="87"/>
                  </a:cubicBezTo>
                  <a:cubicBezTo>
                    <a:pt x="866" y="86"/>
                    <a:pt x="870" y="88"/>
                    <a:pt x="871" y="93"/>
                  </a:cubicBezTo>
                  <a:cubicBezTo>
                    <a:pt x="873" y="97"/>
                    <a:pt x="870" y="102"/>
                    <a:pt x="865" y="103"/>
                  </a:cubicBezTo>
                  <a:close/>
                  <a:moveTo>
                    <a:pt x="834" y="114"/>
                  </a:moveTo>
                  <a:lnTo>
                    <a:pt x="834" y="114"/>
                  </a:lnTo>
                  <a:cubicBezTo>
                    <a:pt x="830" y="115"/>
                    <a:pt x="825" y="113"/>
                    <a:pt x="824" y="108"/>
                  </a:cubicBezTo>
                  <a:cubicBezTo>
                    <a:pt x="823" y="104"/>
                    <a:pt x="826" y="99"/>
                    <a:pt x="830" y="98"/>
                  </a:cubicBezTo>
                  <a:cubicBezTo>
                    <a:pt x="834" y="97"/>
                    <a:pt x="839" y="100"/>
                    <a:pt x="840" y="104"/>
                  </a:cubicBezTo>
                  <a:cubicBezTo>
                    <a:pt x="841" y="109"/>
                    <a:pt x="838" y="113"/>
                    <a:pt x="834" y="114"/>
                  </a:cubicBezTo>
                  <a:close/>
                  <a:moveTo>
                    <a:pt x="804" y="127"/>
                  </a:moveTo>
                  <a:lnTo>
                    <a:pt x="804" y="127"/>
                  </a:lnTo>
                  <a:cubicBezTo>
                    <a:pt x="800" y="129"/>
                    <a:pt x="795" y="127"/>
                    <a:pt x="794" y="122"/>
                  </a:cubicBezTo>
                  <a:cubicBezTo>
                    <a:pt x="792" y="118"/>
                    <a:pt x="794" y="113"/>
                    <a:pt x="798" y="111"/>
                  </a:cubicBezTo>
                  <a:cubicBezTo>
                    <a:pt x="803" y="110"/>
                    <a:pt x="807" y="112"/>
                    <a:pt x="809" y="116"/>
                  </a:cubicBezTo>
                  <a:cubicBezTo>
                    <a:pt x="811" y="121"/>
                    <a:pt x="809" y="125"/>
                    <a:pt x="804" y="127"/>
                  </a:cubicBezTo>
                  <a:close/>
                  <a:moveTo>
                    <a:pt x="774" y="142"/>
                  </a:moveTo>
                  <a:lnTo>
                    <a:pt x="774" y="142"/>
                  </a:lnTo>
                  <a:cubicBezTo>
                    <a:pt x="770" y="143"/>
                    <a:pt x="765" y="141"/>
                    <a:pt x="764" y="137"/>
                  </a:cubicBezTo>
                  <a:cubicBezTo>
                    <a:pt x="762" y="132"/>
                    <a:pt x="764" y="128"/>
                    <a:pt x="768" y="126"/>
                  </a:cubicBezTo>
                  <a:cubicBezTo>
                    <a:pt x="773" y="124"/>
                    <a:pt x="777" y="126"/>
                    <a:pt x="779" y="131"/>
                  </a:cubicBezTo>
                  <a:cubicBezTo>
                    <a:pt x="781" y="135"/>
                    <a:pt x="779" y="140"/>
                    <a:pt x="774" y="142"/>
                  </a:cubicBezTo>
                  <a:close/>
                  <a:moveTo>
                    <a:pt x="744" y="156"/>
                  </a:moveTo>
                  <a:lnTo>
                    <a:pt x="744" y="156"/>
                  </a:lnTo>
                  <a:cubicBezTo>
                    <a:pt x="740" y="158"/>
                    <a:pt x="735" y="156"/>
                    <a:pt x="734" y="151"/>
                  </a:cubicBezTo>
                  <a:cubicBezTo>
                    <a:pt x="732" y="147"/>
                    <a:pt x="734" y="142"/>
                    <a:pt x="738" y="140"/>
                  </a:cubicBezTo>
                  <a:cubicBezTo>
                    <a:pt x="743" y="139"/>
                    <a:pt x="747" y="141"/>
                    <a:pt x="749" y="145"/>
                  </a:cubicBezTo>
                  <a:cubicBezTo>
                    <a:pt x="751" y="150"/>
                    <a:pt x="749" y="154"/>
                    <a:pt x="744" y="156"/>
                  </a:cubicBezTo>
                  <a:close/>
                  <a:moveTo>
                    <a:pt x="714" y="171"/>
                  </a:moveTo>
                  <a:lnTo>
                    <a:pt x="714" y="171"/>
                  </a:lnTo>
                  <a:cubicBezTo>
                    <a:pt x="710" y="172"/>
                    <a:pt x="705" y="170"/>
                    <a:pt x="703" y="166"/>
                  </a:cubicBezTo>
                  <a:cubicBezTo>
                    <a:pt x="702" y="161"/>
                    <a:pt x="704" y="157"/>
                    <a:pt x="708" y="155"/>
                  </a:cubicBezTo>
                  <a:cubicBezTo>
                    <a:pt x="713" y="153"/>
                    <a:pt x="717" y="155"/>
                    <a:pt x="719" y="160"/>
                  </a:cubicBezTo>
                  <a:cubicBezTo>
                    <a:pt x="721" y="164"/>
                    <a:pt x="719" y="169"/>
                    <a:pt x="714" y="171"/>
                  </a:cubicBezTo>
                  <a:close/>
                  <a:moveTo>
                    <a:pt x="686" y="186"/>
                  </a:moveTo>
                  <a:lnTo>
                    <a:pt x="686" y="186"/>
                  </a:lnTo>
                  <a:cubicBezTo>
                    <a:pt x="682" y="189"/>
                    <a:pt x="677" y="187"/>
                    <a:pt x="675" y="183"/>
                  </a:cubicBezTo>
                  <a:cubicBezTo>
                    <a:pt x="673" y="179"/>
                    <a:pt x="674" y="174"/>
                    <a:pt x="678" y="172"/>
                  </a:cubicBezTo>
                  <a:cubicBezTo>
                    <a:pt x="682" y="170"/>
                    <a:pt x="687" y="171"/>
                    <a:pt x="690" y="175"/>
                  </a:cubicBezTo>
                  <a:cubicBezTo>
                    <a:pt x="692" y="179"/>
                    <a:pt x="690" y="184"/>
                    <a:pt x="686" y="186"/>
                  </a:cubicBezTo>
                  <a:close/>
                  <a:moveTo>
                    <a:pt x="658" y="204"/>
                  </a:moveTo>
                  <a:lnTo>
                    <a:pt x="658" y="204"/>
                  </a:lnTo>
                  <a:cubicBezTo>
                    <a:pt x="654" y="206"/>
                    <a:pt x="649" y="204"/>
                    <a:pt x="646" y="200"/>
                  </a:cubicBezTo>
                  <a:cubicBezTo>
                    <a:pt x="644" y="196"/>
                    <a:pt x="646" y="191"/>
                    <a:pt x="650" y="189"/>
                  </a:cubicBezTo>
                  <a:cubicBezTo>
                    <a:pt x="654" y="187"/>
                    <a:pt x="659" y="188"/>
                    <a:pt x="661" y="192"/>
                  </a:cubicBezTo>
                  <a:cubicBezTo>
                    <a:pt x="663" y="196"/>
                    <a:pt x="662" y="202"/>
                    <a:pt x="658" y="204"/>
                  </a:cubicBezTo>
                  <a:close/>
                  <a:moveTo>
                    <a:pt x="629" y="221"/>
                  </a:moveTo>
                  <a:lnTo>
                    <a:pt x="629" y="221"/>
                  </a:lnTo>
                  <a:cubicBezTo>
                    <a:pt x="625" y="223"/>
                    <a:pt x="620" y="222"/>
                    <a:pt x="618" y="218"/>
                  </a:cubicBezTo>
                  <a:cubicBezTo>
                    <a:pt x="616" y="214"/>
                    <a:pt x="617" y="209"/>
                    <a:pt x="621" y="206"/>
                  </a:cubicBezTo>
                  <a:cubicBezTo>
                    <a:pt x="625" y="204"/>
                    <a:pt x="630" y="206"/>
                    <a:pt x="633" y="210"/>
                  </a:cubicBezTo>
                  <a:cubicBezTo>
                    <a:pt x="635" y="214"/>
                    <a:pt x="633" y="219"/>
                    <a:pt x="629" y="221"/>
                  </a:cubicBezTo>
                  <a:close/>
                  <a:moveTo>
                    <a:pt x="601" y="238"/>
                  </a:moveTo>
                  <a:lnTo>
                    <a:pt x="601" y="238"/>
                  </a:lnTo>
                  <a:cubicBezTo>
                    <a:pt x="597" y="240"/>
                    <a:pt x="592" y="239"/>
                    <a:pt x="589" y="235"/>
                  </a:cubicBezTo>
                  <a:cubicBezTo>
                    <a:pt x="587" y="231"/>
                    <a:pt x="589" y="226"/>
                    <a:pt x="593" y="224"/>
                  </a:cubicBezTo>
                  <a:cubicBezTo>
                    <a:pt x="597" y="221"/>
                    <a:pt x="602" y="223"/>
                    <a:pt x="604" y="227"/>
                  </a:cubicBezTo>
                  <a:cubicBezTo>
                    <a:pt x="606" y="231"/>
                    <a:pt x="605" y="236"/>
                    <a:pt x="601" y="238"/>
                  </a:cubicBezTo>
                  <a:close/>
                  <a:moveTo>
                    <a:pt x="575" y="257"/>
                  </a:moveTo>
                  <a:lnTo>
                    <a:pt x="575" y="257"/>
                  </a:lnTo>
                  <a:cubicBezTo>
                    <a:pt x="571" y="260"/>
                    <a:pt x="566" y="259"/>
                    <a:pt x="563" y="255"/>
                  </a:cubicBezTo>
                  <a:cubicBezTo>
                    <a:pt x="560" y="252"/>
                    <a:pt x="561" y="246"/>
                    <a:pt x="565" y="244"/>
                  </a:cubicBezTo>
                  <a:cubicBezTo>
                    <a:pt x="568" y="241"/>
                    <a:pt x="574" y="242"/>
                    <a:pt x="576" y="246"/>
                  </a:cubicBezTo>
                  <a:cubicBezTo>
                    <a:pt x="579" y="249"/>
                    <a:pt x="578" y="254"/>
                    <a:pt x="575" y="257"/>
                  </a:cubicBezTo>
                  <a:close/>
                  <a:moveTo>
                    <a:pt x="548" y="277"/>
                  </a:moveTo>
                  <a:lnTo>
                    <a:pt x="548" y="277"/>
                  </a:lnTo>
                  <a:cubicBezTo>
                    <a:pt x="544" y="280"/>
                    <a:pt x="539" y="279"/>
                    <a:pt x="536" y="275"/>
                  </a:cubicBezTo>
                  <a:cubicBezTo>
                    <a:pt x="533" y="272"/>
                    <a:pt x="534" y="266"/>
                    <a:pt x="538" y="264"/>
                  </a:cubicBezTo>
                  <a:cubicBezTo>
                    <a:pt x="542" y="261"/>
                    <a:pt x="547" y="262"/>
                    <a:pt x="550" y="265"/>
                  </a:cubicBezTo>
                  <a:cubicBezTo>
                    <a:pt x="552" y="269"/>
                    <a:pt x="552" y="274"/>
                    <a:pt x="548" y="277"/>
                  </a:cubicBezTo>
                  <a:close/>
                  <a:moveTo>
                    <a:pt x="521" y="297"/>
                  </a:moveTo>
                  <a:lnTo>
                    <a:pt x="521" y="297"/>
                  </a:lnTo>
                  <a:cubicBezTo>
                    <a:pt x="517" y="300"/>
                    <a:pt x="512" y="299"/>
                    <a:pt x="509" y="295"/>
                  </a:cubicBezTo>
                  <a:cubicBezTo>
                    <a:pt x="507" y="292"/>
                    <a:pt x="508" y="286"/>
                    <a:pt x="511" y="284"/>
                  </a:cubicBezTo>
                  <a:cubicBezTo>
                    <a:pt x="515" y="281"/>
                    <a:pt x="520" y="282"/>
                    <a:pt x="523" y="285"/>
                  </a:cubicBezTo>
                  <a:cubicBezTo>
                    <a:pt x="526" y="289"/>
                    <a:pt x="525" y="294"/>
                    <a:pt x="521" y="297"/>
                  </a:cubicBezTo>
                  <a:close/>
                  <a:moveTo>
                    <a:pt x="495" y="317"/>
                  </a:moveTo>
                  <a:lnTo>
                    <a:pt x="495" y="317"/>
                  </a:lnTo>
                  <a:cubicBezTo>
                    <a:pt x="491" y="320"/>
                    <a:pt x="486" y="319"/>
                    <a:pt x="483" y="315"/>
                  </a:cubicBezTo>
                  <a:cubicBezTo>
                    <a:pt x="480" y="312"/>
                    <a:pt x="481" y="307"/>
                    <a:pt x="484" y="304"/>
                  </a:cubicBezTo>
                  <a:cubicBezTo>
                    <a:pt x="488" y="301"/>
                    <a:pt x="493" y="302"/>
                    <a:pt x="496" y="305"/>
                  </a:cubicBezTo>
                  <a:cubicBezTo>
                    <a:pt x="499" y="309"/>
                    <a:pt x="498" y="314"/>
                    <a:pt x="495" y="317"/>
                  </a:cubicBezTo>
                  <a:close/>
                  <a:moveTo>
                    <a:pt x="470" y="339"/>
                  </a:moveTo>
                  <a:lnTo>
                    <a:pt x="470" y="339"/>
                  </a:lnTo>
                  <a:cubicBezTo>
                    <a:pt x="466" y="342"/>
                    <a:pt x="461" y="342"/>
                    <a:pt x="458" y="338"/>
                  </a:cubicBezTo>
                  <a:cubicBezTo>
                    <a:pt x="455" y="334"/>
                    <a:pt x="456" y="329"/>
                    <a:pt x="460" y="326"/>
                  </a:cubicBezTo>
                  <a:cubicBezTo>
                    <a:pt x="463" y="323"/>
                    <a:pt x="469" y="324"/>
                    <a:pt x="471" y="328"/>
                  </a:cubicBezTo>
                  <a:cubicBezTo>
                    <a:pt x="474" y="331"/>
                    <a:pt x="474" y="337"/>
                    <a:pt x="470" y="339"/>
                  </a:cubicBezTo>
                  <a:close/>
                  <a:moveTo>
                    <a:pt x="445" y="362"/>
                  </a:moveTo>
                  <a:lnTo>
                    <a:pt x="445" y="362"/>
                  </a:lnTo>
                  <a:cubicBezTo>
                    <a:pt x="442" y="365"/>
                    <a:pt x="437" y="364"/>
                    <a:pt x="434" y="361"/>
                  </a:cubicBezTo>
                  <a:cubicBezTo>
                    <a:pt x="431" y="357"/>
                    <a:pt x="432" y="352"/>
                    <a:pt x="435" y="349"/>
                  </a:cubicBezTo>
                  <a:cubicBezTo>
                    <a:pt x="439" y="346"/>
                    <a:pt x="444" y="347"/>
                    <a:pt x="447" y="350"/>
                  </a:cubicBezTo>
                  <a:cubicBezTo>
                    <a:pt x="450" y="354"/>
                    <a:pt x="449" y="359"/>
                    <a:pt x="445" y="362"/>
                  </a:cubicBezTo>
                  <a:close/>
                  <a:moveTo>
                    <a:pt x="421" y="384"/>
                  </a:moveTo>
                  <a:lnTo>
                    <a:pt x="421" y="384"/>
                  </a:lnTo>
                  <a:cubicBezTo>
                    <a:pt x="417" y="387"/>
                    <a:pt x="412" y="387"/>
                    <a:pt x="409" y="383"/>
                  </a:cubicBezTo>
                  <a:cubicBezTo>
                    <a:pt x="406" y="379"/>
                    <a:pt x="407" y="374"/>
                    <a:pt x="411" y="371"/>
                  </a:cubicBezTo>
                  <a:cubicBezTo>
                    <a:pt x="414" y="368"/>
                    <a:pt x="419" y="369"/>
                    <a:pt x="422" y="373"/>
                  </a:cubicBezTo>
                  <a:cubicBezTo>
                    <a:pt x="425" y="376"/>
                    <a:pt x="424" y="382"/>
                    <a:pt x="421" y="384"/>
                  </a:cubicBezTo>
                  <a:close/>
                  <a:moveTo>
                    <a:pt x="398" y="407"/>
                  </a:moveTo>
                  <a:lnTo>
                    <a:pt x="397" y="407"/>
                  </a:lnTo>
                  <a:cubicBezTo>
                    <a:pt x="394" y="410"/>
                    <a:pt x="389" y="410"/>
                    <a:pt x="386" y="407"/>
                  </a:cubicBezTo>
                  <a:cubicBezTo>
                    <a:pt x="382" y="404"/>
                    <a:pt x="382" y="398"/>
                    <a:pt x="386" y="395"/>
                  </a:cubicBezTo>
                  <a:cubicBezTo>
                    <a:pt x="389" y="392"/>
                    <a:pt x="394" y="392"/>
                    <a:pt x="397" y="395"/>
                  </a:cubicBezTo>
                  <a:cubicBezTo>
                    <a:pt x="401" y="398"/>
                    <a:pt x="401" y="403"/>
                    <a:pt x="398" y="407"/>
                  </a:cubicBezTo>
                  <a:close/>
                  <a:moveTo>
                    <a:pt x="375" y="431"/>
                  </a:moveTo>
                  <a:lnTo>
                    <a:pt x="375" y="431"/>
                  </a:lnTo>
                  <a:cubicBezTo>
                    <a:pt x="372" y="435"/>
                    <a:pt x="366" y="435"/>
                    <a:pt x="363" y="431"/>
                  </a:cubicBezTo>
                  <a:cubicBezTo>
                    <a:pt x="360" y="428"/>
                    <a:pt x="360" y="423"/>
                    <a:pt x="363" y="420"/>
                  </a:cubicBezTo>
                  <a:cubicBezTo>
                    <a:pt x="366" y="416"/>
                    <a:pt x="372" y="416"/>
                    <a:pt x="375" y="419"/>
                  </a:cubicBezTo>
                  <a:cubicBezTo>
                    <a:pt x="378" y="423"/>
                    <a:pt x="378" y="428"/>
                    <a:pt x="375" y="431"/>
                  </a:cubicBezTo>
                  <a:close/>
                  <a:moveTo>
                    <a:pt x="352" y="456"/>
                  </a:moveTo>
                  <a:lnTo>
                    <a:pt x="352" y="456"/>
                  </a:lnTo>
                  <a:cubicBezTo>
                    <a:pt x="349" y="459"/>
                    <a:pt x="344" y="459"/>
                    <a:pt x="341" y="456"/>
                  </a:cubicBezTo>
                  <a:cubicBezTo>
                    <a:pt x="337" y="453"/>
                    <a:pt x="337" y="448"/>
                    <a:pt x="341" y="444"/>
                  </a:cubicBezTo>
                  <a:cubicBezTo>
                    <a:pt x="344" y="441"/>
                    <a:pt x="349" y="441"/>
                    <a:pt x="352" y="444"/>
                  </a:cubicBezTo>
                  <a:cubicBezTo>
                    <a:pt x="356" y="447"/>
                    <a:pt x="356" y="453"/>
                    <a:pt x="352" y="456"/>
                  </a:cubicBezTo>
                  <a:close/>
                  <a:moveTo>
                    <a:pt x="330" y="480"/>
                  </a:moveTo>
                  <a:lnTo>
                    <a:pt x="330" y="481"/>
                  </a:lnTo>
                  <a:cubicBezTo>
                    <a:pt x="327" y="484"/>
                    <a:pt x="321" y="484"/>
                    <a:pt x="318" y="481"/>
                  </a:cubicBezTo>
                  <a:cubicBezTo>
                    <a:pt x="315" y="477"/>
                    <a:pt x="315" y="472"/>
                    <a:pt x="318" y="469"/>
                  </a:cubicBezTo>
                  <a:cubicBezTo>
                    <a:pt x="321" y="466"/>
                    <a:pt x="327" y="465"/>
                    <a:pt x="330" y="469"/>
                  </a:cubicBezTo>
                  <a:cubicBezTo>
                    <a:pt x="333" y="472"/>
                    <a:pt x="333" y="477"/>
                    <a:pt x="330" y="480"/>
                  </a:cubicBezTo>
                  <a:close/>
                  <a:moveTo>
                    <a:pt x="309" y="506"/>
                  </a:moveTo>
                  <a:lnTo>
                    <a:pt x="309" y="506"/>
                  </a:lnTo>
                  <a:cubicBezTo>
                    <a:pt x="306" y="509"/>
                    <a:pt x="301" y="509"/>
                    <a:pt x="297" y="506"/>
                  </a:cubicBezTo>
                  <a:cubicBezTo>
                    <a:pt x="294" y="503"/>
                    <a:pt x="293" y="498"/>
                    <a:pt x="296" y="495"/>
                  </a:cubicBezTo>
                  <a:cubicBezTo>
                    <a:pt x="299" y="491"/>
                    <a:pt x="304" y="491"/>
                    <a:pt x="308" y="494"/>
                  </a:cubicBezTo>
                  <a:cubicBezTo>
                    <a:pt x="311" y="497"/>
                    <a:pt x="312" y="502"/>
                    <a:pt x="309" y="506"/>
                  </a:cubicBezTo>
                  <a:close/>
                  <a:moveTo>
                    <a:pt x="289" y="532"/>
                  </a:moveTo>
                  <a:lnTo>
                    <a:pt x="289" y="532"/>
                  </a:lnTo>
                  <a:cubicBezTo>
                    <a:pt x="286" y="536"/>
                    <a:pt x="281" y="536"/>
                    <a:pt x="277" y="533"/>
                  </a:cubicBezTo>
                  <a:cubicBezTo>
                    <a:pt x="274" y="530"/>
                    <a:pt x="273" y="525"/>
                    <a:pt x="276" y="521"/>
                  </a:cubicBezTo>
                  <a:cubicBezTo>
                    <a:pt x="279" y="518"/>
                    <a:pt x="285" y="518"/>
                    <a:pt x="288" y="521"/>
                  </a:cubicBezTo>
                  <a:cubicBezTo>
                    <a:pt x="292" y="524"/>
                    <a:pt x="292" y="529"/>
                    <a:pt x="289" y="532"/>
                  </a:cubicBezTo>
                  <a:close/>
                  <a:moveTo>
                    <a:pt x="269" y="559"/>
                  </a:moveTo>
                  <a:lnTo>
                    <a:pt x="269" y="559"/>
                  </a:lnTo>
                  <a:cubicBezTo>
                    <a:pt x="266" y="563"/>
                    <a:pt x="261" y="563"/>
                    <a:pt x="257" y="560"/>
                  </a:cubicBezTo>
                  <a:cubicBezTo>
                    <a:pt x="254" y="557"/>
                    <a:pt x="253" y="552"/>
                    <a:pt x="256" y="548"/>
                  </a:cubicBezTo>
                  <a:cubicBezTo>
                    <a:pt x="259" y="545"/>
                    <a:pt x="265" y="544"/>
                    <a:pt x="268" y="547"/>
                  </a:cubicBezTo>
                  <a:cubicBezTo>
                    <a:pt x="272" y="550"/>
                    <a:pt x="272" y="556"/>
                    <a:pt x="269" y="559"/>
                  </a:cubicBezTo>
                  <a:close/>
                  <a:moveTo>
                    <a:pt x="249" y="586"/>
                  </a:moveTo>
                  <a:lnTo>
                    <a:pt x="249" y="586"/>
                  </a:lnTo>
                  <a:cubicBezTo>
                    <a:pt x="246" y="589"/>
                    <a:pt x="241" y="590"/>
                    <a:pt x="237" y="587"/>
                  </a:cubicBezTo>
                  <a:cubicBezTo>
                    <a:pt x="234" y="584"/>
                    <a:pt x="233" y="578"/>
                    <a:pt x="236" y="575"/>
                  </a:cubicBezTo>
                  <a:cubicBezTo>
                    <a:pt x="239" y="571"/>
                    <a:pt x="245" y="571"/>
                    <a:pt x="248" y="574"/>
                  </a:cubicBezTo>
                  <a:cubicBezTo>
                    <a:pt x="252" y="577"/>
                    <a:pt x="252" y="582"/>
                    <a:pt x="249" y="586"/>
                  </a:cubicBezTo>
                  <a:close/>
                  <a:moveTo>
                    <a:pt x="231" y="613"/>
                  </a:moveTo>
                  <a:lnTo>
                    <a:pt x="231" y="613"/>
                  </a:lnTo>
                  <a:cubicBezTo>
                    <a:pt x="229" y="617"/>
                    <a:pt x="224" y="618"/>
                    <a:pt x="220" y="615"/>
                  </a:cubicBezTo>
                  <a:cubicBezTo>
                    <a:pt x="216" y="613"/>
                    <a:pt x="215" y="608"/>
                    <a:pt x="217" y="604"/>
                  </a:cubicBezTo>
                  <a:cubicBezTo>
                    <a:pt x="220" y="600"/>
                    <a:pt x="225" y="599"/>
                    <a:pt x="229" y="601"/>
                  </a:cubicBezTo>
                  <a:cubicBezTo>
                    <a:pt x="233" y="604"/>
                    <a:pt x="234" y="609"/>
                    <a:pt x="231" y="613"/>
                  </a:cubicBezTo>
                  <a:close/>
                  <a:moveTo>
                    <a:pt x="214" y="641"/>
                  </a:moveTo>
                  <a:lnTo>
                    <a:pt x="214" y="641"/>
                  </a:lnTo>
                  <a:cubicBezTo>
                    <a:pt x="212" y="645"/>
                    <a:pt x="206" y="646"/>
                    <a:pt x="203" y="644"/>
                  </a:cubicBezTo>
                  <a:cubicBezTo>
                    <a:pt x="199" y="641"/>
                    <a:pt x="198" y="636"/>
                    <a:pt x="200" y="632"/>
                  </a:cubicBezTo>
                  <a:cubicBezTo>
                    <a:pt x="203" y="628"/>
                    <a:pt x="208" y="627"/>
                    <a:pt x="212" y="630"/>
                  </a:cubicBezTo>
                  <a:cubicBezTo>
                    <a:pt x="215" y="632"/>
                    <a:pt x="217" y="637"/>
                    <a:pt x="214" y="641"/>
                  </a:cubicBezTo>
                  <a:close/>
                  <a:moveTo>
                    <a:pt x="197" y="670"/>
                  </a:moveTo>
                  <a:lnTo>
                    <a:pt x="197" y="670"/>
                  </a:lnTo>
                  <a:cubicBezTo>
                    <a:pt x="194" y="674"/>
                    <a:pt x="189" y="675"/>
                    <a:pt x="185" y="672"/>
                  </a:cubicBezTo>
                  <a:cubicBezTo>
                    <a:pt x="181" y="670"/>
                    <a:pt x="180" y="665"/>
                    <a:pt x="183" y="661"/>
                  </a:cubicBezTo>
                  <a:cubicBezTo>
                    <a:pt x="185" y="657"/>
                    <a:pt x="190" y="656"/>
                    <a:pt x="194" y="658"/>
                  </a:cubicBezTo>
                  <a:cubicBezTo>
                    <a:pt x="198" y="661"/>
                    <a:pt x="199" y="666"/>
                    <a:pt x="197" y="670"/>
                  </a:cubicBezTo>
                  <a:close/>
                  <a:moveTo>
                    <a:pt x="180" y="698"/>
                  </a:moveTo>
                  <a:lnTo>
                    <a:pt x="180" y="698"/>
                  </a:lnTo>
                  <a:cubicBezTo>
                    <a:pt x="177" y="702"/>
                    <a:pt x="172" y="703"/>
                    <a:pt x="168" y="701"/>
                  </a:cubicBezTo>
                  <a:cubicBezTo>
                    <a:pt x="164" y="698"/>
                    <a:pt x="163" y="693"/>
                    <a:pt x="166" y="689"/>
                  </a:cubicBezTo>
                  <a:cubicBezTo>
                    <a:pt x="168" y="685"/>
                    <a:pt x="173" y="684"/>
                    <a:pt x="177" y="687"/>
                  </a:cubicBezTo>
                  <a:cubicBezTo>
                    <a:pt x="181" y="689"/>
                    <a:pt x="182" y="694"/>
                    <a:pt x="180" y="698"/>
                  </a:cubicBezTo>
                  <a:close/>
                  <a:moveTo>
                    <a:pt x="165" y="727"/>
                  </a:moveTo>
                  <a:lnTo>
                    <a:pt x="165" y="727"/>
                  </a:lnTo>
                  <a:cubicBezTo>
                    <a:pt x="163" y="731"/>
                    <a:pt x="158" y="733"/>
                    <a:pt x="153" y="731"/>
                  </a:cubicBezTo>
                  <a:cubicBezTo>
                    <a:pt x="149" y="729"/>
                    <a:pt x="148" y="724"/>
                    <a:pt x="150" y="719"/>
                  </a:cubicBezTo>
                  <a:cubicBezTo>
                    <a:pt x="152" y="715"/>
                    <a:pt x="157" y="714"/>
                    <a:pt x="161" y="716"/>
                  </a:cubicBezTo>
                  <a:cubicBezTo>
                    <a:pt x="165" y="718"/>
                    <a:pt x="167" y="723"/>
                    <a:pt x="165" y="727"/>
                  </a:cubicBezTo>
                  <a:close/>
                  <a:moveTo>
                    <a:pt x="150" y="757"/>
                  </a:moveTo>
                  <a:lnTo>
                    <a:pt x="150" y="757"/>
                  </a:lnTo>
                  <a:cubicBezTo>
                    <a:pt x="148" y="761"/>
                    <a:pt x="143" y="763"/>
                    <a:pt x="139" y="761"/>
                  </a:cubicBezTo>
                  <a:cubicBezTo>
                    <a:pt x="135" y="759"/>
                    <a:pt x="133" y="754"/>
                    <a:pt x="136" y="750"/>
                  </a:cubicBezTo>
                  <a:lnTo>
                    <a:pt x="136" y="749"/>
                  </a:lnTo>
                  <a:cubicBezTo>
                    <a:pt x="138" y="745"/>
                    <a:pt x="143" y="744"/>
                    <a:pt x="147" y="746"/>
                  </a:cubicBezTo>
                  <a:cubicBezTo>
                    <a:pt x="151" y="748"/>
                    <a:pt x="152" y="753"/>
                    <a:pt x="150" y="757"/>
                  </a:cubicBezTo>
                  <a:close/>
                  <a:moveTo>
                    <a:pt x="136" y="787"/>
                  </a:moveTo>
                  <a:lnTo>
                    <a:pt x="136" y="787"/>
                  </a:lnTo>
                  <a:cubicBezTo>
                    <a:pt x="134" y="791"/>
                    <a:pt x="129" y="793"/>
                    <a:pt x="124" y="791"/>
                  </a:cubicBezTo>
                  <a:cubicBezTo>
                    <a:pt x="120" y="789"/>
                    <a:pt x="119" y="784"/>
                    <a:pt x="121" y="780"/>
                  </a:cubicBezTo>
                  <a:cubicBezTo>
                    <a:pt x="123" y="775"/>
                    <a:pt x="128" y="774"/>
                    <a:pt x="132" y="776"/>
                  </a:cubicBezTo>
                  <a:cubicBezTo>
                    <a:pt x="136" y="778"/>
                    <a:pt x="138" y="783"/>
                    <a:pt x="136" y="787"/>
                  </a:cubicBezTo>
                  <a:close/>
                  <a:moveTo>
                    <a:pt x="121" y="817"/>
                  </a:moveTo>
                  <a:lnTo>
                    <a:pt x="121" y="817"/>
                  </a:lnTo>
                  <a:cubicBezTo>
                    <a:pt x="119" y="822"/>
                    <a:pt x="114" y="823"/>
                    <a:pt x="110" y="821"/>
                  </a:cubicBezTo>
                  <a:cubicBezTo>
                    <a:pt x="106" y="819"/>
                    <a:pt x="104" y="814"/>
                    <a:pt x="107" y="810"/>
                  </a:cubicBezTo>
                  <a:cubicBezTo>
                    <a:pt x="109" y="806"/>
                    <a:pt x="114" y="804"/>
                    <a:pt x="118" y="806"/>
                  </a:cubicBezTo>
                  <a:cubicBezTo>
                    <a:pt x="122" y="808"/>
                    <a:pt x="123" y="813"/>
                    <a:pt x="121" y="817"/>
                  </a:cubicBezTo>
                  <a:close/>
                  <a:moveTo>
                    <a:pt x="110" y="848"/>
                  </a:moveTo>
                  <a:lnTo>
                    <a:pt x="110" y="848"/>
                  </a:lnTo>
                  <a:cubicBezTo>
                    <a:pt x="108" y="852"/>
                    <a:pt x="104" y="854"/>
                    <a:pt x="99" y="853"/>
                  </a:cubicBezTo>
                  <a:cubicBezTo>
                    <a:pt x="95" y="851"/>
                    <a:pt x="93" y="846"/>
                    <a:pt x="94" y="842"/>
                  </a:cubicBezTo>
                  <a:cubicBezTo>
                    <a:pt x="96" y="837"/>
                    <a:pt x="101" y="835"/>
                    <a:pt x="105" y="837"/>
                  </a:cubicBezTo>
                  <a:cubicBezTo>
                    <a:pt x="110" y="839"/>
                    <a:pt x="112" y="843"/>
                    <a:pt x="110" y="848"/>
                  </a:cubicBezTo>
                  <a:close/>
                  <a:moveTo>
                    <a:pt x="99" y="879"/>
                  </a:moveTo>
                  <a:lnTo>
                    <a:pt x="99" y="879"/>
                  </a:lnTo>
                  <a:cubicBezTo>
                    <a:pt x="97" y="883"/>
                    <a:pt x="92" y="886"/>
                    <a:pt x="88" y="884"/>
                  </a:cubicBezTo>
                  <a:cubicBezTo>
                    <a:pt x="84" y="882"/>
                    <a:pt x="82" y="878"/>
                    <a:pt x="83" y="873"/>
                  </a:cubicBezTo>
                  <a:cubicBezTo>
                    <a:pt x="85" y="869"/>
                    <a:pt x="90" y="867"/>
                    <a:pt x="94" y="868"/>
                  </a:cubicBezTo>
                  <a:cubicBezTo>
                    <a:pt x="98" y="870"/>
                    <a:pt x="100" y="875"/>
                    <a:pt x="99" y="879"/>
                  </a:cubicBezTo>
                  <a:close/>
                  <a:moveTo>
                    <a:pt x="87" y="910"/>
                  </a:moveTo>
                  <a:lnTo>
                    <a:pt x="87" y="910"/>
                  </a:lnTo>
                  <a:cubicBezTo>
                    <a:pt x="86" y="915"/>
                    <a:pt x="81" y="917"/>
                    <a:pt x="77" y="915"/>
                  </a:cubicBezTo>
                  <a:cubicBezTo>
                    <a:pt x="72" y="914"/>
                    <a:pt x="70" y="909"/>
                    <a:pt x="72" y="905"/>
                  </a:cubicBezTo>
                  <a:cubicBezTo>
                    <a:pt x="73" y="900"/>
                    <a:pt x="78" y="898"/>
                    <a:pt x="83" y="900"/>
                  </a:cubicBezTo>
                  <a:cubicBezTo>
                    <a:pt x="87" y="901"/>
                    <a:pt x="89" y="906"/>
                    <a:pt x="87" y="910"/>
                  </a:cubicBezTo>
                  <a:close/>
                  <a:moveTo>
                    <a:pt x="76" y="941"/>
                  </a:moveTo>
                  <a:lnTo>
                    <a:pt x="76" y="941"/>
                  </a:lnTo>
                  <a:cubicBezTo>
                    <a:pt x="75" y="946"/>
                    <a:pt x="71" y="948"/>
                    <a:pt x="66" y="947"/>
                  </a:cubicBezTo>
                  <a:cubicBezTo>
                    <a:pt x="62" y="946"/>
                    <a:pt x="59" y="941"/>
                    <a:pt x="60" y="937"/>
                  </a:cubicBezTo>
                  <a:cubicBezTo>
                    <a:pt x="62" y="932"/>
                    <a:pt x="66" y="930"/>
                    <a:pt x="71" y="931"/>
                  </a:cubicBezTo>
                  <a:cubicBezTo>
                    <a:pt x="75" y="932"/>
                    <a:pt x="78" y="937"/>
                    <a:pt x="76" y="941"/>
                  </a:cubicBezTo>
                  <a:close/>
                  <a:moveTo>
                    <a:pt x="68" y="973"/>
                  </a:moveTo>
                  <a:lnTo>
                    <a:pt x="68" y="973"/>
                  </a:lnTo>
                  <a:cubicBezTo>
                    <a:pt x="67" y="978"/>
                    <a:pt x="62" y="980"/>
                    <a:pt x="58" y="979"/>
                  </a:cubicBezTo>
                  <a:cubicBezTo>
                    <a:pt x="53" y="978"/>
                    <a:pt x="51" y="973"/>
                    <a:pt x="52" y="969"/>
                  </a:cubicBezTo>
                  <a:cubicBezTo>
                    <a:pt x="53" y="964"/>
                    <a:pt x="58" y="962"/>
                    <a:pt x="62" y="963"/>
                  </a:cubicBezTo>
                  <a:cubicBezTo>
                    <a:pt x="67" y="964"/>
                    <a:pt x="69" y="969"/>
                    <a:pt x="68" y="973"/>
                  </a:cubicBezTo>
                  <a:close/>
                  <a:moveTo>
                    <a:pt x="60" y="1006"/>
                  </a:moveTo>
                  <a:lnTo>
                    <a:pt x="60" y="1006"/>
                  </a:lnTo>
                  <a:cubicBezTo>
                    <a:pt x="58" y="1010"/>
                    <a:pt x="54" y="1013"/>
                    <a:pt x="49" y="1011"/>
                  </a:cubicBezTo>
                  <a:cubicBezTo>
                    <a:pt x="45" y="1010"/>
                    <a:pt x="42" y="1006"/>
                    <a:pt x="44" y="1001"/>
                  </a:cubicBezTo>
                  <a:cubicBezTo>
                    <a:pt x="45" y="997"/>
                    <a:pt x="49" y="994"/>
                    <a:pt x="54" y="995"/>
                  </a:cubicBezTo>
                  <a:cubicBezTo>
                    <a:pt x="58" y="997"/>
                    <a:pt x="61" y="1001"/>
                    <a:pt x="60" y="1006"/>
                  </a:cubicBezTo>
                  <a:close/>
                  <a:moveTo>
                    <a:pt x="51" y="1038"/>
                  </a:moveTo>
                  <a:lnTo>
                    <a:pt x="51" y="1038"/>
                  </a:lnTo>
                  <a:cubicBezTo>
                    <a:pt x="50" y="1042"/>
                    <a:pt x="45" y="1045"/>
                    <a:pt x="41" y="1044"/>
                  </a:cubicBezTo>
                  <a:cubicBezTo>
                    <a:pt x="37" y="1042"/>
                    <a:pt x="34" y="1038"/>
                    <a:pt x="35" y="1033"/>
                  </a:cubicBezTo>
                  <a:cubicBezTo>
                    <a:pt x="36" y="1029"/>
                    <a:pt x="41" y="1026"/>
                    <a:pt x="45" y="1028"/>
                  </a:cubicBezTo>
                  <a:cubicBezTo>
                    <a:pt x="50" y="1029"/>
                    <a:pt x="52" y="1034"/>
                    <a:pt x="51" y="1038"/>
                  </a:cubicBezTo>
                  <a:close/>
                  <a:moveTo>
                    <a:pt x="43" y="1069"/>
                  </a:moveTo>
                  <a:lnTo>
                    <a:pt x="43" y="1069"/>
                  </a:lnTo>
                  <a:cubicBezTo>
                    <a:pt x="43" y="1074"/>
                    <a:pt x="38" y="1077"/>
                    <a:pt x="34" y="1076"/>
                  </a:cubicBezTo>
                  <a:cubicBezTo>
                    <a:pt x="29" y="1075"/>
                    <a:pt x="26" y="1071"/>
                    <a:pt x="27" y="1067"/>
                  </a:cubicBezTo>
                  <a:cubicBezTo>
                    <a:pt x="28" y="1062"/>
                    <a:pt x="32" y="1059"/>
                    <a:pt x="36" y="1060"/>
                  </a:cubicBezTo>
                  <a:cubicBezTo>
                    <a:pt x="41" y="1061"/>
                    <a:pt x="44" y="1065"/>
                    <a:pt x="43" y="1069"/>
                  </a:cubicBezTo>
                  <a:close/>
                  <a:moveTo>
                    <a:pt x="38" y="1102"/>
                  </a:moveTo>
                  <a:lnTo>
                    <a:pt x="38" y="1102"/>
                  </a:lnTo>
                  <a:cubicBezTo>
                    <a:pt x="37" y="1107"/>
                    <a:pt x="33" y="1110"/>
                    <a:pt x="29" y="1109"/>
                  </a:cubicBezTo>
                  <a:cubicBezTo>
                    <a:pt x="24" y="1108"/>
                    <a:pt x="21" y="1104"/>
                    <a:pt x="22" y="1100"/>
                  </a:cubicBezTo>
                  <a:cubicBezTo>
                    <a:pt x="23" y="1095"/>
                    <a:pt x="27" y="1092"/>
                    <a:pt x="31" y="1093"/>
                  </a:cubicBezTo>
                  <a:cubicBezTo>
                    <a:pt x="36" y="1094"/>
                    <a:pt x="39" y="1098"/>
                    <a:pt x="38" y="1102"/>
                  </a:cubicBezTo>
                  <a:close/>
                  <a:moveTo>
                    <a:pt x="33" y="1135"/>
                  </a:moveTo>
                  <a:lnTo>
                    <a:pt x="33" y="1135"/>
                  </a:lnTo>
                  <a:cubicBezTo>
                    <a:pt x="32" y="1140"/>
                    <a:pt x="28" y="1143"/>
                    <a:pt x="24" y="1142"/>
                  </a:cubicBezTo>
                  <a:cubicBezTo>
                    <a:pt x="19" y="1141"/>
                    <a:pt x="16" y="1137"/>
                    <a:pt x="17" y="1133"/>
                  </a:cubicBezTo>
                  <a:cubicBezTo>
                    <a:pt x="18" y="1128"/>
                    <a:pt x="22" y="1125"/>
                    <a:pt x="26" y="1126"/>
                  </a:cubicBezTo>
                  <a:cubicBezTo>
                    <a:pt x="31" y="1127"/>
                    <a:pt x="34" y="1131"/>
                    <a:pt x="33" y="1135"/>
                  </a:cubicBezTo>
                  <a:close/>
                  <a:moveTo>
                    <a:pt x="28" y="1168"/>
                  </a:moveTo>
                  <a:lnTo>
                    <a:pt x="28" y="1168"/>
                  </a:lnTo>
                  <a:cubicBezTo>
                    <a:pt x="27" y="1173"/>
                    <a:pt x="23" y="1176"/>
                    <a:pt x="19" y="1175"/>
                  </a:cubicBezTo>
                  <a:cubicBezTo>
                    <a:pt x="14" y="1174"/>
                    <a:pt x="11" y="1170"/>
                    <a:pt x="12" y="1166"/>
                  </a:cubicBezTo>
                  <a:cubicBezTo>
                    <a:pt x="13" y="1161"/>
                    <a:pt x="17" y="1158"/>
                    <a:pt x="21" y="1159"/>
                  </a:cubicBezTo>
                  <a:cubicBezTo>
                    <a:pt x="26" y="1159"/>
                    <a:pt x="29" y="1164"/>
                    <a:pt x="28" y="1168"/>
                  </a:cubicBezTo>
                  <a:close/>
                  <a:moveTo>
                    <a:pt x="24" y="1200"/>
                  </a:moveTo>
                  <a:lnTo>
                    <a:pt x="24" y="1200"/>
                  </a:lnTo>
                  <a:cubicBezTo>
                    <a:pt x="23" y="1205"/>
                    <a:pt x="19" y="1209"/>
                    <a:pt x="15" y="1208"/>
                  </a:cubicBezTo>
                  <a:cubicBezTo>
                    <a:pt x="10" y="1208"/>
                    <a:pt x="7" y="1204"/>
                    <a:pt x="7" y="1199"/>
                  </a:cubicBezTo>
                  <a:cubicBezTo>
                    <a:pt x="7" y="1195"/>
                    <a:pt x="11" y="1191"/>
                    <a:pt x="16" y="1192"/>
                  </a:cubicBezTo>
                  <a:cubicBezTo>
                    <a:pt x="20" y="1192"/>
                    <a:pt x="24" y="1196"/>
                    <a:pt x="24" y="1200"/>
                  </a:cubicBezTo>
                  <a:close/>
                  <a:moveTo>
                    <a:pt x="22" y="1234"/>
                  </a:moveTo>
                  <a:lnTo>
                    <a:pt x="22" y="1234"/>
                  </a:lnTo>
                  <a:cubicBezTo>
                    <a:pt x="22" y="1238"/>
                    <a:pt x="18" y="1242"/>
                    <a:pt x="13" y="1242"/>
                  </a:cubicBezTo>
                  <a:cubicBezTo>
                    <a:pt x="8" y="1241"/>
                    <a:pt x="5" y="1237"/>
                    <a:pt x="5" y="1233"/>
                  </a:cubicBezTo>
                  <a:cubicBezTo>
                    <a:pt x="6" y="1228"/>
                    <a:pt x="10" y="1225"/>
                    <a:pt x="14" y="1225"/>
                  </a:cubicBezTo>
                  <a:cubicBezTo>
                    <a:pt x="19" y="1225"/>
                    <a:pt x="22" y="1229"/>
                    <a:pt x="22" y="1234"/>
                  </a:cubicBezTo>
                  <a:close/>
                  <a:moveTo>
                    <a:pt x="20" y="1267"/>
                  </a:moveTo>
                  <a:lnTo>
                    <a:pt x="20" y="1267"/>
                  </a:lnTo>
                  <a:cubicBezTo>
                    <a:pt x="20" y="1272"/>
                    <a:pt x="16" y="1275"/>
                    <a:pt x="11" y="1275"/>
                  </a:cubicBezTo>
                  <a:cubicBezTo>
                    <a:pt x="7" y="1275"/>
                    <a:pt x="3" y="1271"/>
                    <a:pt x="4" y="1266"/>
                  </a:cubicBezTo>
                  <a:cubicBezTo>
                    <a:pt x="4" y="1261"/>
                    <a:pt x="8" y="1258"/>
                    <a:pt x="12" y="1258"/>
                  </a:cubicBezTo>
                  <a:cubicBezTo>
                    <a:pt x="17" y="1259"/>
                    <a:pt x="20" y="1262"/>
                    <a:pt x="20" y="1267"/>
                  </a:cubicBezTo>
                  <a:close/>
                  <a:moveTo>
                    <a:pt x="18" y="1300"/>
                  </a:moveTo>
                  <a:lnTo>
                    <a:pt x="18" y="1300"/>
                  </a:lnTo>
                  <a:cubicBezTo>
                    <a:pt x="18" y="1305"/>
                    <a:pt x="14" y="1308"/>
                    <a:pt x="10" y="1308"/>
                  </a:cubicBezTo>
                  <a:cubicBezTo>
                    <a:pt x="5" y="1308"/>
                    <a:pt x="2" y="1304"/>
                    <a:pt x="2" y="1299"/>
                  </a:cubicBezTo>
                  <a:cubicBezTo>
                    <a:pt x="2" y="1295"/>
                    <a:pt x="6" y="1291"/>
                    <a:pt x="11" y="1292"/>
                  </a:cubicBezTo>
                  <a:cubicBezTo>
                    <a:pt x="15" y="1292"/>
                    <a:pt x="19" y="1296"/>
                    <a:pt x="18" y="1300"/>
                  </a:cubicBezTo>
                  <a:close/>
                  <a:moveTo>
                    <a:pt x="17" y="1333"/>
                  </a:moveTo>
                  <a:lnTo>
                    <a:pt x="17" y="1333"/>
                  </a:lnTo>
                  <a:cubicBezTo>
                    <a:pt x="17" y="1337"/>
                    <a:pt x="13" y="1341"/>
                    <a:pt x="9" y="1341"/>
                  </a:cubicBezTo>
                  <a:cubicBezTo>
                    <a:pt x="4" y="1342"/>
                    <a:pt x="0" y="1338"/>
                    <a:pt x="0" y="1334"/>
                  </a:cubicBezTo>
                  <a:cubicBezTo>
                    <a:pt x="0" y="1329"/>
                    <a:pt x="4" y="1325"/>
                    <a:pt x="8" y="1325"/>
                  </a:cubicBezTo>
                  <a:cubicBezTo>
                    <a:pt x="13" y="1325"/>
                    <a:pt x="17" y="1328"/>
                    <a:pt x="17" y="1333"/>
                  </a:cubicBezTo>
                  <a:close/>
                  <a:moveTo>
                    <a:pt x="19" y="1366"/>
                  </a:moveTo>
                  <a:lnTo>
                    <a:pt x="19" y="1366"/>
                  </a:lnTo>
                  <a:cubicBezTo>
                    <a:pt x="19" y="1371"/>
                    <a:pt x="15" y="1375"/>
                    <a:pt x="11" y="1375"/>
                  </a:cubicBezTo>
                  <a:cubicBezTo>
                    <a:pt x="6" y="1375"/>
                    <a:pt x="2" y="1371"/>
                    <a:pt x="2" y="1367"/>
                  </a:cubicBezTo>
                  <a:cubicBezTo>
                    <a:pt x="2" y="1362"/>
                    <a:pt x="5" y="1358"/>
                    <a:pt x="10" y="1358"/>
                  </a:cubicBezTo>
                  <a:cubicBezTo>
                    <a:pt x="14" y="1358"/>
                    <a:pt x="18" y="1361"/>
                    <a:pt x="19" y="1366"/>
                  </a:cubicBezTo>
                  <a:close/>
                  <a:moveTo>
                    <a:pt x="20" y="1399"/>
                  </a:moveTo>
                  <a:lnTo>
                    <a:pt x="20" y="1399"/>
                  </a:lnTo>
                  <a:cubicBezTo>
                    <a:pt x="20" y="1404"/>
                    <a:pt x="17" y="1408"/>
                    <a:pt x="12" y="1408"/>
                  </a:cubicBezTo>
                  <a:cubicBezTo>
                    <a:pt x="8" y="1408"/>
                    <a:pt x="4" y="1405"/>
                    <a:pt x="4" y="1400"/>
                  </a:cubicBezTo>
                  <a:cubicBezTo>
                    <a:pt x="3" y="1396"/>
                    <a:pt x="7" y="1392"/>
                    <a:pt x="12" y="1391"/>
                  </a:cubicBezTo>
                  <a:cubicBezTo>
                    <a:pt x="16" y="1391"/>
                    <a:pt x="20" y="1395"/>
                    <a:pt x="20" y="1399"/>
                  </a:cubicBezTo>
                  <a:close/>
                  <a:moveTo>
                    <a:pt x="22" y="1433"/>
                  </a:moveTo>
                  <a:lnTo>
                    <a:pt x="22" y="1433"/>
                  </a:lnTo>
                  <a:cubicBezTo>
                    <a:pt x="22" y="1437"/>
                    <a:pt x="19" y="1441"/>
                    <a:pt x="14" y="1441"/>
                  </a:cubicBezTo>
                  <a:cubicBezTo>
                    <a:pt x="9" y="1442"/>
                    <a:pt x="6" y="1438"/>
                    <a:pt x="5" y="1433"/>
                  </a:cubicBezTo>
                  <a:cubicBezTo>
                    <a:pt x="5" y="1429"/>
                    <a:pt x="9" y="1425"/>
                    <a:pt x="13" y="1425"/>
                  </a:cubicBezTo>
                  <a:cubicBezTo>
                    <a:pt x="18" y="1425"/>
                    <a:pt x="22" y="1428"/>
                    <a:pt x="22" y="1433"/>
                  </a:cubicBezTo>
                  <a:close/>
                  <a:moveTo>
                    <a:pt x="24" y="1466"/>
                  </a:moveTo>
                  <a:lnTo>
                    <a:pt x="24" y="1466"/>
                  </a:lnTo>
                  <a:cubicBezTo>
                    <a:pt x="24" y="1471"/>
                    <a:pt x="20" y="1475"/>
                    <a:pt x="16" y="1475"/>
                  </a:cubicBezTo>
                  <a:cubicBezTo>
                    <a:pt x="11" y="1475"/>
                    <a:pt x="7" y="1471"/>
                    <a:pt x="7" y="1467"/>
                  </a:cubicBezTo>
                  <a:cubicBezTo>
                    <a:pt x="7" y="1462"/>
                    <a:pt x="10" y="1458"/>
                    <a:pt x="15" y="1458"/>
                  </a:cubicBezTo>
                  <a:cubicBezTo>
                    <a:pt x="20" y="1458"/>
                    <a:pt x="23" y="1461"/>
                    <a:pt x="24" y="1466"/>
                  </a:cubicBezTo>
                  <a:close/>
                  <a:moveTo>
                    <a:pt x="28" y="1498"/>
                  </a:moveTo>
                  <a:lnTo>
                    <a:pt x="28" y="1498"/>
                  </a:lnTo>
                  <a:cubicBezTo>
                    <a:pt x="29" y="1503"/>
                    <a:pt x="26" y="1507"/>
                    <a:pt x="21" y="1508"/>
                  </a:cubicBezTo>
                  <a:cubicBezTo>
                    <a:pt x="17" y="1508"/>
                    <a:pt x="13" y="1505"/>
                    <a:pt x="12" y="1501"/>
                  </a:cubicBezTo>
                  <a:cubicBezTo>
                    <a:pt x="11" y="1496"/>
                    <a:pt x="14" y="1492"/>
                    <a:pt x="19" y="1491"/>
                  </a:cubicBezTo>
                  <a:cubicBezTo>
                    <a:pt x="23" y="1490"/>
                    <a:pt x="28" y="1494"/>
                    <a:pt x="28" y="1498"/>
                  </a:cubicBezTo>
                  <a:close/>
                  <a:moveTo>
                    <a:pt x="33" y="1531"/>
                  </a:moveTo>
                  <a:lnTo>
                    <a:pt x="33" y="1531"/>
                  </a:lnTo>
                  <a:cubicBezTo>
                    <a:pt x="34" y="1536"/>
                    <a:pt x="31" y="1540"/>
                    <a:pt x="27" y="1541"/>
                  </a:cubicBezTo>
                  <a:cubicBezTo>
                    <a:pt x="22" y="1541"/>
                    <a:pt x="18" y="1538"/>
                    <a:pt x="17" y="1534"/>
                  </a:cubicBezTo>
                  <a:cubicBezTo>
                    <a:pt x="16" y="1529"/>
                    <a:pt x="19" y="1525"/>
                    <a:pt x="24" y="1524"/>
                  </a:cubicBezTo>
                  <a:cubicBezTo>
                    <a:pt x="28" y="1523"/>
                    <a:pt x="33" y="1527"/>
                    <a:pt x="33" y="1531"/>
                  </a:cubicBezTo>
                  <a:close/>
                  <a:moveTo>
                    <a:pt x="38" y="1564"/>
                  </a:moveTo>
                  <a:lnTo>
                    <a:pt x="38" y="1564"/>
                  </a:lnTo>
                  <a:cubicBezTo>
                    <a:pt x="39" y="1569"/>
                    <a:pt x="36" y="1573"/>
                    <a:pt x="32" y="1574"/>
                  </a:cubicBezTo>
                  <a:cubicBezTo>
                    <a:pt x="27" y="1574"/>
                    <a:pt x="23" y="1571"/>
                    <a:pt x="22" y="1567"/>
                  </a:cubicBezTo>
                  <a:cubicBezTo>
                    <a:pt x="21" y="1562"/>
                    <a:pt x="24" y="1558"/>
                    <a:pt x="29" y="1557"/>
                  </a:cubicBezTo>
                  <a:cubicBezTo>
                    <a:pt x="34" y="1556"/>
                    <a:pt x="38" y="1559"/>
                    <a:pt x="38" y="1564"/>
                  </a:cubicBezTo>
                  <a:close/>
                  <a:moveTo>
                    <a:pt x="44" y="1597"/>
                  </a:moveTo>
                  <a:lnTo>
                    <a:pt x="44" y="1597"/>
                  </a:lnTo>
                  <a:cubicBezTo>
                    <a:pt x="44" y="1602"/>
                    <a:pt x="41" y="1606"/>
                    <a:pt x="37" y="1607"/>
                  </a:cubicBezTo>
                  <a:cubicBezTo>
                    <a:pt x="32" y="1607"/>
                    <a:pt x="28" y="1604"/>
                    <a:pt x="27" y="1600"/>
                  </a:cubicBezTo>
                  <a:cubicBezTo>
                    <a:pt x="26" y="1595"/>
                    <a:pt x="29" y="1591"/>
                    <a:pt x="34" y="1590"/>
                  </a:cubicBezTo>
                  <a:cubicBezTo>
                    <a:pt x="39" y="1589"/>
                    <a:pt x="43" y="1592"/>
                    <a:pt x="44" y="1597"/>
                  </a:cubicBezTo>
                  <a:close/>
                  <a:moveTo>
                    <a:pt x="52" y="1628"/>
                  </a:moveTo>
                  <a:lnTo>
                    <a:pt x="52" y="1628"/>
                  </a:lnTo>
                  <a:cubicBezTo>
                    <a:pt x="53" y="1633"/>
                    <a:pt x="50" y="1637"/>
                    <a:pt x="46" y="1639"/>
                  </a:cubicBezTo>
                  <a:cubicBezTo>
                    <a:pt x="41" y="1640"/>
                    <a:pt x="37" y="1637"/>
                    <a:pt x="36" y="1633"/>
                  </a:cubicBezTo>
                  <a:lnTo>
                    <a:pt x="35" y="1633"/>
                  </a:lnTo>
                  <a:cubicBezTo>
                    <a:pt x="34" y="1628"/>
                    <a:pt x="37" y="1624"/>
                    <a:pt x="41" y="1623"/>
                  </a:cubicBezTo>
                  <a:cubicBezTo>
                    <a:pt x="46" y="1621"/>
                    <a:pt x="50" y="1624"/>
                    <a:pt x="52" y="1628"/>
                  </a:cubicBezTo>
                  <a:close/>
                  <a:moveTo>
                    <a:pt x="60" y="1661"/>
                  </a:moveTo>
                  <a:lnTo>
                    <a:pt x="60" y="1661"/>
                  </a:lnTo>
                  <a:cubicBezTo>
                    <a:pt x="61" y="1665"/>
                    <a:pt x="59" y="1670"/>
                    <a:pt x="54" y="1671"/>
                  </a:cubicBezTo>
                  <a:cubicBezTo>
                    <a:pt x="50" y="1672"/>
                    <a:pt x="45" y="1669"/>
                    <a:pt x="44" y="1665"/>
                  </a:cubicBezTo>
                  <a:cubicBezTo>
                    <a:pt x="43" y="1661"/>
                    <a:pt x="45" y="1656"/>
                    <a:pt x="50" y="1655"/>
                  </a:cubicBezTo>
                  <a:cubicBezTo>
                    <a:pt x="54" y="1654"/>
                    <a:pt x="59" y="1656"/>
                    <a:pt x="60" y="1661"/>
                  </a:cubicBezTo>
                  <a:close/>
                  <a:moveTo>
                    <a:pt x="68" y="1693"/>
                  </a:moveTo>
                  <a:lnTo>
                    <a:pt x="68" y="1693"/>
                  </a:lnTo>
                  <a:cubicBezTo>
                    <a:pt x="70" y="1697"/>
                    <a:pt x="67" y="1702"/>
                    <a:pt x="62" y="1703"/>
                  </a:cubicBezTo>
                  <a:cubicBezTo>
                    <a:pt x="58" y="1704"/>
                    <a:pt x="53" y="1702"/>
                    <a:pt x="52" y="1697"/>
                  </a:cubicBezTo>
                  <a:cubicBezTo>
                    <a:pt x="51" y="1693"/>
                    <a:pt x="54" y="1688"/>
                    <a:pt x="58" y="1687"/>
                  </a:cubicBezTo>
                  <a:cubicBezTo>
                    <a:pt x="63" y="1686"/>
                    <a:pt x="67" y="1689"/>
                    <a:pt x="68" y="1693"/>
                  </a:cubicBezTo>
                  <a:close/>
                  <a:moveTo>
                    <a:pt x="77" y="1725"/>
                  </a:moveTo>
                  <a:lnTo>
                    <a:pt x="77" y="1725"/>
                  </a:lnTo>
                  <a:cubicBezTo>
                    <a:pt x="78" y="1729"/>
                    <a:pt x="76" y="1734"/>
                    <a:pt x="72" y="1735"/>
                  </a:cubicBezTo>
                  <a:cubicBezTo>
                    <a:pt x="67" y="1737"/>
                    <a:pt x="63" y="1735"/>
                    <a:pt x="61" y="1730"/>
                  </a:cubicBezTo>
                  <a:cubicBezTo>
                    <a:pt x="59" y="1726"/>
                    <a:pt x="62" y="1721"/>
                    <a:pt x="66" y="1720"/>
                  </a:cubicBezTo>
                  <a:cubicBezTo>
                    <a:pt x="70" y="1718"/>
                    <a:pt x="75" y="1720"/>
                    <a:pt x="77" y="1725"/>
                  </a:cubicBezTo>
                  <a:close/>
                  <a:moveTo>
                    <a:pt x="88" y="1756"/>
                  </a:moveTo>
                  <a:lnTo>
                    <a:pt x="88" y="1756"/>
                  </a:lnTo>
                  <a:cubicBezTo>
                    <a:pt x="90" y="1760"/>
                    <a:pt x="87" y="1765"/>
                    <a:pt x="83" y="1767"/>
                  </a:cubicBezTo>
                  <a:cubicBezTo>
                    <a:pt x="79" y="1768"/>
                    <a:pt x="74" y="1766"/>
                    <a:pt x="72" y="1762"/>
                  </a:cubicBezTo>
                  <a:cubicBezTo>
                    <a:pt x="71" y="1757"/>
                    <a:pt x="73" y="1752"/>
                    <a:pt x="77" y="1751"/>
                  </a:cubicBezTo>
                  <a:cubicBezTo>
                    <a:pt x="82" y="1749"/>
                    <a:pt x="86" y="1752"/>
                    <a:pt x="88" y="1756"/>
                  </a:cubicBezTo>
                  <a:close/>
                  <a:moveTo>
                    <a:pt x="99" y="1787"/>
                  </a:moveTo>
                  <a:lnTo>
                    <a:pt x="99" y="1787"/>
                  </a:lnTo>
                  <a:cubicBezTo>
                    <a:pt x="101" y="1792"/>
                    <a:pt x="99" y="1796"/>
                    <a:pt x="94" y="1798"/>
                  </a:cubicBezTo>
                  <a:cubicBezTo>
                    <a:pt x="90" y="1800"/>
                    <a:pt x="85" y="1797"/>
                    <a:pt x="84" y="1793"/>
                  </a:cubicBezTo>
                  <a:cubicBezTo>
                    <a:pt x="82" y="1789"/>
                    <a:pt x="84" y="1784"/>
                    <a:pt x="89" y="1782"/>
                  </a:cubicBezTo>
                  <a:cubicBezTo>
                    <a:pt x="93" y="1781"/>
                    <a:pt x="98" y="1783"/>
                    <a:pt x="99" y="1787"/>
                  </a:cubicBezTo>
                  <a:close/>
                  <a:moveTo>
                    <a:pt x="111" y="1819"/>
                  </a:moveTo>
                  <a:lnTo>
                    <a:pt x="111" y="1819"/>
                  </a:lnTo>
                  <a:cubicBezTo>
                    <a:pt x="112" y="1823"/>
                    <a:pt x="110" y="1828"/>
                    <a:pt x="106" y="1829"/>
                  </a:cubicBezTo>
                  <a:cubicBezTo>
                    <a:pt x="101" y="1831"/>
                    <a:pt x="96" y="1829"/>
                    <a:pt x="95" y="1824"/>
                  </a:cubicBezTo>
                  <a:cubicBezTo>
                    <a:pt x="93" y="1820"/>
                    <a:pt x="96" y="1815"/>
                    <a:pt x="100" y="1814"/>
                  </a:cubicBezTo>
                  <a:cubicBezTo>
                    <a:pt x="104" y="1812"/>
                    <a:pt x="109" y="1814"/>
                    <a:pt x="111" y="1819"/>
                  </a:cubicBezTo>
                  <a:close/>
                  <a:moveTo>
                    <a:pt x="122" y="1849"/>
                  </a:moveTo>
                  <a:lnTo>
                    <a:pt x="122" y="1849"/>
                  </a:lnTo>
                  <a:cubicBezTo>
                    <a:pt x="124" y="1853"/>
                    <a:pt x="122" y="1858"/>
                    <a:pt x="118" y="1860"/>
                  </a:cubicBezTo>
                  <a:cubicBezTo>
                    <a:pt x="114" y="1862"/>
                    <a:pt x="109" y="1861"/>
                    <a:pt x="107" y="1857"/>
                  </a:cubicBezTo>
                  <a:cubicBezTo>
                    <a:pt x="105" y="1852"/>
                    <a:pt x="107" y="1847"/>
                    <a:pt x="111" y="1845"/>
                  </a:cubicBezTo>
                  <a:cubicBezTo>
                    <a:pt x="115" y="1843"/>
                    <a:pt x="120" y="1845"/>
                    <a:pt x="122" y="1849"/>
                  </a:cubicBezTo>
                  <a:close/>
                  <a:moveTo>
                    <a:pt x="136" y="1879"/>
                  </a:moveTo>
                  <a:lnTo>
                    <a:pt x="136" y="1879"/>
                  </a:lnTo>
                  <a:cubicBezTo>
                    <a:pt x="139" y="1883"/>
                    <a:pt x="137" y="1888"/>
                    <a:pt x="133" y="1890"/>
                  </a:cubicBezTo>
                  <a:cubicBezTo>
                    <a:pt x="129" y="1892"/>
                    <a:pt x="124" y="1891"/>
                    <a:pt x="122" y="1887"/>
                  </a:cubicBezTo>
                  <a:cubicBezTo>
                    <a:pt x="119" y="1882"/>
                    <a:pt x="121" y="1877"/>
                    <a:pt x="125" y="1875"/>
                  </a:cubicBezTo>
                  <a:cubicBezTo>
                    <a:pt x="129" y="1873"/>
                    <a:pt x="134" y="1875"/>
                    <a:pt x="136" y="1879"/>
                  </a:cubicBezTo>
                  <a:close/>
                  <a:moveTo>
                    <a:pt x="151" y="1909"/>
                  </a:moveTo>
                  <a:lnTo>
                    <a:pt x="151" y="1909"/>
                  </a:lnTo>
                  <a:cubicBezTo>
                    <a:pt x="153" y="1913"/>
                    <a:pt x="151" y="1918"/>
                    <a:pt x="147" y="1920"/>
                  </a:cubicBezTo>
                  <a:cubicBezTo>
                    <a:pt x="143" y="1922"/>
                    <a:pt x="138" y="1921"/>
                    <a:pt x="136" y="1917"/>
                  </a:cubicBezTo>
                  <a:cubicBezTo>
                    <a:pt x="134" y="1912"/>
                    <a:pt x="136" y="1907"/>
                    <a:pt x="140" y="1905"/>
                  </a:cubicBezTo>
                  <a:cubicBezTo>
                    <a:pt x="144" y="1903"/>
                    <a:pt x="149" y="1905"/>
                    <a:pt x="151" y="1909"/>
                  </a:cubicBezTo>
                  <a:close/>
                  <a:moveTo>
                    <a:pt x="165" y="1939"/>
                  </a:moveTo>
                  <a:lnTo>
                    <a:pt x="165" y="1939"/>
                  </a:lnTo>
                  <a:cubicBezTo>
                    <a:pt x="168" y="1943"/>
                    <a:pt x="166" y="1948"/>
                    <a:pt x="162" y="1950"/>
                  </a:cubicBezTo>
                  <a:cubicBezTo>
                    <a:pt x="158" y="1952"/>
                    <a:pt x="153" y="1951"/>
                    <a:pt x="151" y="1947"/>
                  </a:cubicBezTo>
                  <a:cubicBezTo>
                    <a:pt x="148" y="1943"/>
                    <a:pt x="150" y="1938"/>
                    <a:pt x="154" y="1935"/>
                  </a:cubicBezTo>
                  <a:cubicBezTo>
                    <a:pt x="158" y="1933"/>
                    <a:pt x="163" y="1935"/>
                    <a:pt x="165" y="1939"/>
                  </a:cubicBezTo>
                  <a:close/>
                  <a:moveTo>
                    <a:pt x="180" y="1968"/>
                  </a:moveTo>
                  <a:lnTo>
                    <a:pt x="180" y="1968"/>
                  </a:lnTo>
                  <a:cubicBezTo>
                    <a:pt x="183" y="1972"/>
                    <a:pt x="182" y="1977"/>
                    <a:pt x="178" y="1979"/>
                  </a:cubicBezTo>
                  <a:cubicBezTo>
                    <a:pt x="174" y="1982"/>
                    <a:pt x="169" y="1981"/>
                    <a:pt x="166" y="1977"/>
                  </a:cubicBezTo>
                  <a:cubicBezTo>
                    <a:pt x="164" y="1973"/>
                    <a:pt x="165" y="1968"/>
                    <a:pt x="169" y="1965"/>
                  </a:cubicBezTo>
                  <a:cubicBezTo>
                    <a:pt x="173" y="1963"/>
                    <a:pt x="178" y="1964"/>
                    <a:pt x="180" y="1968"/>
                  </a:cubicBezTo>
                  <a:close/>
                  <a:moveTo>
                    <a:pt x="198" y="1997"/>
                  </a:moveTo>
                  <a:lnTo>
                    <a:pt x="198" y="1997"/>
                  </a:lnTo>
                  <a:cubicBezTo>
                    <a:pt x="200" y="2000"/>
                    <a:pt x="199" y="2006"/>
                    <a:pt x="195" y="2008"/>
                  </a:cubicBezTo>
                  <a:cubicBezTo>
                    <a:pt x="191" y="2010"/>
                    <a:pt x="186" y="2009"/>
                    <a:pt x="183" y="2005"/>
                  </a:cubicBezTo>
                  <a:cubicBezTo>
                    <a:pt x="181" y="2001"/>
                    <a:pt x="182" y="1996"/>
                    <a:pt x="186" y="1994"/>
                  </a:cubicBezTo>
                  <a:cubicBezTo>
                    <a:pt x="190" y="1991"/>
                    <a:pt x="195" y="1993"/>
                    <a:pt x="198" y="1997"/>
                  </a:cubicBezTo>
                  <a:close/>
                  <a:moveTo>
                    <a:pt x="215" y="2025"/>
                  </a:moveTo>
                  <a:lnTo>
                    <a:pt x="215" y="2025"/>
                  </a:lnTo>
                  <a:cubicBezTo>
                    <a:pt x="217" y="2029"/>
                    <a:pt x="216" y="2034"/>
                    <a:pt x="212" y="2037"/>
                  </a:cubicBezTo>
                  <a:cubicBezTo>
                    <a:pt x="208" y="2039"/>
                    <a:pt x="203" y="2038"/>
                    <a:pt x="201" y="2034"/>
                  </a:cubicBezTo>
                  <a:cubicBezTo>
                    <a:pt x="198" y="2030"/>
                    <a:pt x="200" y="2025"/>
                    <a:pt x="203" y="2022"/>
                  </a:cubicBezTo>
                  <a:cubicBezTo>
                    <a:pt x="207" y="2020"/>
                    <a:pt x="212" y="2021"/>
                    <a:pt x="215" y="2025"/>
                  </a:cubicBezTo>
                  <a:close/>
                  <a:moveTo>
                    <a:pt x="232" y="2054"/>
                  </a:moveTo>
                  <a:lnTo>
                    <a:pt x="232" y="2054"/>
                  </a:lnTo>
                  <a:cubicBezTo>
                    <a:pt x="235" y="2057"/>
                    <a:pt x="233" y="2063"/>
                    <a:pt x="230" y="2065"/>
                  </a:cubicBezTo>
                  <a:cubicBezTo>
                    <a:pt x="226" y="2068"/>
                    <a:pt x="220" y="2066"/>
                    <a:pt x="218" y="2062"/>
                  </a:cubicBezTo>
                  <a:cubicBezTo>
                    <a:pt x="216" y="2058"/>
                    <a:pt x="217" y="2053"/>
                    <a:pt x="221" y="2051"/>
                  </a:cubicBezTo>
                  <a:cubicBezTo>
                    <a:pt x="225" y="2048"/>
                    <a:pt x="230" y="2050"/>
                    <a:pt x="232" y="2054"/>
                  </a:cubicBezTo>
                  <a:close/>
                  <a:moveTo>
                    <a:pt x="250" y="2080"/>
                  </a:moveTo>
                  <a:lnTo>
                    <a:pt x="250" y="2080"/>
                  </a:lnTo>
                  <a:cubicBezTo>
                    <a:pt x="253" y="2084"/>
                    <a:pt x="252" y="2089"/>
                    <a:pt x="249" y="2092"/>
                  </a:cubicBezTo>
                  <a:cubicBezTo>
                    <a:pt x="245" y="2095"/>
                    <a:pt x="240" y="2095"/>
                    <a:pt x="237" y="2091"/>
                  </a:cubicBezTo>
                  <a:cubicBezTo>
                    <a:pt x="234" y="2087"/>
                    <a:pt x="235" y="2082"/>
                    <a:pt x="238" y="2079"/>
                  </a:cubicBezTo>
                  <a:cubicBezTo>
                    <a:pt x="242" y="2076"/>
                    <a:pt x="247" y="2077"/>
                    <a:pt x="250" y="2080"/>
                  </a:cubicBezTo>
                  <a:close/>
                  <a:moveTo>
                    <a:pt x="270" y="2107"/>
                  </a:moveTo>
                  <a:lnTo>
                    <a:pt x="270" y="2107"/>
                  </a:lnTo>
                  <a:cubicBezTo>
                    <a:pt x="273" y="2111"/>
                    <a:pt x="272" y="2116"/>
                    <a:pt x="269" y="2119"/>
                  </a:cubicBezTo>
                  <a:cubicBezTo>
                    <a:pt x="265" y="2122"/>
                    <a:pt x="260" y="2121"/>
                    <a:pt x="257" y="2118"/>
                  </a:cubicBezTo>
                  <a:cubicBezTo>
                    <a:pt x="254" y="2114"/>
                    <a:pt x="255" y="2109"/>
                    <a:pt x="258" y="2106"/>
                  </a:cubicBezTo>
                  <a:cubicBezTo>
                    <a:pt x="262" y="2103"/>
                    <a:pt x="267" y="2104"/>
                    <a:pt x="270" y="2107"/>
                  </a:cubicBezTo>
                  <a:close/>
                  <a:moveTo>
                    <a:pt x="290" y="2134"/>
                  </a:moveTo>
                  <a:lnTo>
                    <a:pt x="290" y="2134"/>
                  </a:lnTo>
                  <a:cubicBezTo>
                    <a:pt x="293" y="2137"/>
                    <a:pt x="292" y="2143"/>
                    <a:pt x="289" y="2146"/>
                  </a:cubicBezTo>
                  <a:cubicBezTo>
                    <a:pt x="285" y="2149"/>
                    <a:pt x="280" y="2148"/>
                    <a:pt x="277" y="2145"/>
                  </a:cubicBezTo>
                  <a:cubicBezTo>
                    <a:pt x="274" y="2141"/>
                    <a:pt x="275" y="2136"/>
                    <a:pt x="278" y="2133"/>
                  </a:cubicBezTo>
                  <a:cubicBezTo>
                    <a:pt x="282" y="2130"/>
                    <a:pt x="287" y="2130"/>
                    <a:pt x="290" y="2134"/>
                  </a:cubicBezTo>
                  <a:close/>
                  <a:moveTo>
                    <a:pt x="310" y="2161"/>
                  </a:moveTo>
                  <a:lnTo>
                    <a:pt x="310" y="2161"/>
                  </a:lnTo>
                  <a:cubicBezTo>
                    <a:pt x="313" y="2164"/>
                    <a:pt x="312" y="2169"/>
                    <a:pt x="309" y="2172"/>
                  </a:cubicBezTo>
                  <a:cubicBezTo>
                    <a:pt x="305" y="2175"/>
                    <a:pt x="300" y="2175"/>
                    <a:pt x="297" y="2171"/>
                  </a:cubicBezTo>
                  <a:cubicBezTo>
                    <a:pt x="294" y="2168"/>
                    <a:pt x="294" y="2162"/>
                    <a:pt x="298" y="2160"/>
                  </a:cubicBezTo>
                  <a:cubicBezTo>
                    <a:pt x="302" y="2157"/>
                    <a:pt x="307" y="2157"/>
                    <a:pt x="310" y="2161"/>
                  </a:cubicBezTo>
                  <a:close/>
                  <a:moveTo>
                    <a:pt x="331" y="2186"/>
                  </a:moveTo>
                  <a:lnTo>
                    <a:pt x="331" y="2186"/>
                  </a:lnTo>
                  <a:cubicBezTo>
                    <a:pt x="334" y="2189"/>
                    <a:pt x="334" y="2194"/>
                    <a:pt x="331" y="2197"/>
                  </a:cubicBezTo>
                  <a:cubicBezTo>
                    <a:pt x="327" y="2201"/>
                    <a:pt x="322" y="2200"/>
                    <a:pt x="319" y="2197"/>
                  </a:cubicBezTo>
                  <a:cubicBezTo>
                    <a:pt x="316" y="2194"/>
                    <a:pt x="316" y="2188"/>
                    <a:pt x="319" y="2185"/>
                  </a:cubicBezTo>
                  <a:cubicBezTo>
                    <a:pt x="323" y="2182"/>
                    <a:pt x="328" y="2182"/>
                    <a:pt x="331" y="2186"/>
                  </a:cubicBezTo>
                  <a:close/>
                  <a:moveTo>
                    <a:pt x="353" y="2210"/>
                  </a:moveTo>
                  <a:lnTo>
                    <a:pt x="353" y="2210"/>
                  </a:lnTo>
                  <a:cubicBezTo>
                    <a:pt x="357" y="2213"/>
                    <a:pt x="357" y="2219"/>
                    <a:pt x="353" y="2222"/>
                  </a:cubicBezTo>
                  <a:cubicBezTo>
                    <a:pt x="350" y="2225"/>
                    <a:pt x="345" y="2225"/>
                    <a:pt x="341" y="2222"/>
                  </a:cubicBezTo>
                  <a:cubicBezTo>
                    <a:pt x="338" y="2218"/>
                    <a:pt x="338" y="2213"/>
                    <a:pt x="342" y="2210"/>
                  </a:cubicBezTo>
                  <a:cubicBezTo>
                    <a:pt x="345" y="2207"/>
                    <a:pt x="350" y="2207"/>
                    <a:pt x="353" y="2210"/>
                  </a:cubicBezTo>
                  <a:close/>
                  <a:moveTo>
                    <a:pt x="376" y="2235"/>
                  </a:moveTo>
                  <a:lnTo>
                    <a:pt x="376" y="2235"/>
                  </a:lnTo>
                  <a:cubicBezTo>
                    <a:pt x="379" y="2238"/>
                    <a:pt x="379" y="2243"/>
                    <a:pt x="376" y="2247"/>
                  </a:cubicBezTo>
                  <a:cubicBezTo>
                    <a:pt x="372" y="2250"/>
                    <a:pt x="367" y="2250"/>
                    <a:pt x="364" y="2246"/>
                  </a:cubicBezTo>
                  <a:cubicBezTo>
                    <a:pt x="361" y="2243"/>
                    <a:pt x="361" y="2238"/>
                    <a:pt x="364" y="2234"/>
                  </a:cubicBezTo>
                  <a:cubicBezTo>
                    <a:pt x="368" y="2231"/>
                    <a:pt x="373" y="2231"/>
                    <a:pt x="376" y="2235"/>
                  </a:cubicBezTo>
                  <a:close/>
                  <a:moveTo>
                    <a:pt x="398" y="2259"/>
                  </a:moveTo>
                  <a:lnTo>
                    <a:pt x="399" y="2259"/>
                  </a:lnTo>
                  <a:cubicBezTo>
                    <a:pt x="402" y="2263"/>
                    <a:pt x="402" y="2268"/>
                    <a:pt x="398" y="2271"/>
                  </a:cubicBezTo>
                  <a:cubicBezTo>
                    <a:pt x="395" y="2274"/>
                    <a:pt x="390" y="2274"/>
                    <a:pt x="386" y="2271"/>
                  </a:cubicBezTo>
                  <a:cubicBezTo>
                    <a:pt x="383" y="2268"/>
                    <a:pt x="383" y="2262"/>
                    <a:pt x="387" y="2259"/>
                  </a:cubicBezTo>
                  <a:cubicBezTo>
                    <a:pt x="390" y="2256"/>
                    <a:pt x="395" y="2256"/>
                    <a:pt x="398" y="2259"/>
                  </a:cubicBezTo>
                  <a:close/>
                  <a:moveTo>
                    <a:pt x="422" y="2281"/>
                  </a:moveTo>
                  <a:lnTo>
                    <a:pt x="422" y="2281"/>
                  </a:lnTo>
                  <a:cubicBezTo>
                    <a:pt x="426" y="2284"/>
                    <a:pt x="426" y="2290"/>
                    <a:pt x="423" y="2293"/>
                  </a:cubicBezTo>
                  <a:cubicBezTo>
                    <a:pt x="420" y="2297"/>
                    <a:pt x="415" y="2297"/>
                    <a:pt x="412" y="2295"/>
                  </a:cubicBezTo>
                  <a:cubicBezTo>
                    <a:pt x="408" y="2292"/>
                    <a:pt x="407" y="2286"/>
                    <a:pt x="410" y="2283"/>
                  </a:cubicBezTo>
                  <a:cubicBezTo>
                    <a:pt x="413" y="2279"/>
                    <a:pt x="418" y="2279"/>
                    <a:pt x="422" y="2281"/>
                  </a:cubicBezTo>
                  <a:close/>
                  <a:moveTo>
                    <a:pt x="447" y="2304"/>
                  </a:moveTo>
                  <a:lnTo>
                    <a:pt x="447" y="2304"/>
                  </a:lnTo>
                  <a:cubicBezTo>
                    <a:pt x="450" y="2307"/>
                    <a:pt x="451" y="2312"/>
                    <a:pt x="448" y="2316"/>
                  </a:cubicBezTo>
                  <a:cubicBezTo>
                    <a:pt x="445" y="2319"/>
                    <a:pt x="440" y="2320"/>
                    <a:pt x="436" y="2317"/>
                  </a:cubicBezTo>
                  <a:cubicBezTo>
                    <a:pt x="433" y="2314"/>
                    <a:pt x="432" y="2309"/>
                    <a:pt x="435" y="2305"/>
                  </a:cubicBezTo>
                  <a:cubicBezTo>
                    <a:pt x="438" y="2302"/>
                    <a:pt x="443" y="2301"/>
                    <a:pt x="447" y="2304"/>
                  </a:cubicBezTo>
                  <a:close/>
                  <a:moveTo>
                    <a:pt x="471" y="2327"/>
                  </a:moveTo>
                  <a:lnTo>
                    <a:pt x="471" y="2327"/>
                  </a:lnTo>
                  <a:cubicBezTo>
                    <a:pt x="475" y="2329"/>
                    <a:pt x="475" y="2335"/>
                    <a:pt x="472" y="2338"/>
                  </a:cubicBezTo>
                  <a:cubicBezTo>
                    <a:pt x="470" y="2342"/>
                    <a:pt x="464" y="2342"/>
                    <a:pt x="461" y="2340"/>
                  </a:cubicBezTo>
                  <a:cubicBezTo>
                    <a:pt x="457" y="2337"/>
                    <a:pt x="457" y="2331"/>
                    <a:pt x="459" y="2328"/>
                  </a:cubicBezTo>
                  <a:cubicBezTo>
                    <a:pt x="462" y="2324"/>
                    <a:pt x="468" y="2324"/>
                    <a:pt x="471" y="2327"/>
                  </a:cubicBezTo>
                  <a:close/>
                  <a:moveTo>
                    <a:pt x="496" y="2349"/>
                  </a:moveTo>
                  <a:lnTo>
                    <a:pt x="496" y="2349"/>
                  </a:lnTo>
                  <a:cubicBezTo>
                    <a:pt x="499" y="2352"/>
                    <a:pt x="500" y="2357"/>
                    <a:pt x="497" y="2360"/>
                  </a:cubicBezTo>
                  <a:cubicBezTo>
                    <a:pt x="495" y="2364"/>
                    <a:pt x="489" y="2365"/>
                    <a:pt x="486" y="2362"/>
                  </a:cubicBezTo>
                  <a:cubicBezTo>
                    <a:pt x="482" y="2359"/>
                    <a:pt x="481" y="2354"/>
                    <a:pt x="484" y="2351"/>
                  </a:cubicBezTo>
                  <a:cubicBezTo>
                    <a:pt x="487" y="2347"/>
                    <a:pt x="492" y="2346"/>
                    <a:pt x="496" y="2349"/>
                  </a:cubicBezTo>
                  <a:close/>
                  <a:moveTo>
                    <a:pt x="522" y="2369"/>
                  </a:moveTo>
                  <a:lnTo>
                    <a:pt x="522" y="2369"/>
                  </a:lnTo>
                  <a:cubicBezTo>
                    <a:pt x="526" y="2372"/>
                    <a:pt x="527" y="2377"/>
                    <a:pt x="524" y="2380"/>
                  </a:cubicBezTo>
                  <a:cubicBezTo>
                    <a:pt x="521" y="2384"/>
                    <a:pt x="516" y="2385"/>
                    <a:pt x="512" y="2382"/>
                  </a:cubicBezTo>
                  <a:cubicBezTo>
                    <a:pt x="509" y="2379"/>
                    <a:pt x="508" y="2374"/>
                    <a:pt x="511" y="2370"/>
                  </a:cubicBezTo>
                  <a:cubicBezTo>
                    <a:pt x="513" y="2367"/>
                    <a:pt x="519" y="2366"/>
                    <a:pt x="522" y="2369"/>
                  </a:cubicBezTo>
                  <a:close/>
                  <a:moveTo>
                    <a:pt x="549" y="2389"/>
                  </a:moveTo>
                  <a:lnTo>
                    <a:pt x="549" y="2389"/>
                  </a:lnTo>
                  <a:cubicBezTo>
                    <a:pt x="553" y="2391"/>
                    <a:pt x="553" y="2397"/>
                    <a:pt x="551" y="2400"/>
                  </a:cubicBezTo>
                  <a:cubicBezTo>
                    <a:pt x="548" y="2404"/>
                    <a:pt x="543" y="2405"/>
                    <a:pt x="539" y="2402"/>
                  </a:cubicBezTo>
                  <a:cubicBezTo>
                    <a:pt x="535" y="2399"/>
                    <a:pt x="535" y="2394"/>
                    <a:pt x="537" y="2390"/>
                  </a:cubicBezTo>
                  <a:cubicBezTo>
                    <a:pt x="540" y="2387"/>
                    <a:pt x="545" y="2386"/>
                    <a:pt x="549" y="2389"/>
                  </a:cubicBezTo>
                  <a:close/>
                  <a:moveTo>
                    <a:pt x="576" y="2409"/>
                  </a:moveTo>
                  <a:lnTo>
                    <a:pt x="576" y="2409"/>
                  </a:lnTo>
                  <a:cubicBezTo>
                    <a:pt x="579" y="2411"/>
                    <a:pt x="580" y="2417"/>
                    <a:pt x="577" y="2420"/>
                  </a:cubicBezTo>
                  <a:cubicBezTo>
                    <a:pt x="575" y="2424"/>
                    <a:pt x="570" y="2425"/>
                    <a:pt x="566" y="2422"/>
                  </a:cubicBezTo>
                  <a:cubicBezTo>
                    <a:pt x="562" y="2419"/>
                    <a:pt x="561" y="2414"/>
                    <a:pt x="564" y="2410"/>
                  </a:cubicBezTo>
                  <a:cubicBezTo>
                    <a:pt x="567" y="2407"/>
                    <a:pt x="572" y="2406"/>
                    <a:pt x="576" y="2409"/>
                  </a:cubicBezTo>
                  <a:close/>
                  <a:moveTo>
                    <a:pt x="602" y="2427"/>
                  </a:moveTo>
                  <a:lnTo>
                    <a:pt x="602" y="2427"/>
                  </a:lnTo>
                  <a:cubicBezTo>
                    <a:pt x="606" y="2430"/>
                    <a:pt x="607" y="2435"/>
                    <a:pt x="605" y="2439"/>
                  </a:cubicBezTo>
                  <a:cubicBezTo>
                    <a:pt x="603" y="2443"/>
                    <a:pt x="598" y="2444"/>
                    <a:pt x="594" y="2442"/>
                  </a:cubicBezTo>
                  <a:cubicBezTo>
                    <a:pt x="590" y="2440"/>
                    <a:pt x="588" y="2435"/>
                    <a:pt x="591" y="2431"/>
                  </a:cubicBezTo>
                  <a:cubicBezTo>
                    <a:pt x="593" y="2427"/>
                    <a:pt x="598" y="2425"/>
                    <a:pt x="602" y="2427"/>
                  </a:cubicBezTo>
                  <a:close/>
                  <a:moveTo>
                    <a:pt x="630" y="2445"/>
                  </a:moveTo>
                  <a:lnTo>
                    <a:pt x="630" y="2445"/>
                  </a:lnTo>
                  <a:cubicBezTo>
                    <a:pt x="634" y="2447"/>
                    <a:pt x="636" y="2452"/>
                    <a:pt x="634" y="2456"/>
                  </a:cubicBezTo>
                  <a:cubicBezTo>
                    <a:pt x="631" y="2460"/>
                    <a:pt x="626" y="2462"/>
                    <a:pt x="622" y="2459"/>
                  </a:cubicBezTo>
                  <a:cubicBezTo>
                    <a:pt x="618" y="2457"/>
                    <a:pt x="617" y="2452"/>
                    <a:pt x="619" y="2448"/>
                  </a:cubicBezTo>
                  <a:cubicBezTo>
                    <a:pt x="621" y="2444"/>
                    <a:pt x="626" y="2442"/>
                    <a:pt x="630" y="2445"/>
                  </a:cubicBezTo>
                  <a:close/>
                  <a:moveTo>
                    <a:pt x="659" y="2462"/>
                  </a:moveTo>
                  <a:lnTo>
                    <a:pt x="659" y="2462"/>
                  </a:lnTo>
                  <a:cubicBezTo>
                    <a:pt x="663" y="2464"/>
                    <a:pt x="664" y="2469"/>
                    <a:pt x="662" y="2473"/>
                  </a:cubicBezTo>
                  <a:cubicBezTo>
                    <a:pt x="660" y="2477"/>
                    <a:pt x="655" y="2479"/>
                    <a:pt x="651" y="2477"/>
                  </a:cubicBezTo>
                  <a:cubicBezTo>
                    <a:pt x="647" y="2474"/>
                    <a:pt x="645" y="2469"/>
                    <a:pt x="648" y="2465"/>
                  </a:cubicBezTo>
                  <a:cubicBezTo>
                    <a:pt x="650" y="2461"/>
                    <a:pt x="655" y="2460"/>
                    <a:pt x="659" y="2462"/>
                  </a:cubicBezTo>
                  <a:close/>
                  <a:moveTo>
                    <a:pt x="687" y="2479"/>
                  </a:moveTo>
                  <a:lnTo>
                    <a:pt x="687" y="2479"/>
                  </a:lnTo>
                  <a:cubicBezTo>
                    <a:pt x="692" y="2481"/>
                    <a:pt x="693" y="2487"/>
                    <a:pt x="691" y="2491"/>
                  </a:cubicBezTo>
                  <a:cubicBezTo>
                    <a:pt x="689" y="2495"/>
                    <a:pt x="683" y="2496"/>
                    <a:pt x="679" y="2494"/>
                  </a:cubicBezTo>
                  <a:cubicBezTo>
                    <a:pt x="675" y="2492"/>
                    <a:pt x="674" y="2487"/>
                    <a:pt x="676" y="2483"/>
                  </a:cubicBezTo>
                  <a:cubicBezTo>
                    <a:pt x="678" y="2478"/>
                    <a:pt x="683" y="2477"/>
                    <a:pt x="687" y="2479"/>
                  </a:cubicBezTo>
                  <a:close/>
                  <a:moveTo>
                    <a:pt x="716" y="2495"/>
                  </a:moveTo>
                  <a:lnTo>
                    <a:pt x="716" y="2495"/>
                  </a:lnTo>
                  <a:cubicBezTo>
                    <a:pt x="720" y="2497"/>
                    <a:pt x="722" y="2502"/>
                    <a:pt x="720" y="2506"/>
                  </a:cubicBezTo>
                  <a:cubicBezTo>
                    <a:pt x="719" y="2510"/>
                    <a:pt x="714" y="2512"/>
                    <a:pt x="709" y="2511"/>
                  </a:cubicBezTo>
                  <a:cubicBezTo>
                    <a:pt x="705" y="2509"/>
                    <a:pt x="703" y="2504"/>
                    <a:pt x="705" y="2500"/>
                  </a:cubicBezTo>
                  <a:cubicBezTo>
                    <a:pt x="706" y="2495"/>
                    <a:pt x="711" y="2493"/>
                    <a:pt x="716" y="2495"/>
                  </a:cubicBezTo>
                  <a:close/>
                  <a:moveTo>
                    <a:pt x="746" y="2510"/>
                  </a:moveTo>
                  <a:lnTo>
                    <a:pt x="746" y="2510"/>
                  </a:lnTo>
                  <a:cubicBezTo>
                    <a:pt x="750" y="2511"/>
                    <a:pt x="752" y="2516"/>
                    <a:pt x="750" y="2520"/>
                  </a:cubicBezTo>
                  <a:cubicBezTo>
                    <a:pt x="749" y="2525"/>
                    <a:pt x="744" y="2527"/>
                    <a:pt x="740" y="2525"/>
                  </a:cubicBezTo>
                  <a:lnTo>
                    <a:pt x="739" y="2525"/>
                  </a:lnTo>
                  <a:cubicBezTo>
                    <a:pt x="735" y="2523"/>
                    <a:pt x="733" y="2519"/>
                    <a:pt x="735" y="2514"/>
                  </a:cubicBezTo>
                  <a:cubicBezTo>
                    <a:pt x="736" y="2510"/>
                    <a:pt x="741" y="2508"/>
                    <a:pt x="746" y="2510"/>
                  </a:cubicBezTo>
                  <a:close/>
                  <a:moveTo>
                    <a:pt x="776" y="2524"/>
                  </a:moveTo>
                  <a:lnTo>
                    <a:pt x="776" y="2524"/>
                  </a:lnTo>
                  <a:cubicBezTo>
                    <a:pt x="780" y="2526"/>
                    <a:pt x="782" y="2531"/>
                    <a:pt x="780" y="2535"/>
                  </a:cubicBezTo>
                  <a:cubicBezTo>
                    <a:pt x="779" y="2539"/>
                    <a:pt x="774" y="2541"/>
                    <a:pt x="770" y="2540"/>
                  </a:cubicBezTo>
                  <a:cubicBezTo>
                    <a:pt x="765" y="2538"/>
                    <a:pt x="763" y="2533"/>
                    <a:pt x="765" y="2529"/>
                  </a:cubicBezTo>
                  <a:cubicBezTo>
                    <a:pt x="767" y="2524"/>
                    <a:pt x="771" y="2522"/>
                    <a:pt x="776" y="2524"/>
                  </a:cubicBezTo>
                  <a:close/>
                  <a:moveTo>
                    <a:pt x="806" y="2539"/>
                  </a:moveTo>
                  <a:lnTo>
                    <a:pt x="806" y="2539"/>
                  </a:lnTo>
                  <a:cubicBezTo>
                    <a:pt x="810" y="2540"/>
                    <a:pt x="812" y="2545"/>
                    <a:pt x="810" y="2549"/>
                  </a:cubicBezTo>
                  <a:cubicBezTo>
                    <a:pt x="809" y="2554"/>
                    <a:pt x="804" y="2556"/>
                    <a:pt x="800" y="2554"/>
                  </a:cubicBezTo>
                  <a:cubicBezTo>
                    <a:pt x="795" y="2552"/>
                    <a:pt x="793" y="2548"/>
                    <a:pt x="795" y="2543"/>
                  </a:cubicBezTo>
                  <a:cubicBezTo>
                    <a:pt x="797" y="2539"/>
                    <a:pt x="801" y="2537"/>
                    <a:pt x="806" y="2539"/>
                  </a:cubicBezTo>
                  <a:close/>
                  <a:moveTo>
                    <a:pt x="835" y="2551"/>
                  </a:moveTo>
                  <a:lnTo>
                    <a:pt x="835" y="2551"/>
                  </a:lnTo>
                  <a:cubicBezTo>
                    <a:pt x="840" y="2552"/>
                    <a:pt x="843" y="2557"/>
                    <a:pt x="841" y="2561"/>
                  </a:cubicBezTo>
                  <a:cubicBezTo>
                    <a:pt x="840" y="2566"/>
                    <a:pt x="836" y="2568"/>
                    <a:pt x="831" y="2567"/>
                  </a:cubicBezTo>
                  <a:cubicBezTo>
                    <a:pt x="827" y="2566"/>
                    <a:pt x="824" y="2562"/>
                    <a:pt x="825" y="2557"/>
                  </a:cubicBezTo>
                  <a:cubicBezTo>
                    <a:pt x="826" y="2553"/>
                    <a:pt x="831" y="2550"/>
                    <a:pt x="835" y="2551"/>
                  </a:cubicBezTo>
                  <a:close/>
                  <a:moveTo>
                    <a:pt x="867" y="2562"/>
                  </a:moveTo>
                  <a:lnTo>
                    <a:pt x="867" y="2562"/>
                  </a:lnTo>
                  <a:cubicBezTo>
                    <a:pt x="871" y="2564"/>
                    <a:pt x="874" y="2568"/>
                    <a:pt x="873" y="2573"/>
                  </a:cubicBezTo>
                  <a:cubicBezTo>
                    <a:pt x="872" y="2577"/>
                    <a:pt x="867" y="2580"/>
                    <a:pt x="863" y="2579"/>
                  </a:cubicBezTo>
                  <a:cubicBezTo>
                    <a:pt x="858" y="2577"/>
                    <a:pt x="855" y="2573"/>
                    <a:pt x="857" y="2568"/>
                  </a:cubicBezTo>
                  <a:cubicBezTo>
                    <a:pt x="858" y="2564"/>
                    <a:pt x="862" y="2561"/>
                    <a:pt x="867" y="2562"/>
                  </a:cubicBezTo>
                  <a:close/>
                  <a:moveTo>
                    <a:pt x="898" y="2574"/>
                  </a:moveTo>
                  <a:lnTo>
                    <a:pt x="898" y="2574"/>
                  </a:lnTo>
                  <a:cubicBezTo>
                    <a:pt x="903" y="2575"/>
                    <a:pt x="905" y="2579"/>
                    <a:pt x="904" y="2584"/>
                  </a:cubicBezTo>
                  <a:cubicBezTo>
                    <a:pt x="903" y="2588"/>
                    <a:pt x="899" y="2591"/>
                    <a:pt x="894" y="2590"/>
                  </a:cubicBezTo>
                  <a:cubicBezTo>
                    <a:pt x="890" y="2589"/>
                    <a:pt x="887" y="2584"/>
                    <a:pt x="888" y="2580"/>
                  </a:cubicBezTo>
                  <a:cubicBezTo>
                    <a:pt x="889" y="2575"/>
                    <a:pt x="894" y="2573"/>
                    <a:pt x="898" y="2574"/>
                  </a:cubicBezTo>
                  <a:close/>
                  <a:moveTo>
                    <a:pt x="929" y="2585"/>
                  </a:moveTo>
                  <a:lnTo>
                    <a:pt x="929" y="2585"/>
                  </a:lnTo>
                  <a:cubicBezTo>
                    <a:pt x="934" y="2586"/>
                    <a:pt x="937" y="2591"/>
                    <a:pt x="936" y="2595"/>
                  </a:cubicBezTo>
                  <a:cubicBezTo>
                    <a:pt x="934" y="2600"/>
                    <a:pt x="930" y="2602"/>
                    <a:pt x="925" y="2601"/>
                  </a:cubicBezTo>
                  <a:cubicBezTo>
                    <a:pt x="921" y="2600"/>
                    <a:pt x="918" y="2596"/>
                    <a:pt x="919" y="2591"/>
                  </a:cubicBezTo>
                  <a:cubicBezTo>
                    <a:pt x="920" y="2587"/>
                    <a:pt x="925" y="2584"/>
                    <a:pt x="929" y="2585"/>
                  </a:cubicBezTo>
                  <a:close/>
                  <a:moveTo>
                    <a:pt x="961" y="2595"/>
                  </a:moveTo>
                  <a:lnTo>
                    <a:pt x="961" y="2595"/>
                  </a:lnTo>
                  <a:cubicBezTo>
                    <a:pt x="966" y="2596"/>
                    <a:pt x="969" y="2600"/>
                    <a:pt x="967" y="2605"/>
                  </a:cubicBezTo>
                  <a:cubicBezTo>
                    <a:pt x="966" y="2609"/>
                    <a:pt x="962" y="2612"/>
                    <a:pt x="957" y="2611"/>
                  </a:cubicBezTo>
                  <a:cubicBezTo>
                    <a:pt x="953" y="2610"/>
                    <a:pt x="950" y="2605"/>
                    <a:pt x="951" y="2601"/>
                  </a:cubicBezTo>
                  <a:cubicBezTo>
                    <a:pt x="952" y="2596"/>
                    <a:pt x="957" y="2593"/>
                    <a:pt x="961" y="2595"/>
                  </a:cubicBezTo>
                  <a:close/>
                  <a:moveTo>
                    <a:pt x="994" y="2603"/>
                  </a:moveTo>
                  <a:lnTo>
                    <a:pt x="994" y="2603"/>
                  </a:lnTo>
                  <a:cubicBezTo>
                    <a:pt x="998" y="2604"/>
                    <a:pt x="1001" y="2609"/>
                    <a:pt x="1000" y="2613"/>
                  </a:cubicBezTo>
                  <a:cubicBezTo>
                    <a:pt x="999" y="2617"/>
                    <a:pt x="994" y="2620"/>
                    <a:pt x="990" y="2619"/>
                  </a:cubicBezTo>
                  <a:cubicBezTo>
                    <a:pt x="985" y="2618"/>
                    <a:pt x="982" y="2614"/>
                    <a:pt x="984" y="2609"/>
                  </a:cubicBezTo>
                  <a:cubicBezTo>
                    <a:pt x="985" y="2605"/>
                    <a:pt x="989" y="2602"/>
                    <a:pt x="994" y="2603"/>
                  </a:cubicBezTo>
                  <a:close/>
                  <a:moveTo>
                    <a:pt x="1026" y="2611"/>
                  </a:moveTo>
                  <a:lnTo>
                    <a:pt x="1026" y="2611"/>
                  </a:lnTo>
                  <a:cubicBezTo>
                    <a:pt x="1030" y="2612"/>
                    <a:pt x="1033" y="2617"/>
                    <a:pt x="1032" y="2621"/>
                  </a:cubicBezTo>
                  <a:cubicBezTo>
                    <a:pt x="1031" y="2626"/>
                    <a:pt x="1026" y="2629"/>
                    <a:pt x="1022" y="2628"/>
                  </a:cubicBezTo>
                  <a:cubicBezTo>
                    <a:pt x="1017" y="2626"/>
                    <a:pt x="1015" y="2622"/>
                    <a:pt x="1016" y="2617"/>
                  </a:cubicBezTo>
                  <a:cubicBezTo>
                    <a:pt x="1017" y="2613"/>
                    <a:pt x="1021" y="2610"/>
                    <a:pt x="1026" y="2611"/>
                  </a:cubicBezTo>
                  <a:close/>
                  <a:moveTo>
                    <a:pt x="1058" y="2620"/>
                  </a:moveTo>
                  <a:lnTo>
                    <a:pt x="1058" y="2620"/>
                  </a:lnTo>
                  <a:cubicBezTo>
                    <a:pt x="1063" y="2621"/>
                    <a:pt x="1065" y="2625"/>
                    <a:pt x="1064" y="2630"/>
                  </a:cubicBezTo>
                  <a:cubicBezTo>
                    <a:pt x="1063" y="2634"/>
                    <a:pt x="1059" y="2637"/>
                    <a:pt x="1054" y="2636"/>
                  </a:cubicBezTo>
                  <a:cubicBezTo>
                    <a:pt x="1050" y="2635"/>
                    <a:pt x="1047" y="2630"/>
                    <a:pt x="1048" y="2626"/>
                  </a:cubicBezTo>
                  <a:cubicBezTo>
                    <a:pt x="1049" y="2621"/>
                    <a:pt x="1054" y="2619"/>
                    <a:pt x="1058" y="2620"/>
                  </a:cubicBezTo>
                  <a:close/>
                  <a:moveTo>
                    <a:pt x="1090" y="2626"/>
                  </a:moveTo>
                  <a:lnTo>
                    <a:pt x="1090" y="2626"/>
                  </a:lnTo>
                  <a:cubicBezTo>
                    <a:pt x="1095" y="2626"/>
                    <a:pt x="1098" y="2630"/>
                    <a:pt x="1097" y="2635"/>
                  </a:cubicBezTo>
                  <a:cubicBezTo>
                    <a:pt x="1097" y="2639"/>
                    <a:pt x="1093" y="2643"/>
                    <a:pt x="1088" y="2642"/>
                  </a:cubicBezTo>
                  <a:cubicBezTo>
                    <a:pt x="1083" y="2642"/>
                    <a:pt x="1080" y="2637"/>
                    <a:pt x="1081" y="2633"/>
                  </a:cubicBezTo>
                  <a:cubicBezTo>
                    <a:pt x="1081" y="2628"/>
                    <a:pt x="1085" y="2625"/>
                    <a:pt x="1090" y="2626"/>
                  </a:cubicBezTo>
                  <a:close/>
                  <a:moveTo>
                    <a:pt x="1123" y="2631"/>
                  </a:moveTo>
                  <a:lnTo>
                    <a:pt x="1123" y="2631"/>
                  </a:lnTo>
                  <a:cubicBezTo>
                    <a:pt x="1127" y="2631"/>
                    <a:pt x="1131" y="2635"/>
                    <a:pt x="1130" y="2640"/>
                  </a:cubicBezTo>
                  <a:cubicBezTo>
                    <a:pt x="1130" y="2644"/>
                    <a:pt x="1126" y="2648"/>
                    <a:pt x="1121" y="2647"/>
                  </a:cubicBezTo>
                  <a:cubicBezTo>
                    <a:pt x="1116" y="2647"/>
                    <a:pt x="1113" y="2643"/>
                    <a:pt x="1114" y="2638"/>
                  </a:cubicBezTo>
                  <a:cubicBezTo>
                    <a:pt x="1114" y="2633"/>
                    <a:pt x="1118" y="2630"/>
                    <a:pt x="1123" y="2631"/>
                  </a:cubicBezTo>
                  <a:close/>
                  <a:moveTo>
                    <a:pt x="1156" y="2636"/>
                  </a:moveTo>
                  <a:lnTo>
                    <a:pt x="1156" y="2636"/>
                  </a:lnTo>
                  <a:cubicBezTo>
                    <a:pt x="1160" y="2636"/>
                    <a:pt x="1164" y="2640"/>
                    <a:pt x="1163" y="2645"/>
                  </a:cubicBezTo>
                  <a:cubicBezTo>
                    <a:pt x="1163" y="2650"/>
                    <a:pt x="1158" y="2653"/>
                    <a:pt x="1154" y="2652"/>
                  </a:cubicBezTo>
                  <a:cubicBezTo>
                    <a:pt x="1149" y="2652"/>
                    <a:pt x="1146" y="2648"/>
                    <a:pt x="1147" y="2643"/>
                  </a:cubicBezTo>
                  <a:cubicBezTo>
                    <a:pt x="1147" y="2638"/>
                    <a:pt x="1151" y="2635"/>
                    <a:pt x="1156" y="2636"/>
                  </a:cubicBezTo>
                  <a:close/>
                  <a:moveTo>
                    <a:pt x="1189" y="2641"/>
                  </a:moveTo>
                  <a:lnTo>
                    <a:pt x="1189" y="2641"/>
                  </a:lnTo>
                  <a:cubicBezTo>
                    <a:pt x="1193" y="2641"/>
                    <a:pt x="1197" y="2645"/>
                    <a:pt x="1196" y="2650"/>
                  </a:cubicBezTo>
                  <a:cubicBezTo>
                    <a:pt x="1196" y="2655"/>
                    <a:pt x="1191" y="2658"/>
                    <a:pt x="1187" y="2657"/>
                  </a:cubicBezTo>
                  <a:cubicBezTo>
                    <a:pt x="1182" y="2657"/>
                    <a:pt x="1179" y="2653"/>
                    <a:pt x="1180" y="2648"/>
                  </a:cubicBezTo>
                  <a:cubicBezTo>
                    <a:pt x="1180" y="2643"/>
                    <a:pt x="1184" y="2640"/>
                    <a:pt x="1189" y="2641"/>
                  </a:cubicBezTo>
                  <a:close/>
                  <a:moveTo>
                    <a:pt x="1221" y="2643"/>
                  </a:moveTo>
                  <a:lnTo>
                    <a:pt x="1221" y="2643"/>
                  </a:lnTo>
                  <a:cubicBezTo>
                    <a:pt x="1226" y="2643"/>
                    <a:pt x="1229" y="2647"/>
                    <a:pt x="1229" y="2652"/>
                  </a:cubicBezTo>
                  <a:cubicBezTo>
                    <a:pt x="1229" y="2656"/>
                    <a:pt x="1226" y="2660"/>
                    <a:pt x="1221" y="2660"/>
                  </a:cubicBezTo>
                  <a:cubicBezTo>
                    <a:pt x="1216" y="2660"/>
                    <a:pt x="1213" y="2656"/>
                    <a:pt x="1213" y="2652"/>
                  </a:cubicBezTo>
                  <a:cubicBezTo>
                    <a:pt x="1213" y="2647"/>
                    <a:pt x="1216" y="2643"/>
                    <a:pt x="1221" y="2643"/>
                  </a:cubicBezTo>
                  <a:close/>
                  <a:moveTo>
                    <a:pt x="1254" y="2645"/>
                  </a:moveTo>
                  <a:lnTo>
                    <a:pt x="1254" y="2645"/>
                  </a:lnTo>
                  <a:cubicBezTo>
                    <a:pt x="1259" y="2645"/>
                    <a:pt x="1263" y="2649"/>
                    <a:pt x="1263" y="2653"/>
                  </a:cubicBezTo>
                  <a:cubicBezTo>
                    <a:pt x="1263" y="2658"/>
                    <a:pt x="1259" y="2662"/>
                    <a:pt x="1254" y="2662"/>
                  </a:cubicBezTo>
                  <a:cubicBezTo>
                    <a:pt x="1250" y="2662"/>
                    <a:pt x="1246" y="2658"/>
                    <a:pt x="1246" y="2653"/>
                  </a:cubicBezTo>
                  <a:cubicBezTo>
                    <a:pt x="1246" y="2649"/>
                    <a:pt x="1250" y="2645"/>
                    <a:pt x="1254" y="2645"/>
                  </a:cubicBezTo>
                  <a:close/>
                  <a:moveTo>
                    <a:pt x="1288" y="2647"/>
                  </a:moveTo>
                  <a:lnTo>
                    <a:pt x="1288" y="2647"/>
                  </a:lnTo>
                  <a:cubicBezTo>
                    <a:pt x="1292" y="2647"/>
                    <a:pt x="1296" y="2651"/>
                    <a:pt x="1296" y="2655"/>
                  </a:cubicBezTo>
                  <a:cubicBezTo>
                    <a:pt x="1296" y="2660"/>
                    <a:pt x="1292" y="2663"/>
                    <a:pt x="1288" y="2663"/>
                  </a:cubicBezTo>
                  <a:cubicBezTo>
                    <a:pt x="1283" y="2663"/>
                    <a:pt x="1279" y="2660"/>
                    <a:pt x="1279" y="2655"/>
                  </a:cubicBezTo>
                  <a:cubicBezTo>
                    <a:pt x="1279" y="2651"/>
                    <a:pt x="1283" y="2647"/>
                    <a:pt x="1288" y="2647"/>
                  </a:cubicBezTo>
                  <a:close/>
                  <a:moveTo>
                    <a:pt x="1321" y="2648"/>
                  </a:moveTo>
                  <a:lnTo>
                    <a:pt x="1321" y="2648"/>
                  </a:lnTo>
                  <a:cubicBezTo>
                    <a:pt x="1326" y="2648"/>
                    <a:pt x="1329" y="2652"/>
                    <a:pt x="1329" y="2657"/>
                  </a:cubicBezTo>
                  <a:cubicBezTo>
                    <a:pt x="1329" y="2661"/>
                    <a:pt x="1326" y="2665"/>
                    <a:pt x="1321" y="2665"/>
                  </a:cubicBezTo>
                  <a:cubicBezTo>
                    <a:pt x="1316" y="2665"/>
                    <a:pt x="1313" y="2661"/>
                    <a:pt x="1313" y="2657"/>
                  </a:cubicBezTo>
                  <a:cubicBezTo>
                    <a:pt x="1313" y="2652"/>
                    <a:pt x="1316" y="2648"/>
                    <a:pt x="1321" y="2648"/>
                  </a:cubicBezTo>
                  <a:close/>
                  <a:moveTo>
                    <a:pt x="1353" y="2648"/>
                  </a:moveTo>
                  <a:lnTo>
                    <a:pt x="1353" y="2648"/>
                  </a:lnTo>
                  <a:cubicBezTo>
                    <a:pt x="1358" y="2648"/>
                    <a:pt x="1362" y="2651"/>
                    <a:pt x="1363" y="2655"/>
                  </a:cubicBezTo>
                  <a:cubicBezTo>
                    <a:pt x="1363" y="2660"/>
                    <a:pt x="1360" y="2664"/>
                    <a:pt x="1355" y="2665"/>
                  </a:cubicBezTo>
                  <a:cubicBezTo>
                    <a:pt x="1351" y="2665"/>
                    <a:pt x="1347" y="2662"/>
                    <a:pt x="1346" y="2657"/>
                  </a:cubicBezTo>
                  <a:cubicBezTo>
                    <a:pt x="1345" y="2653"/>
                    <a:pt x="1349" y="2649"/>
                    <a:pt x="1353" y="2648"/>
                  </a:cubicBezTo>
                  <a:close/>
                  <a:moveTo>
                    <a:pt x="1387" y="2646"/>
                  </a:moveTo>
                  <a:lnTo>
                    <a:pt x="1387" y="2646"/>
                  </a:lnTo>
                  <a:cubicBezTo>
                    <a:pt x="1391" y="2646"/>
                    <a:pt x="1395" y="2649"/>
                    <a:pt x="1396" y="2654"/>
                  </a:cubicBezTo>
                  <a:cubicBezTo>
                    <a:pt x="1396" y="2658"/>
                    <a:pt x="1393" y="2662"/>
                    <a:pt x="1389" y="2663"/>
                  </a:cubicBezTo>
                  <a:cubicBezTo>
                    <a:pt x="1384" y="2663"/>
                    <a:pt x="1380" y="2660"/>
                    <a:pt x="1379" y="2656"/>
                  </a:cubicBezTo>
                  <a:cubicBezTo>
                    <a:pt x="1379" y="2651"/>
                    <a:pt x="1382" y="2647"/>
                    <a:pt x="1387" y="2646"/>
                  </a:cubicBezTo>
                  <a:close/>
                  <a:moveTo>
                    <a:pt x="1420" y="2645"/>
                  </a:moveTo>
                  <a:lnTo>
                    <a:pt x="1420" y="2645"/>
                  </a:lnTo>
                  <a:cubicBezTo>
                    <a:pt x="1425" y="2644"/>
                    <a:pt x="1429" y="2647"/>
                    <a:pt x="1429" y="2652"/>
                  </a:cubicBezTo>
                  <a:cubicBezTo>
                    <a:pt x="1430" y="2657"/>
                    <a:pt x="1426" y="2661"/>
                    <a:pt x="1422" y="2661"/>
                  </a:cubicBezTo>
                  <a:cubicBezTo>
                    <a:pt x="1417" y="2662"/>
                    <a:pt x="1413" y="2659"/>
                    <a:pt x="1413" y="2654"/>
                  </a:cubicBezTo>
                  <a:cubicBezTo>
                    <a:pt x="1412" y="2649"/>
                    <a:pt x="1415" y="2645"/>
                    <a:pt x="1420" y="2645"/>
                  </a:cubicBezTo>
                  <a:close/>
                  <a:moveTo>
                    <a:pt x="1453" y="2643"/>
                  </a:moveTo>
                  <a:lnTo>
                    <a:pt x="1453" y="2643"/>
                  </a:lnTo>
                  <a:cubicBezTo>
                    <a:pt x="1458" y="2642"/>
                    <a:pt x="1462" y="2646"/>
                    <a:pt x="1463" y="2650"/>
                  </a:cubicBezTo>
                  <a:cubicBezTo>
                    <a:pt x="1463" y="2655"/>
                    <a:pt x="1460" y="2659"/>
                    <a:pt x="1455" y="2660"/>
                  </a:cubicBezTo>
                  <a:cubicBezTo>
                    <a:pt x="1451" y="2660"/>
                    <a:pt x="1446" y="2657"/>
                    <a:pt x="1446" y="2652"/>
                  </a:cubicBezTo>
                  <a:cubicBezTo>
                    <a:pt x="1445" y="2648"/>
                    <a:pt x="1449" y="2644"/>
                    <a:pt x="1453" y="2643"/>
                  </a:cubicBezTo>
                  <a:close/>
                  <a:moveTo>
                    <a:pt x="1485" y="2640"/>
                  </a:moveTo>
                  <a:lnTo>
                    <a:pt x="1485" y="2640"/>
                  </a:lnTo>
                  <a:cubicBezTo>
                    <a:pt x="1490" y="2639"/>
                    <a:pt x="1494" y="2641"/>
                    <a:pt x="1495" y="2646"/>
                  </a:cubicBezTo>
                  <a:cubicBezTo>
                    <a:pt x="1497" y="2650"/>
                    <a:pt x="1494" y="2655"/>
                    <a:pt x="1489" y="2656"/>
                  </a:cubicBezTo>
                  <a:cubicBezTo>
                    <a:pt x="1485" y="2657"/>
                    <a:pt x="1480" y="2654"/>
                    <a:pt x="1479" y="2650"/>
                  </a:cubicBezTo>
                  <a:cubicBezTo>
                    <a:pt x="1478" y="2645"/>
                    <a:pt x="1481" y="2641"/>
                    <a:pt x="1485" y="2640"/>
                  </a:cubicBezTo>
                  <a:close/>
                  <a:moveTo>
                    <a:pt x="1518" y="2635"/>
                  </a:moveTo>
                  <a:lnTo>
                    <a:pt x="1518" y="2635"/>
                  </a:lnTo>
                  <a:cubicBezTo>
                    <a:pt x="1523" y="2634"/>
                    <a:pt x="1527" y="2636"/>
                    <a:pt x="1528" y="2641"/>
                  </a:cubicBezTo>
                  <a:cubicBezTo>
                    <a:pt x="1529" y="2645"/>
                    <a:pt x="1527" y="2650"/>
                    <a:pt x="1522" y="2651"/>
                  </a:cubicBezTo>
                  <a:cubicBezTo>
                    <a:pt x="1518" y="2652"/>
                    <a:pt x="1513" y="2649"/>
                    <a:pt x="1512" y="2645"/>
                  </a:cubicBezTo>
                  <a:cubicBezTo>
                    <a:pt x="1511" y="2640"/>
                    <a:pt x="1514" y="2636"/>
                    <a:pt x="1518" y="2635"/>
                  </a:cubicBezTo>
                  <a:close/>
                  <a:moveTo>
                    <a:pt x="1551" y="2630"/>
                  </a:moveTo>
                  <a:lnTo>
                    <a:pt x="1551" y="2630"/>
                  </a:lnTo>
                  <a:cubicBezTo>
                    <a:pt x="1556" y="2628"/>
                    <a:pt x="1560" y="2631"/>
                    <a:pt x="1561" y="2636"/>
                  </a:cubicBezTo>
                  <a:cubicBezTo>
                    <a:pt x="1562" y="2640"/>
                    <a:pt x="1560" y="2645"/>
                    <a:pt x="1555" y="2646"/>
                  </a:cubicBezTo>
                  <a:cubicBezTo>
                    <a:pt x="1551" y="2647"/>
                    <a:pt x="1546" y="2644"/>
                    <a:pt x="1545" y="2640"/>
                  </a:cubicBezTo>
                  <a:cubicBezTo>
                    <a:pt x="1544" y="2635"/>
                    <a:pt x="1547" y="2631"/>
                    <a:pt x="1551" y="2630"/>
                  </a:cubicBezTo>
                  <a:close/>
                  <a:moveTo>
                    <a:pt x="1584" y="2625"/>
                  </a:moveTo>
                  <a:lnTo>
                    <a:pt x="1584" y="2625"/>
                  </a:lnTo>
                  <a:cubicBezTo>
                    <a:pt x="1589" y="2623"/>
                    <a:pt x="1593" y="2626"/>
                    <a:pt x="1594" y="2631"/>
                  </a:cubicBezTo>
                  <a:cubicBezTo>
                    <a:pt x="1595" y="2635"/>
                    <a:pt x="1593" y="2640"/>
                    <a:pt x="1588" y="2641"/>
                  </a:cubicBezTo>
                  <a:cubicBezTo>
                    <a:pt x="1584" y="2642"/>
                    <a:pt x="1579" y="2639"/>
                    <a:pt x="1578" y="2635"/>
                  </a:cubicBezTo>
                  <a:cubicBezTo>
                    <a:pt x="1577" y="2630"/>
                    <a:pt x="1580" y="2626"/>
                    <a:pt x="1584" y="2625"/>
                  </a:cubicBezTo>
                  <a:close/>
                  <a:moveTo>
                    <a:pt x="1616" y="2618"/>
                  </a:moveTo>
                  <a:lnTo>
                    <a:pt x="1616" y="2618"/>
                  </a:lnTo>
                  <a:cubicBezTo>
                    <a:pt x="1620" y="2616"/>
                    <a:pt x="1625" y="2619"/>
                    <a:pt x="1627" y="2623"/>
                  </a:cubicBezTo>
                  <a:cubicBezTo>
                    <a:pt x="1628" y="2627"/>
                    <a:pt x="1626" y="2632"/>
                    <a:pt x="1622" y="2634"/>
                  </a:cubicBezTo>
                  <a:cubicBezTo>
                    <a:pt x="1617" y="2635"/>
                    <a:pt x="1613" y="2633"/>
                    <a:pt x="1611" y="2629"/>
                  </a:cubicBezTo>
                  <a:cubicBezTo>
                    <a:pt x="1609" y="2624"/>
                    <a:pt x="1612" y="2619"/>
                    <a:pt x="1616" y="2618"/>
                  </a:cubicBezTo>
                  <a:close/>
                  <a:moveTo>
                    <a:pt x="1648" y="2609"/>
                  </a:moveTo>
                  <a:lnTo>
                    <a:pt x="1648" y="2609"/>
                  </a:lnTo>
                  <a:cubicBezTo>
                    <a:pt x="1653" y="2608"/>
                    <a:pt x="1657" y="2610"/>
                    <a:pt x="1659" y="2614"/>
                  </a:cubicBezTo>
                  <a:cubicBezTo>
                    <a:pt x="1661" y="2619"/>
                    <a:pt x="1658" y="2624"/>
                    <a:pt x="1654" y="2625"/>
                  </a:cubicBezTo>
                  <a:cubicBezTo>
                    <a:pt x="1650" y="2627"/>
                    <a:pt x="1645" y="2624"/>
                    <a:pt x="1643" y="2620"/>
                  </a:cubicBezTo>
                  <a:cubicBezTo>
                    <a:pt x="1642" y="2616"/>
                    <a:pt x="1644" y="2611"/>
                    <a:pt x="1648" y="2609"/>
                  </a:cubicBezTo>
                  <a:close/>
                  <a:moveTo>
                    <a:pt x="1681" y="2601"/>
                  </a:moveTo>
                  <a:lnTo>
                    <a:pt x="1681" y="2601"/>
                  </a:lnTo>
                  <a:cubicBezTo>
                    <a:pt x="1685" y="2600"/>
                    <a:pt x="1690" y="2602"/>
                    <a:pt x="1691" y="2606"/>
                  </a:cubicBezTo>
                  <a:cubicBezTo>
                    <a:pt x="1693" y="2610"/>
                    <a:pt x="1691" y="2615"/>
                    <a:pt x="1686" y="2617"/>
                  </a:cubicBezTo>
                  <a:cubicBezTo>
                    <a:pt x="1682" y="2618"/>
                    <a:pt x="1677" y="2616"/>
                    <a:pt x="1676" y="2612"/>
                  </a:cubicBezTo>
                  <a:cubicBezTo>
                    <a:pt x="1674" y="2607"/>
                    <a:pt x="1676" y="2603"/>
                    <a:pt x="1681" y="2601"/>
                  </a:cubicBezTo>
                  <a:close/>
                  <a:moveTo>
                    <a:pt x="1713" y="2593"/>
                  </a:moveTo>
                  <a:lnTo>
                    <a:pt x="1713" y="2593"/>
                  </a:lnTo>
                  <a:cubicBezTo>
                    <a:pt x="1717" y="2591"/>
                    <a:pt x="1722" y="2593"/>
                    <a:pt x="1723" y="2598"/>
                  </a:cubicBezTo>
                  <a:cubicBezTo>
                    <a:pt x="1725" y="2602"/>
                    <a:pt x="1723" y="2607"/>
                    <a:pt x="1719" y="2608"/>
                  </a:cubicBezTo>
                  <a:lnTo>
                    <a:pt x="1718" y="2608"/>
                  </a:lnTo>
                  <a:cubicBezTo>
                    <a:pt x="1714" y="2610"/>
                    <a:pt x="1709" y="2608"/>
                    <a:pt x="1708" y="2603"/>
                  </a:cubicBezTo>
                  <a:cubicBezTo>
                    <a:pt x="1706" y="2599"/>
                    <a:pt x="1708" y="2594"/>
                    <a:pt x="1713" y="2593"/>
                  </a:cubicBezTo>
                  <a:close/>
                  <a:moveTo>
                    <a:pt x="1744" y="2582"/>
                  </a:moveTo>
                  <a:lnTo>
                    <a:pt x="1744" y="2582"/>
                  </a:lnTo>
                  <a:cubicBezTo>
                    <a:pt x="1749" y="2581"/>
                    <a:pt x="1754" y="2583"/>
                    <a:pt x="1755" y="2587"/>
                  </a:cubicBezTo>
                  <a:cubicBezTo>
                    <a:pt x="1757" y="2592"/>
                    <a:pt x="1755" y="2596"/>
                    <a:pt x="1750" y="2598"/>
                  </a:cubicBezTo>
                  <a:cubicBezTo>
                    <a:pt x="1746" y="2600"/>
                    <a:pt x="1741" y="2598"/>
                    <a:pt x="1740" y="2593"/>
                  </a:cubicBezTo>
                  <a:cubicBezTo>
                    <a:pt x="1738" y="2589"/>
                    <a:pt x="1740" y="2584"/>
                    <a:pt x="1744" y="2582"/>
                  </a:cubicBezTo>
                  <a:close/>
                  <a:moveTo>
                    <a:pt x="1776" y="2571"/>
                  </a:moveTo>
                  <a:lnTo>
                    <a:pt x="1776" y="2571"/>
                  </a:lnTo>
                  <a:cubicBezTo>
                    <a:pt x="1780" y="2570"/>
                    <a:pt x="1785" y="2572"/>
                    <a:pt x="1787" y="2576"/>
                  </a:cubicBezTo>
                  <a:cubicBezTo>
                    <a:pt x="1788" y="2580"/>
                    <a:pt x="1786" y="2585"/>
                    <a:pt x="1782" y="2587"/>
                  </a:cubicBezTo>
                  <a:cubicBezTo>
                    <a:pt x="1777" y="2588"/>
                    <a:pt x="1773" y="2586"/>
                    <a:pt x="1771" y="2582"/>
                  </a:cubicBezTo>
                  <a:cubicBezTo>
                    <a:pt x="1769" y="2578"/>
                    <a:pt x="1771" y="2573"/>
                    <a:pt x="1776" y="2571"/>
                  </a:cubicBezTo>
                  <a:close/>
                  <a:moveTo>
                    <a:pt x="1807" y="2560"/>
                  </a:moveTo>
                  <a:lnTo>
                    <a:pt x="1807" y="2560"/>
                  </a:lnTo>
                  <a:cubicBezTo>
                    <a:pt x="1811" y="2558"/>
                    <a:pt x="1816" y="2560"/>
                    <a:pt x="1818" y="2565"/>
                  </a:cubicBezTo>
                  <a:cubicBezTo>
                    <a:pt x="1820" y="2569"/>
                    <a:pt x="1817" y="2574"/>
                    <a:pt x="1813" y="2575"/>
                  </a:cubicBezTo>
                  <a:cubicBezTo>
                    <a:pt x="1809" y="2577"/>
                    <a:pt x="1804" y="2575"/>
                    <a:pt x="1802" y="2571"/>
                  </a:cubicBezTo>
                  <a:cubicBezTo>
                    <a:pt x="1801" y="2566"/>
                    <a:pt x="1803" y="2561"/>
                    <a:pt x="1807" y="2560"/>
                  </a:cubicBezTo>
                  <a:close/>
                  <a:moveTo>
                    <a:pt x="1839" y="2549"/>
                  </a:moveTo>
                  <a:lnTo>
                    <a:pt x="1839" y="2549"/>
                  </a:lnTo>
                  <a:cubicBezTo>
                    <a:pt x="1843" y="2547"/>
                    <a:pt x="1848" y="2549"/>
                    <a:pt x="1849" y="2553"/>
                  </a:cubicBezTo>
                  <a:cubicBezTo>
                    <a:pt x="1851" y="2558"/>
                    <a:pt x="1849" y="2563"/>
                    <a:pt x="1844" y="2564"/>
                  </a:cubicBezTo>
                  <a:cubicBezTo>
                    <a:pt x="1840" y="2566"/>
                    <a:pt x="1835" y="2564"/>
                    <a:pt x="1834" y="2559"/>
                  </a:cubicBezTo>
                  <a:cubicBezTo>
                    <a:pt x="1832" y="2555"/>
                    <a:pt x="1834" y="2550"/>
                    <a:pt x="1839" y="2549"/>
                  </a:cubicBezTo>
                  <a:close/>
                  <a:moveTo>
                    <a:pt x="1868" y="2535"/>
                  </a:moveTo>
                  <a:lnTo>
                    <a:pt x="1868" y="2535"/>
                  </a:lnTo>
                  <a:cubicBezTo>
                    <a:pt x="1872" y="2533"/>
                    <a:pt x="1877" y="2535"/>
                    <a:pt x="1879" y="2539"/>
                  </a:cubicBezTo>
                  <a:cubicBezTo>
                    <a:pt x="1881" y="2543"/>
                    <a:pt x="1880" y="2548"/>
                    <a:pt x="1876" y="2550"/>
                  </a:cubicBezTo>
                  <a:cubicBezTo>
                    <a:pt x="1872" y="2552"/>
                    <a:pt x="1867" y="2551"/>
                    <a:pt x="1864" y="2547"/>
                  </a:cubicBezTo>
                  <a:cubicBezTo>
                    <a:pt x="1862" y="2543"/>
                    <a:pt x="1864" y="2537"/>
                    <a:pt x="1868" y="2535"/>
                  </a:cubicBezTo>
                  <a:close/>
                  <a:moveTo>
                    <a:pt x="1898" y="2521"/>
                  </a:moveTo>
                  <a:lnTo>
                    <a:pt x="1898" y="2521"/>
                  </a:lnTo>
                  <a:cubicBezTo>
                    <a:pt x="1902" y="2519"/>
                    <a:pt x="1907" y="2520"/>
                    <a:pt x="1909" y="2524"/>
                  </a:cubicBezTo>
                  <a:cubicBezTo>
                    <a:pt x="1911" y="2528"/>
                    <a:pt x="1910" y="2533"/>
                    <a:pt x="1906" y="2536"/>
                  </a:cubicBezTo>
                  <a:cubicBezTo>
                    <a:pt x="1902" y="2538"/>
                    <a:pt x="1897" y="2536"/>
                    <a:pt x="1895" y="2532"/>
                  </a:cubicBezTo>
                  <a:cubicBezTo>
                    <a:pt x="1892" y="2528"/>
                    <a:pt x="1894" y="2523"/>
                    <a:pt x="1898" y="2521"/>
                  </a:cubicBezTo>
                  <a:close/>
                  <a:moveTo>
                    <a:pt x="1928" y="2506"/>
                  </a:moveTo>
                  <a:lnTo>
                    <a:pt x="1928" y="2506"/>
                  </a:lnTo>
                  <a:cubicBezTo>
                    <a:pt x="1932" y="2504"/>
                    <a:pt x="1937" y="2506"/>
                    <a:pt x="1939" y="2510"/>
                  </a:cubicBezTo>
                  <a:cubicBezTo>
                    <a:pt x="1941" y="2514"/>
                    <a:pt x="1940" y="2519"/>
                    <a:pt x="1936" y="2521"/>
                  </a:cubicBezTo>
                  <a:cubicBezTo>
                    <a:pt x="1932" y="2523"/>
                    <a:pt x="1927" y="2522"/>
                    <a:pt x="1925" y="2518"/>
                  </a:cubicBezTo>
                  <a:cubicBezTo>
                    <a:pt x="1922" y="2514"/>
                    <a:pt x="1924" y="2508"/>
                    <a:pt x="1928" y="2506"/>
                  </a:cubicBezTo>
                  <a:close/>
                  <a:moveTo>
                    <a:pt x="1958" y="2492"/>
                  </a:moveTo>
                  <a:lnTo>
                    <a:pt x="1958" y="2492"/>
                  </a:lnTo>
                  <a:cubicBezTo>
                    <a:pt x="1962" y="2490"/>
                    <a:pt x="1967" y="2491"/>
                    <a:pt x="1969" y="2495"/>
                  </a:cubicBezTo>
                  <a:cubicBezTo>
                    <a:pt x="1971" y="2499"/>
                    <a:pt x="1970" y="2504"/>
                    <a:pt x="1966" y="2507"/>
                  </a:cubicBezTo>
                  <a:cubicBezTo>
                    <a:pt x="1962" y="2509"/>
                    <a:pt x="1957" y="2507"/>
                    <a:pt x="1955" y="2503"/>
                  </a:cubicBezTo>
                  <a:cubicBezTo>
                    <a:pt x="1952" y="2499"/>
                    <a:pt x="1954" y="2494"/>
                    <a:pt x="1958" y="2492"/>
                  </a:cubicBezTo>
                  <a:close/>
                  <a:moveTo>
                    <a:pt x="1986" y="2475"/>
                  </a:moveTo>
                  <a:lnTo>
                    <a:pt x="1986" y="2475"/>
                  </a:lnTo>
                  <a:cubicBezTo>
                    <a:pt x="1990" y="2473"/>
                    <a:pt x="1995" y="2474"/>
                    <a:pt x="1998" y="2477"/>
                  </a:cubicBezTo>
                  <a:cubicBezTo>
                    <a:pt x="2000" y="2481"/>
                    <a:pt x="1999" y="2486"/>
                    <a:pt x="1995" y="2489"/>
                  </a:cubicBezTo>
                  <a:cubicBezTo>
                    <a:pt x="1992" y="2492"/>
                    <a:pt x="1986" y="2491"/>
                    <a:pt x="1984" y="2487"/>
                  </a:cubicBezTo>
                  <a:cubicBezTo>
                    <a:pt x="1981" y="2483"/>
                    <a:pt x="1982" y="2478"/>
                    <a:pt x="1986" y="2475"/>
                  </a:cubicBezTo>
                  <a:close/>
                  <a:moveTo>
                    <a:pt x="2014" y="2458"/>
                  </a:moveTo>
                  <a:lnTo>
                    <a:pt x="2014" y="2458"/>
                  </a:lnTo>
                  <a:cubicBezTo>
                    <a:pt x="2018" y="2455"/>
                    <a:pt x="2023" y="2456"/>
                    <a:pt x="2026" y="2460"/>
                  </a:cubicBezTo>
                  <a:cubicBezTo>
                    <a:pt x="2029" y="2464"/>
                    <a:pt x="2028" y="2469"/>
                    <a:pt x="2024" y="2472"/>
                  </a:cubicBezTo>
                  <a:cubicBezTo>
                    <a:pt x="2020" y="2474"/>
                    <a:pt x="2015" y="2473"/>
                    <a:pt x="2012" y="2470"/>
                  </a:cubicBezTo>
                  <a:cubicBezTo>
                    <a:pt x="2010" y="2466"/>
                    <a:pt x="2011" y="2461"/>
                    <a:pt x="2014" y="2458"/>
                  </a:cubicBezTo>
                  <a:close/>
                  <a:moveTo>
                    <a:pt x="2043" y="2441"/>
                  </a:moveTo>
                  <a:lnTo>
                    <a:pt x="2043" y="2441"/>
                  </a:lnTo>
                  <a:cubicBezTo>
                    <a:pt x="2047" y="2438"/>
                    <a:pt x="2052" y="2439"/>
                    <a:pt x="2055" y="2443"/>
                  </a:cubicBezTo>
                  <a:cubicBezTo>
                    <a:pt x="2057" y="2447"/>
                    <a:pt x="2056" y="2452"/>
                    <a:pt x="2052" y="2455"/>
                  </a:cubicBezTo>
                  <a:cubicBezTo>
                    <a:pt x="2049" y="2457"/>
                    <a:pt x="2043" y="2456"/>
                    <a:pt x="2041" y="2452"/>
                  </a:cubicBezTo>
                  <a:cubicBezTo>
                    <a:pt x="2038" y="2449"/>
                    <a:pt x="2039" y="2443"/>
                    <a:pt x="2043" y="2441"/>
                  </a:cubicBezTo>
                  <a:close/>
                  <a:moveTo>
                    <a:pt x="2071" y="2424"/>
                  </a:moveTo>
                  <a:lnTo>
                    <a:pt x="2071" y="2424"/>
                  </a:lnTo>
                  <a:cubicBezTo>
                    <a:pt x="2074" y="2421"/>
                    <a:pt x="2079" y="2421"/>
                    <a:pt x="2082" y="2425"/>
                  </a:cubicBezTo>
                  <a:cubicBezTo>
                    <a:pt x="2085" y="2428"/>
                    <a:pt x="2085" y="2433"/>
                    <a:pt x="2082" y="2436"/>
                  </a:cubicBezTo>
                  <a:cubicBezTo>
                    <a:pt x="2078" y="2440"/>
                    <a:pt x="2073" y="2439"/>
                    <a:pt x="2070" y="2436"/>
                  </a:cubicBezTo>
                  <a:cubicBezTo>
                    <a:pt x="2067" y="2432"/>
                    <a:pt x="2067" y="2427"/>
                    <a:pt x="2071" y="2424"/>
                  </a:cubicBezTo>
                  <a:close/>
                  <a:moveTo>
                    <a:pt x="2097" y="2404"/>
                  </a:moveTo>
                  <a:lnTo>
                    <a:pt x="2097" y="2404"/>
                  </a:lnTo>
                  <a:cubicBezTo>
                    <a:pt x="2101" y="2401"/>
                    <a:pt x="2106" y="2401"/>
                    <a:pt x="2109" y="2405"/>
                  </a:cubicBezTo>
                  <a:cubicBezTo>
                    <a:pt x="2112" y="2408"/>
                    <a:pt x="2112" y="2413"/>
                    <a:pt x="2108" y="2417"/>
                  </a:cubicBezTo>
                  <a:cubicBezTo>
                    <a:pt x="2105" y="2420"/>
                    <a:pt x="2100" y="2419"/>
                    <a:pt x="2097" y="2416"/>
                  </a:cubicBezTo>
                  <a:cubicBezTo>
                    <a:pt x="2094" y="2412"/>
                    <a:pt x="2094" y="2407"/>
                    <a:pt x="2097" y="2404"/>
                  </a:cubicBezTo>
                  <a:close/>
                  <a:moveTo>
                    <a:pt x="2124" y="2384"/>
                  </a:moveTo>
                  <a:lnTo>
                    <a:pt x="2124" y="2384"/>
                  </a:lnTo>
                  <a:cubicBezTo>
                    <a:pt x="2128" y="2381"/>
                    <a:pt x="2133" y="2381"/>
                    <a:pt x="2136" y="2385"/>
                  </a:cubicBezTo>
                  <a:cubicBezTo>
                    <a:pt x="2139" y="2388"/>
                    <a:pt x="2139" y="2394"/>
                    <a:pt x="2135" y="2397"/>
                  </a:cubicBezTo>
                  <a:cubicBezTo>
                    <a:pt x="2132" y="2400"/>
                    <a:pt x="2126" y="2399"/>
                    <a:pt x="2123" y="2396"/>
                  </a:cubicBezTo>
                  <a:cubicBezTo>
                    <a:pt x="2120" y="2392"/>
                    <a:pt x="2121" y="2387"/>
                    <a:pt x="2124" y="2384"/>
                  </a:cubicBezTo>
                  <a:close/>
                  <a:moveTo>
                    <a:pt x="2151" y="2364"/>
                  </a:moveTo>
                  <a:lnTo>
                    <a:pt x="2151" y="2364"/>
                  </a:lnTo>
                  <a:cubicBezTo>
                    <a:pt x="2154" y="2361"/>
                    <a:pt x="2160" y="2361"/>
                    <a:pt x="2163" y="2365"/>
                  </a:cubicBezTo>
                  <a:cubicBezTo>
                    <a:pt x="2166" y="2368"/>
                    <a:pt x="2165" y="2374"/>
                    <a:pt x="2162" y="2377"/>
                  </a:cubicBezTo>
                  <a:cubicBezTo>
                    <a:pt x="2158" y="2380"/>
                    <a:pt x="2153" y="2379"/>
                    <a:pt x="2150" y="2376"/>
                  </a:cubicBezTo>
                  <a:cubicBezTo>
                    <a:pt x="2147" y="2373"/>
                    <a:pt x="2147" y="2367"/>
                    <a:pt x="2151" y="2364"/>
                  </a:cubicBezTo>
                  <a:close/>
                  <a:moveTo>
                    <a:pt x="2177" y="2344"/>
                  </a:moveTo>
                  <a:lnTo>
                    <a:pt x="2177" y="2344"/>
                  </a:lnTo>
                  <a:cubicBezTo>
                    <a:pt x="2180" y="2341"/>
                    <a:pt x="2185" y="2341"/>
                    <a:pt x="2189" y="2344"/>
                  </a:cubicBezTo>
                  <a:cubicBezTo>
                    <a:pt x="2192" y="2347"/>
                    <a:pt x="2192" y="2353"/>
                    <a:pt x="2188" y="2356"/>
                  </a:cubicBezTo>
                  <a:cubicBezTo>
                    <a:pt x="2185" y="2359"/>
                    <a:pt x="2180" y="2359"/>
                    <a:pt x="2177" y="2356"/>
                  </a:cubicBezTo>
                  <a:cubicBezTo>
                    <a:pt x="2173" y="2352"/>
                    <a:pt x="2173" y="2347"/>
                    <a:pt x="2177" y="2344"/>
                  </a:cubicBezTo>
                  <a:close/>
                  <a:moveTo>
                    <a:pt x="2201" y="2321"/>
                  </a:moveTo>
                  <a:lnTo>
                    <a:pt x="2201" y="2321"/>
                  </a:lnTo>
                  <a:cubicBezTo>
                    <a:pt x="2205" y="2318"/>
                    <a:pt x="2210" y="2318"/>
                    <a:pt x="2213" y="2322"/>
                  </a:cubicBezTo>
                  <a:cubicBezTo>
                    <a:pt x="2216" y="2325"/>
                    <a:pt x="2216" y="2330"/>
                    <a:pt x="2213" y="2333"/>
                  </a:cubicBezTo>
                  <a:cubicBezTo>
                    <a:pt x="2210" y="2337"/>
                    <a:pt x="2204" y="2336"/>
                    <a:pt x="2201" y="2333"/>
                  </a:cubicBezTo>
                  <a:cubicBezTo>
                    <a:pt x="2198" y="2330"/>
                    <a:pt x="2198" y="2325"/>
                    <a:pt x="2201" y="2321"/>
                  </a:cubicBezTo>
                  <a:close/>
                  <a:moveTo>
                    <a:pt x="2226" y="2299"/>
                  </a:moveTo>
                  <a:lnTo>
                    <a:pt x="2226" y="2299"/>
                  </a:lnTo>
                  <a:cubicBezTo>
                    <a:pt x="2229" y="2296"/>
                    <a:pt x="2235" y="2296"/>
                    <a:pt x="2238" y="2299"/>
                  </a:cubicBezTo>
                  <a:cubicBezTo>
                    <a:pt x="2241" y="2302"/>
                    <a:pt x="2241" y="2308"/>
                    <a:pt x="2238" y="2311"/>
                  </a:cubicBezTo>
                  <a:cubicBezTo>
                    <a:pt x="2234" y="2314"/>
                    <a:pt x="2229" y="2314"/>
                    <a:pt x="2226" y="2311"/>
                  </a:cubicBezTo>
                  <a:cubicBezTo>
                    <a:pt x="2223" y="2307"/>
                    <a:pt x="2223" y="2302"/>
                    <a:pt x="2226" y="2299"/>
                  </a:cubicBezTo>
                  <a:close/>
                  <a:moveTo>
                    <a:pt x="2251" y="2276"/>
                  </a:moveTo>
                  <a:lnTo>
                    <a:pt x="2251" y="2276"/>
                  </a:lnTo>
                  <a:cubicBezTo>
                    <a:pt x="2254" y="2273"/>
                    <a:pt x="2259" y="2273"/>
                    <a:pt x="2262" y="2277"/>
                  </a:cubicBezTo>
                  <a:cubicBezTo>
                    <a:pt x="2266" y="2280"/>
                    <a:pt x="2265" y="2285"/>
                    <a:pt x="2262" y="2288"/>
                  </a:cubicBezTo>
                  <a:cubicBezTo>
                    <a:pt x="2259" y="2292"/>
                    <a:pt x="2254" y="2291"/>
                    <a:pt x="2250" y="2288"/>
                  </a:cubicBezTo>
                  <a:cubicBezTo>
                    <a:pt x="2247" y="2285"/>
                    <a:pt x="2247" y="2280"/>
                    <a:pt x="2251" y="2276"/>
                  </a:cubicBezTo>
                  <a:close/>
                  <a:moveTo>
                    <a:pt x="2274" y="2254"/>
                  </a:moveTo>
                  <a:lnTo>
                    <a:pt x="2274" y="2254"/>
                  </a:lnTo>
                  <a:cubicBezTo>
                    <a:pt x="2277" y="2250"/>
                    <a:pt x="2282" y="2250"/>
                    <a:pt x="2285" y="2253"/>
                  </a:cubicBezTo>
                  <a:cubicBezTo>
                    <a:pt x="2289" y="2255"/>
                    <a:pt x="2289" y="2261"/>
                    <a:pt x="2287" y="2264"/>
                  </a:cubicBezTo>
                  <a:cubicBezTo>
                    <a:pt x="2284" y="2268"/>
                    <a:pt x="2278" y="2268"/>
                    <a:pt x="2275" y="2265"/>
                  </a:cubicBezTo>
                  <a:cubicBezTo>
                    <a:pt x="2271" y="2262"/>
                    <a:pt x="2271" y="2257"/>
                    <a:pt x="2274" y="2254"/>
                  </a:cubicBezTo>
                  <a:close/>
                  <a:moveTo>
                    <a:pt x="2296" y="2229"/>
                  </a:moveTo>
                  <a:lnTo>
                    <a:pt x="2296" y="2229"/>
                  </a:lnTo>
                  <a:cubicBezTo>
                    <a:pt x="2299" y="2225"/>
                    <a:pt x="2304" y="2225"/>
                    <a:pt x="2308" y="2228"/>
                  </a:cubicBezTo>
                  <a:cubicBezTo>
                    <a:pt x="2311" y="2231"/>
                    <a:pt x="2312" y="2236"/>
                    <a:pt x="2309" y="2240"/>
                  </a:cubicBezTo>
                  <a:cubicBezTo>
                    <a:pt x="2306" y="2243"/>
                    <a:pt x="2301" y="2244"/>
                    <a:pt x="2297" y="2241"/>
                  </a:cubicBezTo>
                  <a:cubicBezTo>
                    <a:pt x="2294" y="2238"/>
                    <a:pt x="2293" y="2233"/>
                    <a:pt x="2296" y="2229"/>
                  </a:cubicBezTo>
                  <a:close/>
                  <a:moveTo>
                    <a:pt x="2319" y="2204"/>
                  </a:moveTo>
                  <a:lnTo>
                    <a:pt x="2319" y="2204"/>
                  </a:lnTo>
                  <a:cubicBezTo>
                    <a:pt x="2322" y="2201"/>
                    <a:pt x="2327" y="2200"/>
                    <a:pt x="2330" y="2203"/>
                  </a:cubicBezTo>
                  <a:cubicBezTo>
                    <a:pt x="2334" y="2206"/>
                    <a:pt x="2334" y="2211"/>
                    <a:pt x="2332" y="2215"/>
                  </a:cubicBezTo>
                  <a:cubicBezTo>
                    <a:pt x="2329" y="2219"/>
                    <a:pt x="2323" y="2219"/>
                    <a:pt x="2320" y="2216"/>
                  </a:cubicBezTo>
                  <a:cubicBezTo>
                    <a:pt x="2316" y="2213"/>
                    <a:pt x="2316" y="2208"/>
                    <a:pt x="2319" y="2204"/>
                  </a:cubicBezTo>
                  <a:close/>
                  <a:moveTo>
                    <a:pt x="2341" y="2180"/>
                  </a:moveTo>
                  <a:lnTo>
                    <a:pt x="2341" y="2180"/>
                  </a:lnTo>
                  <a:cubicBezTo>
                    <a:pt x="2344" y="2176"/>
                    <a:pt x="2349" y="2176"/>
                    <a:pt x="2353" y="2179"/>
                  </a:cubicBezTo>
                  <a:cubicBezTo>
                    <a:pt x="2356" y="2182"/>
                    <a:pt x="2357" y="2187"/>
                    <a:pt x="2354" y="2190"/>
                  </a:cubicBezTo>
                  <a:cubicBezTo>
                    <a:pt x="2351" y="2194"/>
                    <a:pt x="2346" y="2194"/>
                    <a:pt x="2342" y="2192"/>
                  </a:cubicBezTo>
                  <a:cubicBezTo>
                    <a:pt x="2339" y="2189"/>
                    <a:pt x="2338" y="2183"/>
                    <a:pt x="2341" y="2180"/>
                  </a:cubicBezTo>
                  <a:close/>
                  <a:moveTo>
                    <a:pt x="2362" y="2154"/>
                  </a:moveTo>
                  <a:lnTo>
                    <a:pt x="2362" y="2154"/>
                  </a:lnTo>
                  <a:cubicBezTo>
                    <a:pt x="2364" y="2151"/>
                    <a:pt x="2370" y="2150"/>
                    <a:pt x="2373" y="2152"/>
                  </a:cubicBezTo>
                  <a:cubicBezTo>
                    <a:pt x="2377" y="2155"/>
                    <a:pt x="2378" y="2160"/>
                    <a:pt x="2375" y="2164"/>
                  </a:cubicBezTo>
                  <a:cubicBezTo>
                    <a:pt x="2373" y="2168"/>
                    <a:pt x="2367" y="2169"/>
                    <a:pt x="2364" y="2166"/>
                  </a:cubicBezTo>
                  <a:cubicBezTo>
                    <a:pt x="2360" y="2163"/>
                    <a:pt x="2359" y="2158"/>
                    <a:pt x="2362" y="2154"/>
                  </a:cubicBezTo>
                  <a:close/>
                  <a:moveTo>
                    <a:pt x="2382" y="2128"/>
                  </a:moveTo>
                  <a:lnTo>
                    <a:pt x="2382" y="2128"/>
                  </a:lnTo>
                  <a:cubicBezTo>
                    <a:pt x="2384" y="2124"/>
                    <a:pt x="2390" y="2123"/>
                    <a:pt x="2393" y="2126"/>
                  </a:cubicBezTo>
                  <a:cubicBezTo>
                    <a:pt x="2397" y="2128"/>
                    <a:pt x="2398" y="2134"/>
                    <a:pt x="2395" y="2137"/>
                  </a:cubicBezTo>
                  <a:cubicBezTo>
                    <a:pt x="2393" y="2141"/>
                    <a:pt x="2387" y="2142"/>
                    <a:pt x="2384" y="2139"/>
                  </a:cubicBezTo>
                  <a:cubicBezTo>
                    <a:pt x="2380" y="2137"/>
                    <a:pt x="2379" y="2131"/>
                    <a:pt x="2382" y="2128"/>
                  </a:cubicBezTo>
                  <a:close/>
                  <a:moveTo>
                    <a:pt x="2402" y="2101"/>
                  </a:moveTo>
                  <a:lnTo>
                    <a:pt x="2402" y="2101"/>
                  </a:lnTo>
                  <a:cubicBezTo>
                    <a:pt x="2404" y="2097"/>
                    <a:pt x="2410" y="2096"/>
                    <a:pt x="2413" y="2099"/>
                  </a:cubicBezTo>
                  <a:cubicBezTo>
                    <a:pt x="2417" y="2102"/>
                    <a:pt x="2418" y="2107"/>
                    <a:pt x="2415" y="2111"/>
                  </a:cubicBezTo>
                  <a:cubicBezTo>
                    <a:pt x="2413" y="2114"/>
                    <a:pt x="2407" y="2115"/>
                    <a:pt x="2404" y="2113"/>
                  </a:cubicBezTo>
                  <a:cubicBezTo>
                    <a:pt x="2400" y="2110"/>
                    <a:pt x="2399" y="2105"/>
                    <a:pt x="2402" y="2101"/>
                  </a:cubicBezTo>
                  <a:close/>
                  <a:moveTo>
                    <a:pt x="2422" y="2074"/>
                  </a:moveTo>
                  <a:lnTo>
                    <a:pt x="2422" y="2074"/>
                  </a:lnTo>
                  <a:cubicBezTo>
                    <a:pt x="2424" y="2070"/>
                    <a:pt x="2429" y="2070"/>
                    <a:pt x="2433" y="2072"/>
                  </a:cubicBezTo>
                  <a:cubicBezTo>
                    <a:pt x="2437" y="2075"/>
                    <a:pt x="2438" y="2080"/>
                    <a:pt x="2435" y="2084"/>
                  </a:cubicBezTo>
                  <a:cubicBezTo>
                    <a:pt x="2432" y="2088"/>
                    <a:pt x="2427" y="2088"/>
                    <a:pt x="2423" y="2086"/>
                  </a:cubicBezTo>
                  <a:cubicBezTo>
                    <a:pt x="2420" y="2083"/>
                    <a:pt x="2419" y="2078"/>
                    <a:pt x="2422" y="2074"/>
                  </a:cubicBezTo>
                  <a:close/>
                  <a:moveTo>
                    <a:pt x="2439" y="2047"/>
                  </a:moveTo>
                  <a:lnTo>
                    <a:pt x="2439" y="2047"/>
                  </a:lnTo>
                  <a:cubicBezTo>
                    <a:pt x="2441" y="2043"/>
                    <a:pt x="2446" y="2041"/>
                    <a:pt x="2450" y="2043"/>
                  </a:cubicBezTo>
                  <a:cubicBezTo>
                    <a:pt x="2454" y="2046"/>
                    <a:pt x="2456" y="2051"/>
                    <a:pt x="2454" y="2055"/>
                  </a:cubicBezTo>
                  <a:cubicBezTo>
                    <a:pt x="2451" y="2059"/>
                    <a:pt x="2446" y="2060"/>
                    <a:pt x="2442" y="2058"/>
                  </a:cubicBezTo>
                  <a:cubicBezTo>
                    <a:pt x="2438" y="2056"/>
                    <a:pt x="2437" y="2051"/>
                    <a:pt x="2439" y="2047"/>
                  </a:cubicBezTo>
                  <a:close/>
                  <a:moveTo>
                    <a:pt x="2456" y="2018"/>
                  </a:moveTo>
                  <a:lnTo>
                    <a:pt x="2456" y="2018"/>
                  </a:lnTo>
                  <a:cubicBezTo>
                    <a:pt x="2458" y="2014"/>
                    <a:pt x="2463" y="2013"/>
                    <a:pt x="2467" y="2015"/>
                  </a:cubicBezTo>
                  <a:cubicBezTo>
                    <a:pt x="2471" y="2017"/>
                    <a:pt x="2473" y="2022"/>
                    <a:pt x="2471" y="2026"/>
                  </a:cubicBezTo>
                  <a:cubicBezTo>
                    <a:pt x="2469" y="2030"/>
                    <a:pt x="2464" y="2032"/>
                    <a:pt x="2460" y="2030"/>
                  </a:cubicBezTo>
                  <a:cubicBezTo>
                    <a:pt x="2455" y="2028"/>
                    <a:pt x="2454" y="2022"/>
                    <a:pt x="2456" y="2018"/>
                  </a:cubicBezTo>
                  <a:close/>
                  <a:moveTo>
                    <a:pt x="2473" y="1990"/>
                  </a:moveTo>
                  <a:lnTo>
                    <a:pt x="2473" y="1990"/>
                  </a:lnTo>
                  <a:cubicBezTo>
                    <a:pt x="2476" y="1986"/>
                    <a:pt x="2481" y="1984"/>
                    <a:pt x="2485" y="1986"/>
                  </a:cubicBezTo>
                  <a:cubicBezTo>
                    <a:pt x="2489" y="1989"/>
                    <a:pt x="2490" y="1994"/>
                    <a:pt x="2488" y="1998"/>
                  </a:cubicBezTo>
                  <a:cubicBezTo>
                    <a:pt x="2486" y="2002"/>
                    <a:pt x="2481" y="2003"/>
                    <a:pt x="2477" y="2001"/>
                  </a:cubicBezTo>
                  <a:cubicBezTo>
                    <a:pt x="2473" y="1999"/>
                    <a:pt x="2471" y="1994"/>
                    <a:pt x="2473" y="1990"/>
                  </a:cubicBezTo>
                  <a:close/>
                  <a:moveTo>
                    <a:pt x="2491" y="1961"/>
                  </a:moveTo>
                  <a:lnTo>
                    <a:pt x="2491" y="1961"/>
                  </a:lnTo>
                  <a:cubicBezTo>
                    <a:pt x="2493" y="1957"/>
                    <a:pt x="2498" y="1956"/>
                    <a:pt x="2502" y="1958"/>
                  </a:cubicBezTo>
                  <a:cubicBezTo>
                    <a:pt x="2506" y="1960"/>
                    <a:pt x="2508" y="1965"/>
                    <a:pt x="2505" y="1969"/>
                  </a:cubicBezTo>
                  <a:cubicBezTo>
                    <a:pt x="2503" y="1973"/>
                    <a:pt x="2498" y="1975"/>
                    <a:pt x="2494" y="1973"/>
                  </a:cubicBezTo>
                  <a:cubicBezTo>
                    <a:pt x="2490" y="1970"/>
                    <a:pt x="2488" y="1965"/>
                    <a:pt x="2491" y="1961"/>
                  </a:cubicBezTo>
                  <a:close/>
                  <a:moveTo>
                    <a:pt x="2505" y="1932"/>
                  </a:moveTo>
                  <a:lnTo>
                    <a:pt x="2505" y="1932"/>
                  </a:lnTo>
                  <a:cubicBezTo>
                    <a:pt x="2507" y="1928"/>
                    <a:pt x="2512" y="1926"/>
                    <a:pt x="2516" y="1928"/>
                  </a:cubicBezTo>
                  <a:cubicBezTo>
                    <a:pt x="2520" y="1929"/>
                    <a:pt x="2522" y="1934"/>
                    <a:pt x="2520" y="1939"/>
                  </a:cubicBezTo>
                  <a:cubicBezTo>
                    <a:pt x="2518" y="1943"/>
                    <a:pt x="2513" y="1945"/>
                    <a:pt x="2509" y="1943"/>
                  </a:cubicBezTo>
                  <a:cubicBezTo>
                    <a:pt x="2505" y="1941"/>
                    <a:pt x="2503" y="1936"/>
                    <a:pt x="2505" y="1932"/>
                  </a:cubicBezTo>
                  <a:close/>
                  <a:moveTo>
                    <a:pt x="2519" y="1902"/>
                  </a:moveTo>
                  <a:lnTo>
                    <a:pt x="2519" y="1902"/>
                  </a:lnTo>
                  <a:cubicBezTo>
                    <a:pt x="2521" y="1898"/>
                    <a:pt x="2526" y="1896"/>
                    <a:pt x="2530" y="1898"/>
                  </a:cubicBezTo>
                  <a:cubicBezTo>
                    <a:pt x="2535" y="1899"/>
                    <a:pt x="2537" y="1904"/>
                    <a:pt x="2535" y="1909"/>
                  </a:cubicBezTo>
                  <a:cubicBezTo>
                    <a:pt x="2533" y="1913"/>
                    <a:pt x="2528" y="1915"/>
                    <a:pt x="2524" y="1913"/>
                  </a:cubicBezTo>
                  <a:cubicBezTo>
                    <a:pt x="2520" y="1911"/>
                    <a:pt x="2518" y="1906"/>
                    <a:pt x="2519" y="1902"/>
                  </a:cubicBezTo>
                  <a:close/>
                  <a:moveTo>
                    <a:pt x="2534" y="1872"/>
                  </a:moveTo>
                  <a:lnTo>
                    <a:pt x="2534" y="1872"/>
                  </a:lnTo>
                  <a:cubicBezTo>
                    <a:pt x="2536" y="1868"/>
                    <a:pt x="2541" y="1866"/>
                    <a:pt x="2545" y="1868"/>
                  </a:cubicBezTo>
                  <a:cubicBezTo>
                    <a:pt x="2549" y="1869"/>
                    <a:pt x="2551" y="1874"/>
                    <a:pt x="2549" y="1879"/>
                  </a:cubicBezTo>
                  <a:cubicBezTo>
                    <a:pt x="2547" y="1883"/>
                    <a:pt x="2542" y="1885"/>
                    <a:pt x="2538" y="1883"/>
                  </a:cubicBezTo>
                  <a:cubicBezTo>
                    <a:pt x="2534" y="1881"/>
                    <a:pt x="2532" y="1876"/>
                    <a:pt x="2534" y="1872"/>
                  </a:cubicBezTo>
                  <a:close/>
                  <a:moveTo>
                    <a:pt x="2548" y="1843"/>
                  </a:moveTo>
                  <a:lnTo>
                    <a:pt x="2548" y="1843"/>
                  </a:lnTo>
                  <a:cubicBezTo>
                    <a:pt x="2549" y="1838"/>
                    <a:pt x="2554" y="1836"/>
                    <a:pt x="2558" y="1837"/>
                  </a:cubicBezTo>
                  <a:cubicBezTo>
                    <a:pt x="2563" y="1838"/>
                    <a:pt x="2565" y="1843"/>
                    <a:pt x="2564" y="1847"/>
                  </a:cubicBezTo>
                  <a:cubicBezTo>
                    <a:pt x="2562" y="1852"/>
                    <a:pt x="2558" y="1854"/>
                    <a:pt x="2553" y="1853"/>
                  </a:cubicBezTo>
                  <a:cubicBezTo>
                    <a:pt x="2549" y="1852"/>
                    <a:pt x="2546" y="1847"/>
                    <a:pt x="2548" y="1843"/>
                  </a:cubicBezTo>
                  <a:close/>
                  <a:moveTo>
                    <a:pt x="2559" y="1811"/>
                  </a:moveTo>
                  <a:lnTo>
                    <a:pt x="2559" y="1811"/>
                  </a:lnTo>
                  <a:cubicBezTo>
                    <a:pt x="2560" y="1807"/>
                    <a:pt x="2565" y="1804"/>
                    <a:pt x="2569" y="1806"/>
                  </a:cubicBezTo>
                  <a:cubicBezTo>
                    <a:pt x="2574" y="1807"/>
                    <a:pt x="2576" y="1812"/>
                    <a:pt x="2575" y="1816"/>
                  </a:cubicBezTo>
                  <a:cubicBezTo>
                    <a:pt x="2574" y="1820"/>
                    <a:pt x="2569" y="1823"/>
                    <a:pt x="2565" y="1822"/>
                  </a:cubicBezTo>
                  <a:cubicBezTo>
                    <a:pt x="2560" y="1820"/>
                    <a:pt x="2558" y="1816"/>
                    <a:pt x="2559" y="1811"/>
                  </a:cubicBezTo>
                  <a:close/>
                  <a:moveTo>
                    <a:pt x="2570" y="1780"/>
                  </a:moveTo>
                  <a:lnTo>
                    <a:pt x="2570" y="1780"/>
                  </a:lnTo>
                  <a:cubicBezTo>
                    <a:pt x="2572" y="1775"/>
                    <a:pt x="2576" y="1773"/>
                    <a:pt x="2581" y="1774"/>
                  </a:cubicBezTo>
                  <a:cubicBezTo>
                    <a:pt x="2585" y="1776"/>
                    <a:pt x="2588" y="1780"/>
                    <a:pt x="2586" y="1785"/>
                  </a:cubicBezTo>
                  <a:cubicBezTo>
                    <a:pt x="2585" y="1789"/>
                    <a:pt x="2580" y="1792"/>
                    <a:pt x="2576" y="1790"/>
                  </a:cubicBezTo>
                  <a:cubicBezTo>
                    <a:pt x="2572" y="1789"/>
                    <a:pt x="2569" y="1784"/>
                    <a:pt x="2570" y="1780"/>
                  </a:cubicBezTo>
                  <a:close/>
                  <a:moveTo>
                    <a:pt x="2582" y="1748"/>
                  </a:moveTo>
                  <a:lnTo>
                    <a:pt x="2582" y="1748"/>
                  </a:lnTo>
                  <a:cubicBezTo>
                    <a:pt x="2583" y="1744"/>
                    <a:pt x="2588" y="1742"/>
                    <a:pt x="2592" y="1743"/>
                  </a:cubicBezTo>
                  <a:cubicBezTo>
                    <a:pt x="2596" y="1744"/>
                    <a:pt x="2599" y="1749"/>
                    <a:pt x="2598" y="1753"/>
                  </a:cubicBezTo>
                  <a:cubicBezTo>
                    <a:pt x="2596" y="1758"/>
                    <a:pt x="2592" y="1760"/>
                    <a:pt x="2587" y="1759"/>
                  </a:cubicBezTo>
                  <a:cubicBezTo>
                    <a:pt x="2583" y="1758"/>
                    <a:pt x="2580" y="1753"/>
                    <a:pt x="2582" y="1748"/>
                  </a:cubicBezTo>
                  <a:close/>
                  <a:moveTo>
                    <a:pt x="2592" y="1718"/>
                  </a:moveTo>
                  <a:lnTo>
                    <a:pt x="2592" y="1718"/>
                  </a:lnTo>
                  <a:cubicBezTo>
                    <a:pt x="2593" y="1713"/>
                    <a:pt x="2598" y="1710"/>
                    <a:pt x="2602" y="1711"/>
                  </a:cubicBezTo>
                  <a:cubicBezTo>
                    <a:pt x="2607" y="1712"/>
                    <a:pt x="2609" y="1717"/>
                    <a:pt x="2608" y="1721"/>
                  </a:cubicBezTo>
                  <a:cubicBezTo>
                    <a:pt x="2607" y="1726"/>
                    <a:pt x="2603" y="1728"/>
                    <a:pt x="2599" y="1727"/>
                  </a:cubicBezTo>
                  <a:cubicBezTo>
                    <a:pt x="2594" y="1726"/>
                    <a:pt x="2591" y="1722"/>
                    <a:pt x="2592" y="1718"/>
                  </a:cubicBezTo>
                  <a:close/>
                  <a:moveTo>
                    <a:pt x="2601" y="1685"/>
                  </a:moveTo>
                  <a:lnTo>
                    <a:pt x="2601" y="1685"/>
                  </a:lnTo>
                  <a:cubicBezTo>
                    <a:pt x="2602" y="1681"/>
                    <a:pt x="2606" y="1678"/>
                    <a:pt x="2611" y="1679"/>
                  </a:cubicBezTo>
                  <a:cubicBezTo>
                    <a:pt x="2615" y="1680"/>
                    <a:pt x="2618" y="1684"/>
                    <a:pt x="2617" y="1689"/>
                  </a:cubicBezTo>
                  <a:cubicBezTo>
                    <a:pt x="2616" y="1693"/>
                    <a:pt x="2611" y="1696"/>
                    <a:pt x="2607" y="1695"/>
                  </a:cubicBezTo>
                  <a:cubicBezTo>
                    <a:pt x="2602" y="1694"/>
                    <a:pt x="2600" y="1690"/>
                    <a:pt x="2601" y="1685"/>
                  </a:cubicBezTo>
                  <a:close/>
                  <a:moveTo>
                    <a:pt x="2609" y="1653"/>
                  </a:moveTo>
                  <a:lnTo>
                    <a:pt x="2609" y="1653"/>
                  </a:lnTo>
                  <a:cubicBezTo>
                    <a:pt x="2610" y="1648"/>
                    <a:pt x="2614" y="1646"/>
                    <a:pt x="2619" y="1647"/>
                  </a:cubicBezTo>
                  <a:cubicBezTo>
                    <a:pt x="2623" y="1648"/>
                    <a:pt x="2626" y="1652"/>
                    <a:pt x="2625" y="1657"/>
                  </a:cubicBezTo>
                  <a:cubicBezTo>
                    <a:pt x="2624" y="1661"/>
                    <a:pt x="2620" y="1664"/>
                    <a:pt x="2615" y="1663"/>
                  </a:cubicBezTo>
                  <a:cubicBezTo>
                    <a:pt x="2611" y="1662"/>
                    <a:pt x="2608" y="1657"/>
                    <a:pt x="2609" y="1653"/>
                  </a:cubicBezTo>
                  <a:close/>
                  <a:moveTo>
                    <a:pt x="2617" y="1621"/>
                  </a:moveTo>
                  <a:lnTo>
                    <a:pt x="2617" y="1621"/>
                  </a:lnTo>
                  <a:cubicBezTo>
                    <a:pt x="2618" y="1616"/>
                    <a:pt x="2623" y="1613"/>
                    <a:pt x="2627" y="1614"/>
                  </a:cubicBezTo>
                  <a:cubicBezTo>
                    <a:pt x="2632" y="1615"/>
                    <a:pt x="2635" y="1620"/>
                    <a:pt x="2634" y="1624"/>
                  </a:cubicBezTo>
                  <a:cubicBezTo>
                    <a:pt x="2633" y="1629"/>
                    <a:pt x="2628" y="1632"/>
                    <a:pt x="2624" y="1631"/>
                  </a:cubicBezTo>
                  <a:cubicBezTo>
                    <a:pt x="2619" y="1630"/>
                    <a:pt x="2616" y="1625"/>
                    <a:pt x="2617" y="1621"/>
                  </a:cubicBezTo>
                  <a:close/>
                  <a:moveTo>
                    <a:pt x="2625" y="1589"/>
                  </a:moveTo>
                  <a:lnTo>
                    <a:pt x="2625" y="1589"/>
                  </a:lnTo>
                  <a:cubicBezTo>
                    <a:pt x="2625" y="1584"/>
                    <a:pt x="2630" y="1581"/>
                    <a:pt x="2634" y="1582"/>
                  </a:cubicBezTo>
                  <a:cubicBezTo>
                    <a:pt x="2639" y="1582"/>
                    <a:pt x="2642" y="1587"/>
                    <a:pt x="2641" y="1591"/>
                  </a:cubicBezTo>
                  <a:cubicBezTo>
                    <a:pt x="2641" y="1596"/>
                    <a:pt x="2636" y="1599"/>
                    <a:pt x="2632" y="1598"/>
                  </a:cubicBezTo>
                  <a:cubicBezTo>
                    <a:pt x="2627" y="1598"/>
                    <a:pt x="2624" y="1593"/>
                    <a:pt x="2625" y="1589"/>
                  </a:cubicBezTo>
                  <a:close/>
                  <a:moveTo>
                    <a:pt x="2630" y="1556"/>
                  </a:moveTo>
                  <a:lnTo>
                    <a:pt x="2630" y="1556"/>
                  </a:lnTo>
                  <a:cubicBezTo>
                    <a:pt x="2630" y="1551"/>
                    <a:pt x="2635" y="1548"/>
                    <a:pt x="2639" y="1549"/>
                  </a:cubicBezTo>
                  <a:cubicBezTo>
                    <a:pt x="2644" y="1549"/>
                    <a:pt x="2647" y="1554"/>
                    <a:pt x="2646" y="1558"/>
                  </a:cubicBezTo>
                  <a:cubicBezTo>
                    <a:pt x="2646" y="1563"/>
                    <a:pt x="2641" y="1566"/>
                    <a:pt x="2637" y="1565"/>
                  </a:cubicBezTo>
                  <a:cubicBezTo>
                    <a:pt x="2632" y="1565"/>
                    <a:pt x="2629" y="1560"/>
                    <a:pt x="2630" y="1556"/>
                  </a:cubicBezTo>
                  <a:close/>
                  <a:moveTo>
                    <a:pt x="2635" y="1523"/>
                  </a:moveTo>
                  <a:lnTo>
                    <a:pt x="2635" y="1523"/>
                  </a:lnTo>
                  <a:cubicBezTo>
                    <a:pt x="2635" y="1518"/>
                    <a:pt x="2640" y="1515"/>
                    <a:pt x="2644" y="1516"/>
                  </a:cubicBezTo>
                  <a:cubicBezTo>
                    <a:pt x="2649" y="1516"/>
                    <a:pt x="2652" y="1521"/>
                    <a:pt x="2651" y="1525"/>
                  </a:cubicBezTo>
                  <a:cubicBezTo>
                    <a:pt x="2651" y="1530"/>
                    <a:pt x="2646" y="1533"/>
                    <a:pt x="2642" y="1532"/>
                  </a:cubicBezTo>
                  <a:cubicBezTo>
                    <a:pt x="2637" y="1532"/>
                    <a:pt x="2634" y="1528"/>
                    <a:pt x="2635" y="1523"/>
                  </a:cubicBezTo>
                  <a:close/>
                  <a:moveTo>
                    <a:pt x="2640" y="1490"/>
                  </a:moveTo>
                  <a:lnTo>
                    <a:pt x="2640" y="1490"/>
                  </a:lnTo>
                  <a:cubicBezTo>
                    <a:pt x="2640" y="1485"/>
                    <a:pt x="2645" y="1482"/>
                    <a:pt x="2649" y="1483"/>
                  </a:cubicBezTo>
                  <a:cubicBezTo>
                    <a:pt x="2654" y="1483"/>
                    <a:pt x="2657" y="1488"/>
                    <a:pt x="2656" y="1492"/>
                  </a:cubicBezTo>
                  <a:cubicBezTo>
                    <a:pt x="2656" y="1497"/>
                    <a:pt x="2651" y="1500"/>
                    <a:pt x="2647" y="1499"/>
                  </a:cubicBezTo>
                  <a:cubicBezTo>
                    <a:pt x="2642" y="1499"/>
                    <a:pt x="2639" y="1495"/>
                    <a:pt x="2640" y="1490"/>
                  </a:cubicBezTo>
                  <a:close/>
                  <a:moveTo>
                    <a:pt x="2644" y="1458"/>
                  </a:moveTo>
                  <a:lnTo>
                    <a:pt x="2644" y="1458"/>
                  </a:lnTo>
                  <a:cubicBezTo>
                    <a:pt x="2644" y="1453"/>
                    <a:pt x="2648" y="1450"/>
                    <a:pt x="2652" y="1450"/>
                  </a:cubicBezTo>
                  <a:cubicBezTo>
                    <a:pt x="2657" y="1450"/>
                    <a:pt x="2660" y="1454"/>
                    <a:pt x="2660" y="1458"/>
                  </a:cubicBezTo>
                  <a:cubicBezTo>
                    <a:pt x="2660" y="1463"/>
                    <a:pt x="2656" y="1467"/>
                    <a:pt x="2652" y="1466"/>
                  </a:cubicBezTo>
                  <a:cubicBezTo>
                    <a:pt x="2647" y="1466"/>
                    <a:pt x="2644" y="1462"/>
                    <a:pt x="2644" y="1458"/>
                  </a:cubicBezTo>
                  <a:close/>
                  <a:moveTo>
                    <a:pt x="2645" y="1425"/>
                  </a:moveTo>
                  <a:lnTo>
                    <a:pt x="2645" y="1424"/>
                  </a:lnTo>
                  <a:cubicBezTo>
                    <a:pt x="2646" y="1420"/>
                    <a:pt x="2649" y="1416"/>
                    <a:pt x="2654" y="1416"/>
                  </a:cubicBezTo>
                  <a:cubicBezTo>
                    <a:pt x="2659" y="1417"/>
                    <a:pt x="2662" y="1420"/>
                    <a:pt x="2662" y="1425"/>
                  </a:cubicBezTo>
                  <a:cubicBezTo>
                    <a:pt x="2662" y="1430"/>
                    <a:pt x="2658" y="1433"/>
                    <a:pt x="2653" y="1433"/>
                  </a:cubicBezTo>
                  <a:cubicBezTo>
                    <a:pt x="2649" y="1433"/>
                    <a:pt x="2645" y="1429"/>
                    <a:pt x="2645" y="1425"/>
                  </a:cubicBezTo>
                  <a:close/>
                  <a:moveTo>
                    <a:pt x="2647" y="1391"/>
                  </a:moveTo>
                  <a:lnTo>
                    <a:pt x="2647" y="1391"/>
                  </a:lnTo>
                  <a:cubicBezTo>
                    <a:pt x="2647" y="1387"/>
                    <a:pt x="2651" y="1383"/>
                    <a:pt x="2656" y="1383"/>
                  </a:cubicBezTo>
                  <a:cubicBezTo>
                    <a:pt x="2660" y="1383"/>
                    <a:pt x="2664" y="1387"/>
                    <a:pt x="2664" y="1392"/>
                  </a:cubicBezTo>
                  <a:cubicBezTo>
                    <a:pt x="2664" y="1396"/>
                    <a:pt x="2660" y="1400"/>
                    <a:pt x="2655" y="1400"/>
                  </a:cubicBezTo>
                  <a:cubicBezTo>
                    <a:pt x="2651" y="1400"/>
                    <a:pt x="2647" y="1396"/>
                    <a:pt x="2647" y="1391"/>
                  </a:cubicBezTo>
                  <a:close/>
                  <a:moveTo>
                    <a:pt x="2649" y="1358"/>
                  </a:moveTo>
                  <a:lnTo>
                    <a:pt x="2649" y="1358"/>
                  </a:lnTo>
                  <a:cubicBezTo>
                    <a:pt x="2649" y="1353"/>
                    <a:pt x="2653" y="1350"/>
                    <a:pt x="2657" y="1350"/>
                  </a:cubicBezTo>
                  <a:cubicBezTo>
                    <a:pt x="2662" y="1350"/>
                    <a:pt x="2666" y="1354"/>
                    <a:pt x="2665" y="1358"/>
                  </a:cubicBezTo>
                  <a:cubicBezTo>
                    <a:pt x="2665" y="1363"/>
                    <a:pt x="2662" y="1367"/>
                    <a:pt x="2657" y="1366"/>
                  </a:cubicBezTo>
                  <a:cubicBezTo>
                    <a:pt x="2652" y="1366"/>
                    <a:pt x="2649" y="1362"/>
                    <a:pt x="2649" y="1358"/>
                  </a:cubicBezTo>
                  <a:close/>
                  <a:moveTo>
                    <a:pt x="2650" y="1325"/>
                  </a:moveTo>
                  <a:lnTo>
                    <a:pt x="2650" y="1325"/>
                  </a:lnTo>
                  <a:cubicBezTo>
                    <a:pt x="2649" y="1321"/>
                    <a:pt x="2653" y="1317"/>
                    <a:pt x="2658" y="1316"/>
                  </a:cubicBezTo>
                  <a:cubicBezTo>
                    <a:pt x="2662" y="1316"/>
                    <a:pt x="2666" y="1320"/>
                    <a:pt x="2666" y="1324"/>
                  </a:cubicBezTo>
                  <a:cubicBezTo>
                    <a:pt x="2667" y="1329"/>
                    <a:pt x="2663" y="1333"/>
                    <a:pt x="2659" y="1333"/>
                  </a:cubicBezTo>
                  <a:cubicBezTo>
                    <a:pt x="2654" y="1333"/>
                    <a:pt x="2650" y="1330"/>
                    <a:pt x="2650" y="1325"/>
                  </a:cubicBezTo>
                  <a:close/>
                  <a:moveTo>
                    <a:pt x="2648" y="1292"/>
                  </a:moveTo>
                  <a:lnTo>
                    <a:pt x="2648" y="1292"/>
                  </a:lnTo>
                  <a:cubicBezTo>
                    <a:pt x="2648" y="1287"/>
                    <a:pt x="2651" y="1283"/>
                    <a:pt x="2656" y="1283"/>
                  </a:cubicBezTo>
                  <a:cubicBezTo>
                    <a:pt x="2660" y="1283"/>
                    <a:pt x="2664" y="1286"/>
                    <a:pt x="2665" y="1291"/>
                  </a:cubicBezTo>
                  <a:cubicBezTo>
                    <a:pt x="2665" y="1296"/>
                    <a:pt x="2661" y="1300"/>
                    <a:pt x="2657" y="1300"/>
                  </a:cubicBezTo>
                  <a:cubicBezTo>
                    <a:pt x="2652" y="1300"/>
                    <a:pt x="2648" y="1297"/>
                    <a:pt x="2648" y="1292"/>
                  </a:cubicBezTo>
                  <a:close/>
                  <a:moveTo>
                    <a:pt x="2646" y="1259"/>
                  </a:moveTo>
                  <a:lnTo>
                    <a:pt x="2646" y="1259"/>
                  </a:lnTo>
                  <a:cubicBezTo>
                    <a:pt x="2646" y="1254"/>
                    <a:pt x="2650" y="1250"/>
                    <a:pt x="2654" y="1250"/>
                  </a:cubicBezTo>
                  <a:cubicBezTo>
                    <a:pt x="2659" y="1250"/>
                    <a:pt x="2663" y="1253"/>
                    <a:pt x="2663" y="1258"/>
                  </a:cubicBezTo>
                  <a:cubicBezTo>
                    <a:pt x="2663" y="1262"/>
                    <a:pt x="2660" y="1266"/>
                    <a:pt x="2655" y="1267"/>
                  </a:cubicBezTo>
                  <a:cubicBezTo>
                    <a:pt x="2651" y="1267"/>
                    <a:pt x="2647" y="1263"/>
                    <a:pt x="2646" y="1259"/>
                  </a:cubicBezTo>
                  <a:close/>
                  <a:moveTo>
                    <a:pt x="2645" y="1225"/>
                  </a:moveTo>
                  <a:lnTo>
                    <a:pt x="2645" y="1225"/>
                  </a:lnTo>
                  <a:cubicBezTo>
                    <a:pt x="2644" y="1221"/>
                    <a:pt x="2648" y="1217"/>
                    <a:pt x="2652" y="1217"/>
                  </a:cubicBezTo>
                  <a:cubicBezTo>
                    <a:pt x="2657" y="1216"/>
                    <a:pt x="2661" y="1220"/>
                    <a:pt x="2661" y="1224"/>
                  </a:cubicBezTo>
                  <a:cubicBezTo>
                    <a:pt x="2662" y="1229"/>
                    <a:pt x="2658" y="1233"/>
                    <a:pt x="2653" y="1233"/>
                  </a:cubicBezTo>
                  <a:cubicBezTo>
                    <a:pt x="2649" y="1233"/>
                    <a:pt x="2645" y="1230"/>
                    <a:pt x="2645" y="1225"/>
                  </a:cubicBezTo>
                  <a:close/>
                  <a:moveTo>
                    <a:pt x="2643" y="1193"/>
                  </a:moveTo>
                  <a:lnTo>
                    <a:pt x="2643" y="1193"/>
                  </a:lnTo>
                  <a:cubicBezTo>
                    <a:pt x="2642" y="1188"/>
                    <a:pt x="2645" y="1184"/>
                    <a:pt x="2649" y="1183"/>
                  </a:cubicBezTo>
                  <a:cubicBezTo>
                    <a:pt x="2654" y="1183"/>
                    <a:pt x="2658" y="1186"/>
                    <a:pt x="2659" y="1190"/>
                  </a:cubicBezTo>
                  <a:cubicBezTo>
                    <a:pt x="2660" y="1195"/>
                    <a:pt x="2657" y="1199"/>
                    <a:pt x="2652" y="1200"/>
                  </a:cubicBezTo>
                  <a:cubicBezTo>
                    <a:pt x="2648" y="1201"/>
                    <a:pt x="2643" y="1198"/>
                    <a:pt x="2643" y="1193"/>
                  </a:cubicBezTo>
                  <a:close/>
                  <a:moveTo>
                    <a:pt x="2637" y="1160"/>
                  </a:moveTo>
                  <a:lnTo>
                    <a:pt x="2637" y="1160"/>
                  </a:lnTo>
                  <a:cubicBezTo>
                    <a:pt x="2637" y="1155"/>
                    <a:pt x="2640" y="1151"/>
                    <a:pt x="2644" y="1150"/>
                  </a:cubicBezTo>
                  <a:cubicBezTo>
                    <a:pt x="2649" y="1150"/>
                    <a:pt x="2653" y="1153"/>
                    <a:pt x="2654" y="1157"/>
                  </a:cubicBezTo>
                  <a:cubicBezTo>
                    <a:pt x="2655" y="1162"/>
                    <a:pt x="2652" y="1166"/>
                    <a:pt x="2647" y="1167"/>
                  </a:cubicBezTo>
                  <a:cubicBezTo>
                    <a:pt x="2643" y="1168"/>
                    <a:pt x="2638" y="1165"/>
                    <a:pt x="2637" y="1160"/>
                  </a:cubicBezTo>
                  <a:close/>
                  <a:moveTo>
                    <a:pt x="2632" y="1127"/>
                  </a:moveTo>
                  <a:lnTo>
                    <a:pt x="2632" y="1127"/>
                  </a:lnTo>
                  <a:cubicBezTo>
                    <a:pt x="2632" y="1123"/>
                    <a:pt x="2635" y="1118"/>
                    <a:pt x="2639" y="1117"/>
                  </a:cubicBezTo>
                  <a:cubicBezTo>
                    <a:pt x="2644" y="1117"/>
                    <a:pt x="2648" y="1120"/>
                    <a:pt x="2649" y="1124"/>
                  </a:cubicBezTo>
                  <a:cubicBezTo>
                    <a:pt x="2650" y="1129"/>
                    <a:pt x="2647" y="1133"/>
                    <a:pt x="2642" y="1134"/>
                  </a:cubicBezTo>
                  <a:cubicBezTo>
                    <a:pt x="2637" y="1135"/>
                    <a:pt x="2633" y="1132"/>
                    <a:pt x="2632" y="1127"/>
                  </a:cubicBezTo>
                  <a:close/>
                  <a:moveTo>
                    <a:pt x="2627" y="1094"/>
                  </a:moveTo>
                  <a:lnTo>
                    <a:pt x="2627" y="1094"/>
                  </a:lnTo>
                  <a:cubicBezTo>
                    <a:pt x="2627" y="1090"/>
                    <a:pt x="2630" y="1085"/>
                    <a:pt x="2634" y="1085"/>
                  </a:cubicBezTo>
                  <a:cubicBezTo>
                    <a:pt x="2639" y="1084"/>
                    <a:pt x="2643" y="1087"/>
                    <a:pt x="2644" y="1091"/>
                  </a:cubicBezTo>
                  <a:cubicBezTo>
                    <a:pt x="2645" y="1096"/>
                    <a:pt x="2642" y="1100"/>
                    <a:pt x="2637" y="1101"/>
                  </a:cubicBezTo>
                  <a:cubicBezTo>
                    <a:pt x="2632" y="1102"/>
                    <a:pt x="2628" y="1099"/>
                    <a:pt x="2627" y="1094"/>
                  </a:cubicBezTo>
                  <a:close/>
                  <a:moveTo>
                    <a:pt x="2622" y="1062"/>
                  </a:moveTo>
                  <a:lnTo>
                    <a:pt x="2622" y="1062"/>
                  </a:lnTo>
                  <a:cubicBezTo>
                    <a:pt x="2621" y="1057"/>
                    <a:pt x="2624" y="1053"/>
                    <a:pt x="2628" y="1052"/>
                  </a:cubicBezTo>
                  <a:cubicBezTo>
                    <a:pt x="2632" y="1051"/>
                    <a:pt x="2637" y="1053"/>
                    <a:pt x="2638" y="1058"/>
                  </a:cubicBezTo>
                  <a:cubicBezTo>
                    <a:pt x="2639" y="1062"/>
                    <a:pt x="2637" y="1067"/>
                    <a:pt x="2632" y="1068"/>
                  </a:cubicBezTo>
                  <a:cubicBezTo>
                    <a:pt x="2628" y="1069"/>
                    <a:pt x="2623" y="1066"/>
                    <a:pt x="2622" y="1062"/>
                  </a:cubicBezTo>
                  <a:close/>
                  <a:moveTo>
                    <a:pt x="2614" y="1030"/>
                  </a:moveTo>
                  <a:lnTo>
                    <a:pt x="2614" y="1030"/>
                  </a:lnTo>
                  <a:cubicBezTo>
                    <a:pt x="2612" y="1025"/>
                    <a:pt x="2615" y="1021"/>
                    <a:pt x="2620" y="1020"/>
                  </a:cubicBezTo>
                  <a:cubicBezTo>
                    <a:pt x="2624" y="1018"/>
                    <a:pt x="2629" y="1021"/>
                    <a:pt x="2630" y="1026"/>
                  </a:cubicBezTo>
                  <a:cubicBezTo>
                    <a:pt x="2631" y="1030"/>
                    <a:pt x="2628" y="1035"/>
                    <a:pt x="2624" y="1036"/>
                  </a:cubicBezTo>
                  <a:cubicBezTo>
                    <a:pt x="2619" y="1037"/>
                    <a:pt x="2615" y="1034"/>
                    <a:pt x="2614" y="1030"/>
                  </a:cubicBezTo>
                  <a:close/>
                  <a:moveTo>
                    <a:pt x="2605" y="997"/>
                  </a:moveTo>
                  <a:lnTo>
                    <a:pt x="2605" y="997"/>
                  </a:lnTo>
                  <a:cubicBezTo>
                    <a:pt x="2604" y="993"/>
                    <a:pt x="2607" y="988"/>
                    <a:pt x="2611" y="987"/>
                  </a:cubicBezTo>
                  <a:cubicBezTo>
                    <a:pt x="2616" y="986"/>
                    <a:pt x="2620" y="989"/>
                    <a:pt x="2621" y="993"/>
                  </a:cubicBezTo>
                  <a:cubicBezTo>
                    <a:pt x="2622" y="998"/>
                    <a:pt x="2620" y="1002"/>
                    <a:pt x="2615" y="1003"/>
                  </a:cubicBezTo>
                  <a:cubicBezTo>
                    <a:pt x="2611" y="1005"/>
                    <a:pt x="2606" y="1002"/>
                    <a:pt x="2605" y="997"/>
                  </a:cubicBezTo>
                  <a:close/>
                  <a:moveTo>
                    <a:pt x="2597" y="965"/>
                  </a:moveTo>
                  <a:lnTo>
                    <a:pt x="2597" y="965"/>
                  </a:lnTo>
                  <a:cubicBezTo>
                    <a:pt x="2596" y="961"/>
                    <a:pt x="2598" y="956"/>
                    <a:pt x="2603" y="955"/>
                  </a:cubicBezTo>
                  <a:cubicBezTo>
                    <a:pt x="2607" y="954"/>
                    <a:pt x="2612" y="957"/>
                    <a:pt x="2613" y="961"/>
                  </a:cubicBezTo>
                  <a:cubicBezTo>
                    <a:pt x="2614" y="966"/>
                    <a:pt x="2611" y="970"/>
                    <a:pt x="2607" y="971"/>
                  </a:cubicBezTo>
                  <a:cubicBezTo>
                    <a:pt x="2602" y="972"/>
                    <a:pt x="2598" y="970"/>
                    <a:pt x="2597" y="965"/>
                  </a:cubicBezTo>
                  <a:close/>
                  <a:moveTo>
                    <a:pt x="2588" y="934"/>
                  </a:moveTo>
                  <a:lnTo>
                    <a:pt x="2588" y="934"/>
                  </a:lnTo>
                  <a:cubicBezTo>
                    <a:pt x="2586" y="929"/>
                    <a:pt x="2589" y="925"/>
                    <a:pt x="2593" y="923"/>
                  </a:cubicBezTo>
                  <a:cubicBezTo>
                    <a:pt x="2598" y="922"/>
                    <a:pt x="2602" y="924"/>
                    <a:pt x="2604" y="928"/>
                  </a:cubicBezTo>
                  <a:cubicBezTo>
                    <a:pt x="2605" y="933"/>
                    <a:pt x="2603" y="937"/>
                    <a:pt x="2598" y="939"/>
                  </a:cubicBezTo>
                  <a:cubicBezTo>
                    <a:pt x="2594" y="940"/>
                    <a:pt x="2589" y="938"/>
                    <a:pt x="2588" y="934"/>
                  </a:cubicBezTo>
                  <a:close/>
                  <a:moveTo>
                    <a:pt x="2577" y="902"/>
                  </a:moveTo>
                  <a:lnTo>
                    <a:pt x="2577" y="902"/>
                  </a:lnTo>
                  <a:cubicBezTo>
                    <a:pt x="2575" y="898"/>
                    <a:pt x="2577" y="893"/>
                    <a:pt x="2582" y="892"/>
                  </a:cubicBezTo>
                  <a:cubicBezTo>
                    <a:pt x="2586" y="890"/>
                    <a:pt x="2591" y="893"/>
                    <a:pt x="2592" y="897"/>
                  </a:cubicBezTo>
                  <a:cubicBezTo>
                    <a:pt x="2594" y="901"/>
                    <a:pt x="2591" y="906"/>
                    <a:pt x="2587" y="908"/>
                  </a:cubicBezTo>
                  <a:cubicBezTo>
                    <a:pt x="2583" y="909"/>
                    <a:pt x="2578" y="907"/>
                    <a:pt x="2577" y="902"/>
                  </a:cubicBezTo>
                  <a:close/>
                  <a:moveTo>
                    <a:pt x="2565" y="871"/>
                  </a:moveTo>
                  <a:lnTo>
                    <a:pt x="2565" y="871"/>
                  </a:lnTo>
                  <a:cubicBezTo>
                    <a:pt x="2564" y="867"/>
                    <a:pt x="2566" y="862"/>
                    <a:pt x="2571" y="860"/>
                  </a:cubicBezTo>
                  <a:cubicBezTo>
                    <a:pt x="2575" y="859"/>
                    <a:pt x="2580" y="861"/>
                    <a:pt x="2581" y="866"/>
                  </a:cubicBezTo>
                  <a:cubicBezTo>
                    <a:pt x="2583" y="870"/>
                    <a:pt x="2580" y="875"/>
                    <a:pt x="2576" y="876"/>
                  </a:cubicBezTo>
                  <a:cubicBezTo>
                    <a:pt x="2571" y="878"/>
                    <a:pt x="2567" y="875"/>
                    <a:pt x="2565" y="871"/>
                  </a:cubicBezTo>
                  <a:close/>
                  <a:moveTo>
                    <a:pt x="2554" y="840"/>
                  </a:moveTo>
                  <a:lnTo>
                    <a:pt x="2554" y="839"/>
                  </a:lnTo>
                  <a:cubicBezTo>
                    <a:pt x="2552" y="835"/>
                    <a:pt x="2555" y="830"/>
                    <a:pt x="2559" y="829"/>
                  </a:cubicBezTo>
                  <a:cubicBezTo>
                    <a:pt x="2564" y="828"/>
                    <a:pt x="2568" y="830"/>
                    <a:pt x="2570" y="834"/>
                  </a:cubicBezTo>
                  <a:cubicBezTo>
                    <a:pt x="2571" y="839"/>
                    <a:pt x="2569" y="843"/>
                    <a:pt x="2564" y="845"/>
                  </a:cubicBezTo>
                  <a:cubicBezTo>
                    <a:pt x="2560" y="846"/>
                    <a:pt x="2555" y="844"/>
                    <a:pt x="2554" y="840"/>
                  </a:cubicBezTo>
                  <a:close/>
                  <a:moveTo>
                    <a:pt x="2542" y="810"/>
                  </a:moveTo>
                  <a:lnTo>
                    <a:pt x="2542" y="809"/>
                  </a:lnTo>
                  <a:cubicBezTo>
                    <a:pt x="2540" y="805"/>
                    <a:pt x="2542" y="800"/>
                    <a:pt x="2546" y="798"/>
                  </a:cubicBezTo>
                  <a:cubicBezTo>
                    <a:pt x="2550" y="796"/>
                    <a:pt x="2555" y="798"/>
                    <a:pt x="2557" y="802"/>
                  </a:cubicBezTo>
                  <a:cubicBezTo>
                    <a:pt x="2559" y="807"/>
                    <a:pt x="2557" y="812"/>
                    <a:pt x="2553" y="814"/>
                  </a:cubicBezTo>
                  <a:cubicBezTo>
                    <a:pt x="2549" y="815"/>
                    <a:pt x="2544" y="814"/>
                    <a:pt x="2542" y="810"/>
                  </a:cubicBezTo>
                  <a:close/>
                  <a:moveTo>
                    <a:pt x="2527" y="779"/>
                  </a:moveTo>
                  <a:lnTo>
                    <a:pt x="2527" y="779"/>
                  </a:lnTo>
                  <a:cubicBezTo>
                    <a:pt x="2525" y="775"/>
                    <a:pt x="2527" y="770"/>
                    <a:pt x="2531" y="768"/>
                  </a:cubicBezTo>
                  <a:cubicBezTo>
                    <a:pt x="2536" y="766"/>
                    <a:pt x="2540" y="768"/>
                    <a:pt x="2542" y="772"/>
                  </a:cubicBezTo>
                  <a:cubicBezTo>
                    <a:pt x="2544" y="777"/>
                    <a:pt x="2543" y="782"/>
                    <a:pt x="2538" y="783"/>
                  </a:cubicBezTo>
                  <a:cubicBezTo>
                    <a:pt x="2534" y="785"/>
                    <a:pt x="2529" y="784"/>
                    <a:pt x="2527" y="779"/>
                  </a:cubicBezTo>
                  <a:close/>
                  <a:moveTo>
                    <a:pt x="2513" y="749"/>
                  </a:moveTo>
                  <a:lnTo>
                    <a:pt x="2513" y="749"/>
                  </a:lnTo>
                  <a:cubicBezTo>
                    <a:pt x="2511" y="745"/>
                    <a:pt x="2513" y="740"/>
                    <a:pt x="2517" y="738"/>
                  </a:cubicBezTo>
                  <a:cubicBezTo>
                    <a:pt x="2521" y="736"/>
                    <a:pt x="2526" y="738"/>
                    <a:pt x="2528" y="742"/>
                  </a:cubicBezTo>
                  <a:cubicBezTo>
                    <a:pt x="2530" y="747"/>
                    <a:pt x="2528" y="752"/>
                    <a:pt x="2524" y="753"/>
                  </a:cubicBezTo>
                  <a:cubicBezTo>
                    <a:pt x="2520" y="755"/>
                    <a:pt x="2515" y="754"/>
                    <a:pt x="2513" y="749"/>
                  </a:cubicBezTo>
                  <a:close/>
                  <a:moveTo>
                    <a:pt x="2498" y="719"/>
                  </a:moveTo>
                  <a:lnTo>
                    <a:pt x="2498" y="719"/>
                  </a:lnTo>
                  <a:cubicBezTo>
                    <a:pt x="2496" y="715"/>
                    <a:pt x="2498" y="710"/>
                    <a:pt x="2502" y="708"/>
                  </a:cubicBezTo>
                  <a:cubicBezTo>
                    <a:pt x="2507" y="706"/>
                    <a:pt x="2511" y="708"/>
                    <a:pt x="2513" y="712"/>
                  </a:cubicBezTo>
                  <a:cubicBezTo>
                    <a:pt x="2515" y="717"/>
                    <a:pt x="2514" y="721"/>
                    <a:pt x="2509" y="723"/>
                  </a:cubicBezTo>
                  <a:cubicBezTo>
                    <a:pt x="2505" y="725"/>
                    <a:pt x="2500" y="724"/>
                    <a:pt x="2498" y="719"/>
                  </a:cubicBezTo>
                  <a:close/>
                  <a:moveTo>
                    <a:pt x="2483" y="691"/>
                  </a:moveTo>
                  <a:lnTo>
                    <a:pt x="2483" y="691"/>
                  </a:lnTo>
                  <a:cubicBezTo>
                    <a:pt x="2481" y="687"/>
                    <a:pt x="2482" y="682"/>
                    <a:pt x="2486" y="679"/>
                  </a:cubicBezTo>
                  <a:cubicBezTo>
                    <a:pt x="2490" y="677"/>
                    <a:pt x="2495" y="678"/>
                    <a:pt x="2497" y="682"/>
                  </a:cubicBezTo>
                  <a:cubicBezTo>
                    <a:pt x="2500" y="687"/>
                    <a:pt x="2498" y="692"/>
                    <a:pt x="2494" y="694"/>
                  </a:cubicBezTo>
                  <a:cubicBezTo>
                    <a:pt x="2490" y="696"/>
                    <a:pt x="2485" y="695"/>
                    <a:pt x="2483" y="691"/>
                  </a:cubicBezTo>
                  <a:close/>
                  <a:moveTo>
                    <a:pt x="2466" y="662"/>
                  </a:moveTo>
                  <a:lnTo>
                    <a:pt x="2466" y="662"/>
                  </a:lnTo>
                  <a:cubicBezTo>
                    <a:pt x="2463" y="658"/>
                    <a:pt x="2465" y="653"/>
                    <a:pt x="2469" y="651"/>
                  </a:cubicBezTo>
                  <a:cubicBezTo>
                    <a:pt x="2473" y="649"/>
                    <a:pt x="2478" y="650"/>
                    <a:pt x="2480" y="654"/>
                  </a:cubicBezTo>
                  <a:cubicBezTo>
                    <a:pt x="2482" y="658"/>
                    <a:pt x="2481" y="663"/>
                    <a:pt x="2477" y="665"/>
                  </a:cubicBezTo>
                  <a:cubicBezTo>
                    <a:pt x="2473" y="668"/>
                    <a:pt x="2468" y="666"/>
                    <a:pt x="2466" y="662"/>
                  </a:cubicBezTo>
                  <a:close/>
                  <a:moveTo>
                    <a:pt x="2448" y="634"/>
                  </a:moveTo>
                  <a:lnTo>
                    <a:pt x="2448" y="634"/>
                  </a:lnTo>
                  <a:cubicBezTo>
                    <a:pt x="2446" y="630"/>
                    <a:pt x="2447" y="624"/>
                    <a:pt x="2451" y="622"/>
                  </a:cubicBezTo>
                  <a:cubicBezTo>
                    <a:pt x="2455" y="620"/>
                    <a:pt x="2461" y="621"/>
                    <a:pt x="2463" y="625"/>
                  </a:cubicBezTo>
                  <a:cubicBezTo>
                    <a:pt x="2465" y="629"/>
                    <a:pt x="2464" y="635"/>
                    <a:pt x="2460" y="637"/>
                  </a:cubicBezTo>
                  <a:cubicBezTo>
                    <a:pt x="2456" y="639"/>
                    <a:pt x="2451" y="638"/>
                    <a:pt x="2448" y="634"/>
                  </a:cubicBezTo>
                  <a:close/>
                  <a:moveTo>
                    <a:pt x="2431" y="605"/>
                  </a:moveTo>
                  <a:lnTo>
                    <a:pt x="2431" y="605"/>
                  </a:lnTo>
                  <a:cubicBezTo>
                    <a:pt x="2429" y="601"/>
                    <a:pt x="2430" y="596"/>
                    <a:pt x="2434" y="594"/>
                  </a:cubicBezTo>
                  <a:cubicBezTo>
                    <a:pt x="2438" y="591"/>
                    <a:pt x="2443" y="593"/>
                    <a:pt x="2445" y="597"/>
                  </a:cubicBezTo>
                  <a:cubicBezTo>
                    <a:pt x="2448" y="601"/>
                    <a:pt x="2446" y="606"/>
                    <a:pt x="2442" y="608"/>
                  </a:cubicBezTo>
                  <a:cubicBezTo>
                    <a:pt x="2438" y="611"/>
                    <a:pt x="2433" y="609"/>
                    <a:pt x="2431" y="605"/>
                  </a:cubicBezTo>
                  <a:close/>
                  <a:moveTo>
                    <a:pt x="2413" y="579"/>
                  </a:moveTo>
                  <a:lnTo>
                    <a:pt x="2413" y="579"/>
                  </a:lnTo>
                  <a:cubicBezTo>
                    <a:pt x="2410" y="575"/>
                    <a:pt x="2411" y="570"/>
                    <a:pt x="2414" y="567"/>
                  </a:cubicBezTo>
                  <a:cubicBezTo>
                    <a:pt x="2418" y="564"/>
                    <a:pt x="2423" y="565"/>
                    <a:pt x="2426" y="569"/>
                  </a:cubicBezTo>
                  <a:cubicBezTo>
                    <a:pt x="2429" y="572"/>
                    <a:pt x="2428" y="578"/>
                    <a:pt x="2424" y="580"/>
                  </a:cubicBezTo>
                  <a:cubicBezTo>
                    <a:pt x="2421" y="583"/>
                    <a:pt x="2415" y="582"/>
                    <a:pt x="2413" y="579"/>
                  </a:cubicBezTo>
                  <a:close/>
                  <a:moveTo>
                    <a:pt x="2393" y="552"/>
                  </a:moveTo>
                  <a:lnTo>
                    <a:pt x="2393" y="552"/>
                  </a:lnTo>
                  <a:cubicBezTo>
                    <a:pt x="2390" y="548"/>
                    <a:pt x="2391" y="543"/>
                    <a:pt x="2394" y="540"/>
                  </a:cubicBezTo>
                  <a:cubicBezTo>
                    <a:pt x="2398" y="537"/>
                    <a:pt x="2403" y="538"/>
                    <a:pt x="2406" y="542"/>
                  </a:cubicBezTo>
                  <a:cubicBezTo>
                    <a:pt x="2409" y="546"/>
                    <a:pt x="2408" y="551"/>
                    <a:pt x="2404" y="554"/>
                  </a:cubicBezTo>
                  <a:cubicBezTo>
                    <a:pt x="2401" y="556"/>
                    <a:pt x="2395" y="556"/>
                    <a:pt x="2393" y="552"/>
                  </a:cubicBezTo>
                  <a:close/>
                  <a:moveTo>
                    <a:pt x="2373" y="525"/>
                  </a:moveTo>
                  <a:lnTo>
                    <a:pt x="2373" y="525"/>
                  </a:lnTo>
                  <a:cubicBezTo>
                    <a:pt x="2370" y="521"/>
                    <a:pt x="2371" y="516"/>
                    <a:pt x="2374" y="513"/>
                  </a:cubicBezTo>
                  <a:cubicBezTo>
                    <a:pt x="2378" y="511"/>
                    <a:pt x="2383" y="511"/>
                    <a:pt x="2386" y="515"/>
                  </a:cubicBezTo>
                  <a:cubicBezTo>
                    <a:pt x="2389" y="519"/>
                    <a:pt x="2388" y="524"/>
                    <a:pt x="2384" y="527"/>
                  </a:cubicBezTo>
                  <a:cubicBezTo>
                    <a:pt x="2381" y="530"/>
                    <a:pt x="2375" y="529"/>
                    <a:pt x="2373" y="525"/>
                  </a:cubicBezTo>
                  <a:close/>
                  <a:moveTo>
                    <a:pt x="2353" y="498"/>
                  </a:moveTo>
                  <a:lnTo>
                    <a:pt x="2353" y="498"/>
                  </a:lnTo>
                  <a:cubicBezTo>
                    <a:pt x="2350" y="495"/>
                    <a:pt x="2351" y="490"/>
                    <a:pt x="2354" y="487"/>
                  </a:cubicBezTo>
                  <a:cubicBezTo>
                    <a:pt x="2358" y="484"/>
                    <a:pt x="2363" y="485"/>
                    <a:pt x="2366" y="488"/>
                  </a:cubicBezTo>
                  <a:cubicBezTo>
                    <a:pt x="2369" y="492"/>
                    <a:pt x="2368" y="497"/>
                    <a:pt x="2364" y="500"/>
                  </a:cubicBezTo>
                  <a:cubicBezTo>
                    <a:pt x="2361" y="503"/>
                    <a:pt x="2356" y="502"/>
                    <a:pt x="2353" y="498"/>
                  </a:cubicBezTo>
                  <a:close/>
                  <a:moveTo>
                    <a:pt x="2331" y="474"/>
                  </a:moveTo>
                  <a:lnTo>
                    <a:pt x="2331" y="474"/>
                  </a:lnTo>
                  <a:cubicBezTo>
                    <a:pt x="2328" y="470"/>
                    <a:pt x="2328" y="465"/>
                    <a:pt x="2332" y="462"/>
                  </a:cubicBezTo>
                  <a:cubicBezTo>
                    <a:pt x="2335" y="459"/>
                    <a:pt x="2341" y="460"/>
                    <a:pt x="2344" y="463"/>
                  </a:cubicBezTo>
                  <a:cubicBezTo>
                    <a:pt x="2347" y="467"/>
                    <a:pt x="2346" y="472"/>
                    <a:pt x="2343" y="475"/>
                  </a:cubicBezTo>
                  <a:cubicBezTo>
                    <a:pt x="2339" y="478"/>
                    <a:pt x="2334" y="477"/>
                    <a:pt x="2331" y="474"/>
                  </a:cubicBezTo>
                  <a:close/>
                  <a:moveTo>
                    <a:pt x="2308" y="449"/>
                  </a:moveTo>
                  <a:lnTo>
                    <a:pt x="2308" y="449"/>
                  </a:lnTo>
                  <a:cubicBezTo>
                    <a:pt x="2305" y="446"/>
                    <a:pt x="2306" y="441"/>
                    <a:pt x="2309" y="438"/>
                  </a:cubicBezTo>
                  <a:cubicBezTo>
                    <a:pt x="2313" y="435"/>
                    <a:pt x="2318" y="435"/>
                    <a:pt x="2321" y="438"/>
                  </a:cubicBezTo>
                  <a:cubicBezTo>
                    <a:pt x="2324" y="442"/>
                    <a:pt x="2324" y="447"/>
                    <a:pt x="2320" y="450"/>
                  </a:cubicBezTo>
                  <a:cubicBezTo>
                    <a:pt x="2317" y="453"/>
                    <a:pt x="2311" y="453"/>
                    <a:pt x="2308" y="449"/>
                  </a:cubicBezTo>
                  <a:close/>
                  <a:moveTo>
                    <a:pt x="2286" y="425"/>
                  </a:moveTo>
                  <a:lnTo>
                    <a:pt x="2286" y="425"/>
                  </a:lnTo>
                  <a:cubicBezTo>
                    <a:pt x="2283" y="421"/>
                    <a:pt x="2283" y="416"/>
                    <a:pt x="2287" y="413"/>
                  </a:cubicBezTo>
                  <a:cubicBezTo>
                    <a:pt x="2290" y="410"/>
                    <a:pt x="2296" y="410"/>
                    <a:pt x="2299" y="414"/>
                  </a:cubicBezTo>
                  <a:cubicBezTo>
                    <a:pt x="2302" y="417"/>
                    <a:pt x="2301" y="423"/>
                    <a:pt x="2298" y="426"/>
                  </a:cubicBezTo>
                  <a:cubicBezTo>
                    <a:pt x="2294" y="429"/>
                    <a:pt x="2289" y="428"/>
                    <a:pt x="2286" y="425"/>
                  </a:cubicBezTo>
                  <a:close/>
                  <a:moveTo>
                    <a:pt x="2264" y="401"/>
                  </a:moveTo>
                  <a:lnTo>
                    <a:pt x="2264" y="401"/>
                  </a:lnTo>
                  <a:cubicBezTo>
                    <a:pt x="2261" y="398"/>
                    <a:pt x="2260" y="392"/>
                    <a:pt x="2264" y="389"/>
                  </a:cubicBezTo>
                  <a:cubicBezTo>
                    <a:pt x="2267" y="386"/>
                    <a:pt x="2272" y="385"/>
                    <a:pt x="2275" y="389"/>
                  </a:cubicBezTo>
                  <a:cubicBezTo>
                    <a:pt x="2279" y="392"/>
                    <a:pt x="2279" y="397"/>
                    <a:pt x="2276" y="400"/>
                  </a:cubicBezTo>
                  <a:cubicBezTo>
                    <a:pt x="2273" y="404"/>
                    <a:pt x="2267" y="404"/>
                    <a:pt x="2264" y="401"/>
                  </a:cubicBezTo>
                  <a:close/>
                  <a:moveTo>
                    <a:pt x="2239" y="378"/>
                  </a:moveTo>
                  <a:lnTo>
                    <a:pt x="2239" y="378"/>
                  </a:lnTo>
                  <a:cubicBezTo>
                    <a:pt x="2236" y="375"/>
                    <a:pt x="2236" y="370"/>
                    <a:pt x="2239" y="367"/>
                  </a:cubicBezTo>
                  <a:cubicBezTo>
                    <a:pt x="2242" y="363"/>
                    <a:pt x="2247" y="363"/>
                    <a:pt x="2251" y="366"/>
                  </a:cubicBezTo>
                  <a:cubicBezTo>
                    <a:pt x="2254" y="369"/>
                    <a:pt x="2254" y="375"/>
                    <a:pt x="2251" y="378"/>
                  </a:cubicBezTo>
                  <a:cubicBezTo>
                    <a:pt x="2248" y="381"/>
                    <a:pt x="2243" y="381"/>
                    <a:pt x="2239" y="378"/>
                  </a:cubicBezTo>
                  <a:close/>
                  <a:moveTo>
                    <a:pt x="2215" y="356"/>
                  </a:moveTo>
                  <a:lnTo>
                    <a:pt x="2215" y="356"/>
                  </a:lnTo>
                  <a:cubicBezTo>
                    <a:pt x="2211" y="353"/>
                    <a:pt x="2211" y="347"/>
                    <a:pt x="2214" y="344"/>
                  </a:cubicBezTo>
                  <a:cubicBezTo>
                    <a:pt x="2217" y="341"/>
                    <a:pt x="2223" y="340"/>
                    <a:pt x="2226" y="344"/>
                  </a:cubicBezTo>
                  <a:cubicBezTo>
                    <a:pt x="2230" y="347"/>
                    <a:pt x="2230" y="352"/>
                    <a:pt x="2227" y="355"/>
                  </a:cubicBezTo>
                  <a:cubicBezTo>
                    <a:pt x="2223" y="359"/>
                    <a:pt x="2218" y="359"/>
                    <a:pt x="2215" y="356"/>
                  </a:cubicBezTo>
                  <a:close/>
                  <a:moveTo>
                    <a:pt x="2190" y="333"/>
                  </a:moveTo>
                  <a:lnTo>
                    <a:pt x="2190" y="333"/>
                  </a:lnTo>
                  <a:cubicBezTo>
                    <a:pt x="2187" y="330"/>
                    <a:pt x="2187" y="325"/>
                    <a:pt x="2190" y="322"/>
                  </a:cubicBezTo>
                  <a:cubicBezTo>
                    <a:pt x="2193" y="318"/>
                    <a:pt x="2198" y="318"/>
                    <a:pt x="2202" y="321"/>
                  </a:cubicBezTo>
                  <a:cubicBezTo>
                    <a:pt x="2205" y="324"/>
                    <a:pt x="2205" y="329"/>
                    <a:pt x="2202" y="333"/>
                  </a:cubicBezTo>
                  <a:cubicBezTo>
                    <a:pt x="2199" y="336"/>
                    <a:pt x="2194" y="336"/>
                    <a:pt x="2190" y="333"/>
                  </a:cubicBezTo>
                  <a:close/>
                  <a:moveTo>
                    <a:pt x="2165" y="312"/>
                  </a:moveTo>
                  <a:lnTo>
                    <a:pt x="2165" y="312"/>
                  </a:lnTo>
                  <a:cubicBezTo>
                    <a:pt x="2162" y="309"/>
                    <a:pt x="2161" y="303"/>
                    <a:pt x="2164" y="300"/>
                  </a:cubicBezTo>
                  <a:cubicBezTo>
                    <a:pt x="2167" y="296"/>
                    <a:pt x="2173" y="296"/>
                    <a:pt x="2176" y="299"/>
                  </a:cubicBezTo>
                  <a:cubicBezTo>
                    <a:pt x="2180" y="302"/>
                    <a:pt x="2180" y="307"/>
                    <a:pt x="2177" y="311"/>
                  </a:cubicBezTo>
                  <a:cubicBezTo>
                    <a:pt x="2174" y="314"/>
                    <a:pt x="2169" y="315"/>
                    <a:pt x="2165" y="312"/>
                  </a:cubicBezTo>
                  <a:close/>
                  <a:moveTo>
                    <a:pt x="2139" y="292"/>
                  </a:moveTo>
                  <a:lnTo>
                    <a:pt x="2139" y="292"/>
                  </a:lnTo>
                  <a:cubicBezTo>
                    <a:pt x="2135" y="289"/>
                    <a:pt x="2135" y="283"/>
                    <a:pt x="2138" y="280"/>
                  </a:cubicBezTo>
                  <a:cubicBezTo>
                    <a:pt x="2141" y="276"/>
                    <a:pt x="2146" y="276"/>
                    <a:pt x="2149" y="279"/>
                  </a:cubicBezTo>
                  <a:cubicBezTo>
                    <a:pt x="2153" y="282"/>
                    <a:pt x="2153" y="287"/>
                    <a:pt x="2150" y="291"/>
                  </a:cubicBezTo>
                  <a:cubicBezTo>
                    <a:pt x="2147" y="294"/>
                    <a:pt x="2142" y="295"/>
                    <a:pt x="2139" y="292"/>
                  </a:cubicBezTo>
                  <a:close/>
                  <a:moveTo>
                    <a:pt x="2112" y="272"/>
                  </a:moveTo>
                  <a:lnTo>
                    <a:pt x="2112" y="272"/>
                  </a:lnTo>
                  <a:cubicBezTo>
                    <a:pt x="2108" y="269"/>
                    <a:pt x="2108" y="263"/>
                    <a:pt x="2111" y="260"/>
                  </a:cubicBezTo>
                  <a:cubicBezTo>
                    <a:pt x="2114" y="256"/>
                    <a:pt x="2119" y="256"/>
                    <a:pt x="2123" y="259"/>
                  </a:cubicBezTo>
                  <a:cubicBezTo>
                    <a:pt x="2126" y="262"/>
                    <a:pt x="2127" y="267"/>
                    <a:pt x="2124" y="271"/>
                  </a:cubicBezTo>
                  <a:cubicBezTo>
                    <a:pt x="2121" y="274"/>
                    <a:pt x="2115" y="275"/>
                    <a:pt x="2112" y="272"/>
                  </a:cubicBezTo>
                  <a:close/>
                  <a:moveTo>
                    <a:pt x="2085" y="252"/>
                  </a:moveTo>
                  <a:lnTo>
                    <a:pt x="2085" y="252"/>
                  </a:lnTo>
                  <a:cubicBezTo>
                    <a:pt x="2082" y="249"/>
                    <a:pt x="2081" y="244"/>
                    <a:pt x="2084" y="240"/>
                  </a:cubicBezTo>
                  <a:cubicBezTo>
                    <a:pt x="2087" y="237"/>
                    <a:pt x="2092" y="236"/>
                    <a:pt x="2096" y="239"/>
                  </a:cubicBezTo>
                  <a:cubicBezTo>
                    <a:pt x="2100" y="242"/>
                    <a:pt x="2100" y="247"/>
                    <a:pt x="2097" y="251"/>
                  </a:cubicBezTo>
                  <a:cubicBezTo>
                    <a:pt x="2094" y="254"/>
                    <a:pt x="2089" y="255"/>
                    <a:pt x="2085" y="252"/>
                  </a:cubicBezTo>
                  <a:close/>
                  <a:moveTo>
                    <a:pt x="2059" y="234"/>
                  </a:moveTo>
                  <a:lnTo>
                    <a:pt x="2058" y="234"/>
                  </a:lnTo>
                  <a:cubicBezTo>
                    <a:pt x="2055" y="231"/>
                    <a:pt x="2054" y="226"/>
                    <a:pt x="2056" y="222"/>
                  </a:cubicBezTo>
                  <a:cubicBezTo>
                    <a:pt x="2059" y="218"/>
                    <a:pt x="2064" y="217"/>
                    <a:pt x="2068" y="220"/>
                  </a:cubicBezTo>
                  <a:cubicBezTo>
                    <a:pt x="2072" y="222"/>
                    <a:pt x="2073" y="227"/>
                    <a:pt x="2070" y="231"/>
                  </a:cubicBezTo>
                  <a:cubicBezTo>
                    <a:pt x="2068" y="235"/>
                    <a:pt x="2062" y="236"/>
                    <a:pt x="2059" y="234"/>
                  </a:cubicBezTo>
                  <a:close/>
                  <a:moveTo>
                    <a:pt x="2030" y="216"/>
                  </a:moveTo>
                  <a:lnTo>
                    <a:pt x="2030" y="216"/>
                  </a:lnTo>
                  <a:cubicBezTo>
                    <a:pt x="2026" y="214"/>
                    <a:pt x="2025" y="209"/>
                    <a:pt x="2028" y="205"/>
                  </a:cubicBezTo>
                  <a:cubicBezTo>
                    <a:pt x="2030" y="201"/>
                    <a:pt x="2035" y="200"/>
                    <a:pt x="2039" y="202"/>
                  </a:cubicBezTo>
                  <a:cubicBezTo>
                    <a:pt x="2043" y="205"/>
                    <a:pt x="2044" y="210"/>
                    <a:pt x="2042" y="214"/>
                  </a:cubicBezTo>
                  <a:cubicBezTo>
                    <a:pt x="2039" y="218"/>
                    <a:pt x="2034" y="219"/>
                    <a:pt x="2030" y="216"/>
                  </a:cubicBezTo>
                  <a:close/>
                  <a:moveTo>
                    <a:pt x="2001" y="199"/>
                  </a:moveTo>
                  <a:lnTo>
                    <a:pt x="2001" y="199"/>
                  </a:lnTo>
                  <a:cubicBezTo>
                    <a:pt x="1998" y="196"/>
                    <a:pt x="1997" y="191"/>
                    <a:pt x="1999" y="187"/>
                  </a:cubicBezTo>
                  <a:cubicBezTo>
                    <a:pt x="2002" y="184"/>
                    <a:pt x="2007" y="183"/>
                    <a:pt x="2011" y="185"/>
                  </a:cubicBezTo>
                  <a:cubicBezTo>
                    <a:pt x="2015" y="188"/>
                    <a:pt x="2016" y="193"/>
                    <a:pt x="2013" y="197"/>
                  </a:cubicBezTo>
                  <a:cubicBezTo>
                    <a:pt x="2010" y="201"/>
                    <a:pt x="2005" y="202"/>
                    <a:pt x="2001" y="199"/>
                  </a:cubicBezTo>
                  <a:close/>
                  <a:moveTo>
                    <a:pt x="1973" y="182"/>
                  </a:moveTo>
                  <a:lnTo>
                    <a:pt x="1973" y="182"/>
                  </a:lnTo>
                  <a:cubicBezTo>
                    <a:pt x="1969" y="179"/>
                    <a:pt x="1968" y="174"/>
                    <a:pt x="1971" y="170"/>
                  </a:cubicBezTo>
                  <a:cubicBezTo>
                    <a:pt x="1973" y="166"/>
                    <a:pt x="1978" y="165"/>
                    <a:pt x="1982" y="168"/>
                  </a:cubicBezTo>
                  <a:cubicBezTo>
                    <a:pt x="1986" y="170"/>
                    <a:pt x="1987" y="176"/>
                    <a:pt x="1984" y="179"/>
                  </a:cubicBezTo>
                  <a:cubicBezTo>
                    <a:pt x="1982" y="183"/>
                    <a:pt x="1977" y="184"/>
                    <a:pt x="1973" y="182"/>
                  </a:cubicBezTo>
                  <a:close/>
                  <a:moveTo>
                    <a:pt x="1944" y="167"/>
                  </a:moveTo>
                  <a:lnTo>
                    <a:pt x="1944" y="167"/>
                  </a:lnTo>
                  <a:cubicBezTo>
                    <a:pt x="1940" y="164"/>
                    <a:pt x="1939" y="159"/>
                    <a:pt x="1941" y="155"/>
                  </a:cubicBezTo>
                  <a:cubicBezTo>
                    <a:pt x="1943" y="151"/>
                    <a:pt x="1948" y="150"/>
                    <a:pt x="1952" y="152"/>
                  </a:cubicBezTo>
                  <a:cubicBezTo>
                    <a:pt x="1956" y="154"/>
                    <a:pt x="1958" y="159"/>
                    <a:pt x="1956" y="163"/>
                  </a:cubicBezTo>
                  <a:cubicBezTo>
                    <a:pt x="1953" y="167"/>
                    <a:pt x="1948" y="169"/>
                    <a:pt x="1944" y="167"/>
                  </a:cubicBezTo>
                  <a:close/>
                  <a:moveTo>
                    <a:pt x="1914" y="152"/>
                  </a:moveTo>
                  <a:lnTo>
                    <a:pt x="1914" y="152"/>
                  </a:lnTo>
                  <a:cubicBezTo>
                    <a:pt x="1910" y="150"/>
                    <a:pt x="1909" y="145"/>
                    <a:pt x="1911" y="141"/>
                  </a:cubicBezTo>
                  <a:cubicBezTo>
                    <a:pt x="1913" y="137"/>
                    <a:pt x="1918" y="135"/>
                    <a:pt x="1922" y="137"/>
                  </a:cubicBezTo>
                  <a:cubicBezTo>
                    <a:pt x="1926" y="139"/>
                    <a:pt x="1928" y="144"/>
                    <a:pt x="1926" y="148"/>
                  </a:cubicBezTo>
                  <a:cubicBezTo>
                    <a:pt x="1923" y="153"/>
                    <a:pt x="1918" y="154"/>
                    <a:pt x="1914" y="152"/>
                  </a:cubicBezTo>
                  <a:close/>
                  <a:moveTo>
                    <a:pt x="1884" y="138"/>
                  </a:moveTo>
                  <a:lnTo>
                    <a:pt x="1884" y="138"/>
                  </a:lnTo>
                  <a:cubicBezTo>
                    <a:pt x="1880" y="135"/>
                    <a:pt x="1879" y="130"/>
                    <a:pt x="1881" y="126"/>
                  </a:cubicBezTo>
                  <a:cubicBezTo>
                    <a:pt x="1883" y="122"/>
                    <a:pt x="1888" y="121"/>
                    <a:pt x="1892" y="123"/>
                  </a:cubicBezTo>
                  <a:cubicBezTo>
                    <a:pt x="1896" y="125"/>
                    <a:pt x="1898" y="130"/>
                    <a:pt x="1895" y="134"/>
                  </a:cubicBezTo>
                  <a:cubicBezTo>
                    <a:pt x="1893" y="138"/>
                    <a:pt x="1888" y="140"/>
                    <a:pt x="1884" y="138"/>
                  </a:cubicBezTo>
                  <a:close/>
                  <a:moveTo>
                    <a:pt x="1854" y="123"/>
                  </a:moveTo>
                  <a:lnTo>
                    <a:pt x="1854" y="123"/>
                  </a:lnTo>
                  <a:cubicBezTo>
                    <a:pt x="1850" y="121"/>
                    <a:pt x="1849" y="116"/>
                    <a:pt x="1851" y="112"/>
                  </a:cubicBezTo>
                  <a:cubicBezTo>
                    <a:pt x="1853" y="108"/>
                    <a:pt x="1858" y="106"/>
                    <a:pt x="1862" y="108"/>
                  </a:cubicBezTo>
                  <a:cubicBezTo>
                    <a:pt x="1866" y="110"/>
                    <a:pt x="1868" y="115"/>
                    <a:pt x="1865" y="119"/>
                  </a:cubicBezTo>
                  <a:cubicBezTo>
                    <a:pt x="1863" y="124"/>
                    <a:pt x="1858" y="125"/>
                    <a:pt x="1854" y="123"/>
                  </a:cubicBezTo>
                  <a:close/>
                  <a:moveTo>
                    <a:pt x="1824" y="111"/>
                  </a:moveTo>
                  <a:lnTo>
                    <a:pt x="1824" y="111"/>
                  </a:lnTo>
                  <a:cubicBezTo>
                    <a:pt x="1820" y="110"/>
                    <a:pt x="1818" y="105"/>
                    <a:pt x="1819" y="101"/>
                  </a:cubicBezTo>
                  <a:cubicBezTo>
                    <a:pt x="1821" y="96"/>
                    <a:pt x="1826" y="94"/>
                    <a:pt x="1830" y="96"/>
                  </a:cubicBezTo>
                  <a:cubicBezTo>
                    <a:pt x="1834" y="97"/>
                    <a:pt x="1836" y="102"/>
                    <a:pt x="1835" y="106"/>
                  </a:cubicBezTo>
                  <a:cubicBezTo>
                    <a:pt x="1833" y="111"/>
                    <a:pt x="1829" y="113"/>
                    <a:pt x="1824" y="111"/>
                  </a:cubicBezTo>
                  <a:close/>
                  <a:moveTo>
                    <a:pt x="1793" y="100"/>
                  </a:moveTo>
                  <a:lnTo>
                    <a:pt x="1793" y="100"/>
                  </a:lnTo>
                  <a:cubicBezTo>
                    <a:pt x="1789" y="98"/>
                    <a:pt x="1786" y="94"/>
                    <a:pt x="1788" y="89"/>
                  </a:cubicBezTo>
                  <a:cubicBezTo>
                    <a:pt x="1789" y="85"/>
                    <a:pt x="1794" y="83"/>
                    <a:pt x="1799" y="84"/>
                  </a:cubicBezTo>
                  <a:cubicBezTo>
                    <a:pt x="1803" y="86"/>
                    <a:pt x="1805" y="91"/>
                    <a:pt x="1804" y="95"/>
                  </a:cubicBezTo>
                  <a:cubicBezTo>
                    <a:pt x="1802" y="99"/>
                    <a:pt x="1797" y="101"/>
                    <a:pt x="1793" y="100"/>
                  </a:cubicBezTo>
                  <a:close/>
                  <a:moveTo>
                    <a:pt x="1761" y="89"/>
                  </a:moveTo>
                  <a:lnTo>
                    <a:pt x="1761" y="89"/>
                  </a:lnTo>
                  <a:cubicBezTo>
                    <a:pt x="1757" y="87"/>
                    <a:pt x="1755" y="82"/>
                    <a:pt x="1756" y="78"/>
                  </a:cubicBezTo>
                  <a:cubicBezTo>
                    <a:pt x="1758" y="74"/>
                    <a:pt x="1763" y="71"/>
                    <a:pt x="1767" y="73"/>
                  </a:cubicBezTo>
                  <a:cubicBezTo>
                    <a:pt x="1771" y="74"/>
                    <a:pt x="1774" y="79"/>
                    <a:pt x="1772" y="84"/>
                  </a:cubicBezTo>
                  <a:cubicBezTo>
                    <a:pt x="1771" y="88"/>
                    <a:pt x="1766" y="90"/>
                    <a:pt x="1761" y="89"/>
                  </a:cubicBezTo>
                  <a:close/>
                  <a:moveTo>
                    <a:pt x="1730" y="77"/>
                  </a:moveTo>
                  <a:lnTo>
                    <a:pt x="1730" y="77"/>
                  </a:lnTo>
                  <a:cubicBezTo>
                    <a:pt x="1726" y="76"/>
                    <a:pt x="1724" y="71"/>
                    <a:pt x="1725" y="67"/>
                  </a:cubicBezTo>
                  <a:cubicBezTo>
                    <a:pt x="1727" y="62"/>
                    <a:pt x="1731" y="60"/>
                    <a:pt x="1736" y="62"/>
                  </a:cubicBezTo>
                  <a:cubicBezTo>
                    <a:pt x="1740" y="63"/>
                    <a:pt x="1742" y="68"/>
                    <a:pt x="1741" y="72"/>
                  </a:cubicBezTo>
                  <a:cubicBezTo>
                    <a:pt x="1739" y="77"/>
                    <a:pt x="1734" y="79"/>
                    <a:pt x="1730" y="77"/>
                  </a:cubicBezTo>
                  <a:close/>
                  <a:moveTo>
                    <a:pt x="1698" y="68"/>
                  </a:moveTo>
                  <a:lnTo>
                    <a:pt x="1698" y="68"/>
                  </a:lnTo>
                  <a:cubicBezTo>
                    <a:pt x="1694" y="67"/>
                    <a:pt x="1691" y="62"/>
                    <a:pt x="1693" y="58"/>
                  </a:cubicBezTo>
                  <a:cubicBezTo>
                    <a:pt x="1694" y="53"/>
                    <a:pt x="1699" y="51"/>
                    <a:pt x="1704" y="53"/>
                  </a:cubicBezTo>
                  <a:cubicBezTo>
                    <a:pt x="1708" y="54"/>
                    <a:pt x="1710" y="59"/>
                    <a:pt x="1709" y="63"/>
                  </a:cubicBezTo>
                  <a:cubicBezTo>
                    <a:pt x="1707" y="68"/>
                    <a:pt x="1702" y="70"/>
                    <a:pt x="1698" y="68"/>
                  </a:cubicBezTo>
                  <a:close/>
                  <a:moveTo>
                    <a:pt x="1666" y="60"/>
                  </a:moveTo>
                  <a:lnTo>
                    <a:pt x="1666" y="60"/>
                  </a:lnTo>
                  <a:cubicBezTo>
                    <a:pt x="1661" y="58"/>
                    <a:pt x="1659" y="54"/>
                    <a:pt x="1661" y="49"/>
                  </a:cubicBezTo>
                  <a:cubicBezTo>
                    <a:pt x="1662" y="45"/>
                    <a:pt x="1667" y="43"/>
                    <a:pt x="1671" y="44"/>
                  </a:cubicBezTo>
                  <a:cubicBezTo>
                    <a:pt x="1676" y="46"/>
                    <a:pt x="1678" y="51"/>
                    <a:pt x="1676" y="55"/>
                  </a:cubicBezTo>
                  <a:cubicBezTo>
                    <a:pt x="1675" y="59"/>
                    <a:pt x="1670" y="62"/>
                    <a:pt x="1666" y="60"/>
                  </a:cubicBezTo>
                  <a:close/>
                  <a:moveTo>
                    <a:pt x="1633" y="52"/>
                  </a:moveTo>
                  <a:lnTo>
                    <a:pt x="1633" y="52"/>
                  </a:lnTo>
                  <a:cubicBezTo>
                    <a:pt x="1629" y="50"/>
                    <a:pt x="1627" y="45"/>
                    <a:pt x="1628" y="41"/>
                  </a:cubicBezTo>
                  <a:cubicBezTo>
                    <a:pt x="1630" y="37"/>
                    <a:pt x="1635" y="34"/>
                    <a:pt x="1639" y="36"/>
                  </a:cubicBezTo>
                  <a:cubicBezTo>
                    <a:pt x="1643" y="37"/>
                    <a:pt x="1646" y="42"/>
                    <a:pt x="1644" y="47"/>
                  </a:cubicBezTo>
                  <a:cubicBezTo>
                    <a:pt x="1643" y="51"/>
                    <a:pt x="1638" y="53"/>
                    <a:pt x="1633" y="52"/>
                  </a:cubicBezTo>
                  <a:close/>
                  <a:moveTo>
                    <a:pt x="1601" y="43"/>
                  </a:moveTo>
                  <a:lnTo>
                    <a:pt x="1601" y="43"/>
                  </a:lnTo>
                  <a:cubicBezTo>
                    <a:pt x="1597" y="42"/>
                    <a:pt x="1595" y="37"/>
                    <a:pt x="1596" y="33"/>
                  </a:cubicBezTo>
                  <a:cubicBezTo>
                    <a:pt x="1598" y="28"/>
                    <a:pt x="1602" y="26"/>
                    <a:pt x="1607" y="28"/>
                  </a:cubicBezTo>
                  <a:cubicBezTo>
                    <a:pt x="1611" y="29"/>
                    <a:pt x="1613" y="34"/>
                    <a:pt x="1612" y="38"/>
                  </a:cubicBezTo>
                  <a:cubicBezTo>
                    <a:pt x="1610" y="43"/>
                    <a:pt x="1606" y="45"/>
                    <a:pt x="1601" y="43"/>
                  </a:cubicBezTo>
                  <a:close/>
                  <a:moveTo>
                    <a:pt x="1569" y="38"/>
                  </a:moveTo>
                  <a:lnTo>
                    <a:pt x="1569" y="38"/>
                  </a:lnTo>
                  <a:cubicBezTo>
                    <a:pt x="1565" y="37"/>
                    <a:pt x="1562" y="33"/>
                    <a:pt x="1563" y="28"/>
                  </a:cubicBezTo>
                  <a:cubicBezTo>
                    <a:pt x="1564" y="24"/>
                    <a:pt x="1569" y="21"/>
                    <a:pt x="1573" y="22"/>
                  </a:cubicBezTo>
                  <a:cubicBezTo>
                    <a:pt x="1577" y="23"/>
                    <a:pt x="1580" y="27"/>
                    <a:pt x="1579" y="32"/>
                  </a:cubicBezTo>
                  <a:cubicBezTo>
                    <a:pt x="1578" y="36"/>
                    <a:pt x="1574" y="39"/>
                    <a:pt x="1569" y="38"/>
                  </a:cubicBezTo>
                  <a:close/>
                  <a:moveTo>
                    <a:pt x="1536" y="33"/>
                  </a:moveTo>
                  <a:lnTo>
                    <a:pt x="1536" y="33"/>
                  </a:lnTo>
                  <a:cubicBezTo>
                    <a:pt x="1532" y="32"/>
                    <a:pt x="1529" y="28"/>
                    <a:pt x="1530" y="23"/>
                  </a:cubicBezTo>
                  <a:cubicBezTo>
                    <a:pt x="1531" y="19"/>
                    <a:pt x="1536" y="16"/>
                    <a:pt x="1540" y="17"/>
                  </a:cubicBezTo>
                  <a:cubicBezTo>
                    <a:pt x="1545" y="18"/>
                    <a:pt x="1547" y="22"/>
                    <a:pt x="1546" y="27"/>
                  </a:cubicBezTo>
                  <a:cubicBezTo>
                    <a:pt x="1545" y="31"/>
                    <a:pt x="1541" y="34"/>
                    <a:pt x="1536" y="33"/>
                  </a:cubicBezTo>
                  <a:close/>
                  <a:moveTo>
                    <a:pt x="1503" y="28"/>
                  </a:moveTo>
                  <a:lnTo>
                    <a:pt x="1503" y="28"/>
                  </a:lnTo>
                  <a:cubicBezTo>
                    <a:pt x="1499" y="27"/>
                    <a:pt x="1496" y="22"/>
                    <a:pt x="1497" y="18"/>
                  </a:cubicBezTo>
                  <a:cubicBezTo>
                    <a:pt x="1498" y="14"/>
                    <a:pt x="1503" y="11"/>
                    <a:pt x="1507" y="12"/>
                  </a:cubicBezTo>
                  <a:cubicBezTo>
                    <a:pt x="1512" y="13"/>
                    <a:pt x="1514" y="17"/>
                    <a:pt x="1513" y="22"/>
                  </a:cubicBezTo>
                  <a:cubicBezTo>
                    <a:pt x="1512" y="26"/>
                    <a:pt x="1508" y="29"/>
                    <a:pt x="1503" y="28"/>
                  </a:cubicBezTo>
                  <a:close/>
                  <a:moveTo>
                    <a:pt x="1470" y="23"/>
                  </a:moveTo>
                  <a:lnTo>
                    <a:pt x="1470" y="23"/>
                  </a:lnTo>
                  <a:cubicBezTo>
                    <a:pt x="1466" y="22"/>
                    <a:pt x="1463" y="17"/>
                    <a:pt x="1464" y="13"/>
                  </a:cubicBezTo>
                  <a:cubicBezTo>
                    <a:pt x="1465" y="8"/>
                    <a:pt x="1470" y="6"/>
                    <a:pt x="1474" y="7"/>
                  </a:cubicBezTo>
                  <a:cubicBezTo>
                    <a:pt x="1479" y="8"/>
                    <a:pt x="1481" y="12"/>
                    <a:pt x="1480" y="17"/>
                  </a:cubicBezTo>
                  <a:cubicBezTo>
                    <a:pt x="1479" y="21"/>
                    <a:pt x="1475" y="24"/>
                    <a:pt x="1470" y="23"/>
                  </a:cubicBez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FF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 noChangeArrowheads="1"/>
            </p:cNvSpPr>
            <p:nvPr/>
          </p:nvSpPr>
          <p:spPr bwMode="auto">
            <a:xfrm>
              <a:off x="520" y="942"/>
              <a:ext cx="319" cy="320"/>
            </a:xfrm>
            <a:custGeom>
              <a:avLst/>
              <a:gdLst>
                <a:gd name="T0" fmla="*/ 0 w 2666"/>
                <a:gd name="T1" fmla="*/ 0 h 2666"/>
                <a:gd name="T2" fmla="*/ 0 w 2666"/>
                <a:gd name="T3" fmla="*/ 0 h 2666"/>
                <a:gd name="T4" fmla="*/ 0 w 2666"/>
                <a:gd name="T5" fmla="*/ 0 h 2666"/>
                <a:gd name="T6" fmla="*/ 0 w 2666"/>
                <a:gd name="T7" fmla="*/ 0 h 2666"/>
                <a:gd name="T8" fmla="*/ 0 w 2666"/>
                <a:gd name="T9" fmla="*/ 0 h 2666"/>
                <a:gd name="T10" fmla="*/ 0 w 2666"/>
                <a:gd name="T11" fmla="*/ 0 h 2666"/>
                <a:gd name="T12" fmla="*/ 0 w 2666"/>
                <a:gd name="T13" fmla="*/ 0 h 2666"/>
                <a:gd name="T14" fmla="*/ 0 w 2666"/>
                <a:gd name="T15" fmla="*/ 0 h 2666"/>
                <a:gd name="T16" fmla="*/ 0 w 2666"/>
                <a:gd name="T17" fmla="*/ 0 h 2666"/>
                <a:gd name="T18" fmla="*/ 0 w 2666"/>
                <a:gd name="T19" fmla="*/ 0 h 2666"/>
                <a:gd name="T20" fmla="*/ 0 w 2666"/>
                <a:gd name="T21" fmla="*/ 0 h 2666"/>
                <a:gd name="T22" fmla="*/ 0 w 2666"/>
                <a:gd name="T23" fmla="*/ 0 h 2666"/>
                <a:gd name="T24" fmla="*/ 0 w 2666"/>
                <a:gd name="T25" fmla="*/ 0 h 2666"/>
                <a:gd name="T26" fmla="*/ 0 w 2666"/>
                <a:gd name="T27" fmla="*/ 0 h 2666"/>
                <a:gd name="T28" fmla="*/ 0 w 2666"/>
                <a:gd name="T29" fmla="*/ 0 h 2666"/>
                <a:gd name="T30" fmla="*/ 0 w 2666"/>
                <a:gd name="T31" fmla="*/ 0 h 2666"/>
                <a:gd name="T32" fmla="*/ 0 w 2666"/>
                <a:gd name="T33" fmla="*/ 0 h 2666"/>
                <a:gd name="T34" fmla="*/ 0 w 2666"/>
                <a:gd name="T35" fmla="*/ 0 h 2666"/>
                <a:gd name="T36" fmla="*/ 0 w 2666"/>
                <a:gd name="T37" fmla="*/ 0 h 2666"/>
                <a:gd name="T38" fmla="*/ 0 w 2666"/>
                <a:gd name="T39" fmla="*/ 0 h 2666"/>
                <a:gd name="T40" fmla="*/ 0 w 2666"/>
                <a:gd name="T41" fmla="*/ 0 h 2666"/>
                <a:gd name="T42" fmla="*/ 0 w 2666"/>
                <a:gd name="T43" fmla="*/ 0 h 2666"/>
                <a:gd name="T44" fmla="*/ 0 w 2666"/>
                <a:gd name="T45" fmla="*/ 0 h 2666"/>
                <a:gd name="T46" fmla="*/ 0 w 2666"/>
                <a:gd name="T47" fmla="*/ 0 h 2666"/>
                <a:gd name="T48" fmla="*/ 0 w 2666"/>
                <a:gd name="T49" fmla="*/ 0 h 2666"/>
                <a:gd name="T50" fmla="*/ 0 w 2666"/>
                <a:gd name="T51" fmla="*/ 0 h 2666"/>
                <a:gd name="T52" fmla="*/ 0 w 2666"/>
                <a:gd name="T53" fmla="*/ 0 h 2666"/>
                <a:gd name="T54" fmla="*/ 0 w 2666"/>
                <a:gd name="T55" fmla="*/ 0 h 2666"/>
                <a:gd name="T56" fmla="*/ 0 w 2666"/>
                <a:gd name="T57" fmla="*/ 0 h 2666"/>
                <a:gd name="T58" fmla="*/ 0 w 2666"/>
                <a:gd name="T59" fmla="*/ 0 h 2666"/>
                <a:gd name="T60" fmla="*/ 0 w 2666"/>
                <a:gd name="T61" fmla="*/ 0 h 2666"/>
                <a:gd name="T62" fmla="*/ 0 w 2666"/>
                <a:gd name="T63" fmla="*/ 0 h 2666"/>
                <a:gd name="T64" fmla="*/ 0 w 2666"/>
                <a:gd name="T65" fmla="*/ 0 h 2666"/>
                <a:gd name="T66" fmla="*/ 0 w 2666"/>
                <a:gd name="T67" fmla="*/ 0 h 2666"/>
                <a:gd name="T68" fmla="*/ 0 w 2666"/>
                <a:gd name="T69" fmla="*/ 0 h 2666"/>
                <a:gd name="T70" fmla="*/ 0 w 2666"/>
                <a:gd name="T71" fmla="*/ 0 h 2666"/>
                <a:gd name="T72" fmla="*/ 0 w 2666"/>
                <a:gd name="T73" fmla="*/ 0 h 2666"/>
                <a:gd name="T74" fmla="*/ 0 w 2666"/>
                <a:gd name="T75" fmla="*/ 0 h 2666"/>
                <a:gd name="T76" fmla="*/ 0 w 2666"/>
                <a:gd name="T77" fmla="*/ 0 h 2666"/>
                <a:gd name="T78" fmla="*/ 0 w 2666"/>
                <a:gd name="T79" fmla="*/ 0 h 2666"/>
                <a:gd name="T80" fmla="*/ 0 w 2666"/>
                <a:gd name="T81" fmla="*/ 0 h 2666"/>
                <a:gd name="T82" fmla="*/ 0 w 2666"/>
                <a:gd name="T83" fmla="*/ 0 h 2666"/>
                <a:gd name="T84" fmla="*/ 0 w 2666"/>
                <a:gd name="T85" fmla="*/ 0 h 2666"/>
                <a:gd name="T86" fmla="*/ 0 w 2666"/>
                <a:gd name="T87" fmla="*/ 0 h 2666"/>
                <a:gd name="T88" fmla="*/ 0 w 2666"/>
                <a:gd name="T89" fmla="*/ 0 h 2666"/>
                <a:gd name="T90" fmla="*/ 0 w 2666"/>
                <a:gd name="T91" fmla="*/ 0 h 2666"/>
                <a:gd name="T92" fmla="*/ 0 w 2666"/>
                <a:gd name="T93" fmla="*/ 0 h 2666"/>
                <a:gd name="T94" fmla="*/ 0 w 2666"/>
                <a:gd name="T95" fmla="*/ 0 h 2666"/>
                <a:gd name="T96" fmla="*/ 0 w 2666"/>
                <a:gd name="T97" fmla="*/ 0 h 2666"/>
                <a:gd name="T98" fmla="*/ 0 w 2666"/>
                <a:gd name="T99" fmla="*/ 0 h 2666"/>
                <a:gd name="T100" fmla="*/ 0 w 2666"/>
                <a:gd name="T101" fmla="*/ 0 h 2666"/>
                <a:gd name="T102" fmla="*/ 0 w 2666"/>
                <a:gd name="T103" fmla="*/ 0 h 2666"/>
                <a:gd name="T104" fmla="*/ 0 w 2666"/>
                <a:gd name="T105" fmla="*/ 0 h 2666"/>
                <a:gd name="T106" fmla="*/ 0 w 2666"/>
                <a:gd name="T107" fmla="*/ 0 h 2666"/>
                <a:gd name="T108" fmla="*/ 0 w 2666"/>
                <a:gd name="T109" fmla="*/ 0 h 2666"/>
                <a:gd name="T110" fmla="*/ 0 w 2666"/>
                <a:gd name="T111" fmla="*/ 0 h 2666"/>
                <a:gd name="T112" fmla="*/ 0 w 2666"/>
                <a:gd name="T113" fmla="*/ 0 h 2666"/>
                <a:gd name="T114" fmla="*/ 0 w 2666"/>
                <a:gd name="T115" fmla="*/ 0 h 2666"/>
                <a:gd name="T116" fmla="*/ 0 w 2666"/>
                <a:gd name="T117" fmla="*/ 0 h 2666"/>
                <a:gd name="T118" fmla="*/ 0 w 2666"/>
                <a:gd name="T119" fmla="*/ 0 h 2666"/>
                <a:gd name="T120" fmla="*/ 0 w 2666"/>
                <a:gd name="T121" fmla="*/ 0 h 2666"/>
                <a:gd name="T122" fmla="*/ 0 w 2666"/>
                <a:gd name="T123" fmla="*/ 0 h 2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666" h="2666">
                  <a:moveTo>
                    <a:pt x="1452" y="23"/>
                  </a:moveTo>
                  <a:lnTo>
                    <a:pt x="1402" y="20"/>
                  </a:lnTo>
                  <a:cubicBezTo>
                    <a:pt x="1398" y="20"/>
                    <a:pt x="1394" y="16"/>
                    <a:pt x="1395" y="12"/>
                  </a:cubicBezTo>
                  <a:cubicBezTo>
                    <a:pt x="1395" y="7"/>
                    <a:pt x="1399" y="3"/>
                    <a:pt x="1403" y="4"/>
                  </a:cubicBezTo>
                  <a:lnTo>
                    <a:pt x="1453" y="6"/>
                  </a:lnTo>
                  <a:cubicBezTo>
                    <a:pt x="1458" y="7"/>
                    <a:pt x="1461" y="10"/>
                    <a:pt x="1461" y="15"/>
                  </a:cubicBezTo>
                  <a:cubicBezTo>
                    <a:pt x="1461" y="20"/>
                    <a:pt x="1457" y="23"/>
                    <a:pt x="1452" y="23"/>
                  </a:cubicBezTo>
                  <a:close/>
                  <a:moveTo>
                    <a:pt x="1336" y="17"/>
                  </a:moveTo>
                  <a:lnTo>
                    <a:pt x="1336" y="17"/>
                  </a:lnTo>
                  <a:cubicBezTo>
                    <a:pt x="1331" y="17"/>
                    <a:pt x="1328" y="13"/>
                    <a:pt x="1328" y="8"/>
                  </a:cubicBezTo>
                  <a:cubicBezTo>
                    <a:pt x="1328" y="4"/>
                    <a:pt x="1332" y="0"/>
                    <a:pt x="1337" y="0"/>
                  </a:cubicBezTo>
                  <a:cubicBezTo>
                    <a:pt x="1341" y="1"/>
                    <a:pt x="1345" y="4"/>
                    <a:pt x="1345" y="9"/>
                  </a:cubicBezTo>
                  <a:cubicBezTo>
                    <a:pt x="1344" y="14"/>
                    <a:pt x="1340" y="17"/>
                    <a:pt x="1336" y="17"/>
                  </a:cubicBezTo>
                  <a:close/>
                  <a:moveTo>
                    <a:pt x="1270" y="20"/>
                  </a:moveTo>
                  <a:lnTo>
                    <a:pt x="1220" y="23"/>
                  </a:lnTo>
                  <a:cubicBezTo>
                    <a:pt x="1216" y="23"/>
                    <a:pt x="1212" y="19"/>
                    <a:pt x="1211" y="15"/>
                  </a:cubicBezTo>
                  <a:cubicBezTo>
                    <a:pt x="1211" y="10"/>
                    <a:pt x="1215" y="6"/>
                    <a:pt x="1219" y="6"/>
                  </a:cubicBezTo>
                  <a:lnTo>
                    <a:pt x="1269" y="3"/>
                  </a:lnTo>
                  <a:cubicBezTo>
                    <a:pt x="1274" y="3"/>
                    <a:pt x="1278" y="7"/>
                    <a:pt x="1278" y="11"/>
                  </a:cubicBezTo>
                  <a:cubicBezTo>
                    <a:pt x="1278" y="16"/>
                    <a:pt x="1275" y="20"/>
                    <a:pt x="1270" y="20"/>
                  </a:cubicBezTo>
                  <a:close/>
                  <a:moveTo>
                    <a:pt x="1155" y="30"/>
                  </a:moveTo>
                  <a:lnTo>
                    <a:pt x="1155" y="30"/>
                  </a:lnTo>
                  <a:cubicBezTo>
                    <a:pt x="1150" y="31"/>
                    <a:pt x="1146" y="28"/>
                    <a:pt x="1145" y="23"/>
                  </a:cubicBezTo>
                  <a:cubicBezTo>
                    <a:pt x="1145" y="19"/>
                    <a:pt x="1148" y="14"/>
                    <a:pt x="1153" y="14"/>
                  </a:cubicBezTo>
                  <a:cubicBezTo>
                    <a:pt x="1157" y="13"/>
                    <a:pt x="1161" y="17"/>
                    <a:pt x="1162" y="21"/>
                  </a:cubicBezTo>
                  <a:cubicBezTo>
                    <a:pt x="1162" y="26"/>
                    <a:pt x="1159" y="30"/>
                    <a:pt x="1155" y="30"/>
                  </a:cubicBezTo>
                  <a:close/>
                  <a:moveTo>
                    <a:pt x="1089" y="40"/>
                  </a:moveTo>
                  <a:lnTo>
                    <a:pt x="1068" y="44"/>
                  </a:lnTo>
                  <a:lnTo>
                    <a:pt x="1041" y="51"/>
                  </a:lnTo>
                  <a:cubicBezTo>
                    <a:pt x="1037" y="52"/>
                    <a:pt x="1032" y="49"/>
                    <a:pt x="1031" y="45"/>
                  </a:cubicBezTo>
                  <a:cubicBezTo>
                    <a:pt x="1030" y="40"/>
                    <a:pt x="1032" y="36"/>
                    <a:pt x="1037" y="35"/>
                  </a:cubicBezTo>
                  <a:lnTo>
                    <a:pt x="1065" y="27"/>
                  </a:lnTo>
                  <a:lnTo>
                    <a:pt x="1086" y="24"/>
                  </a:lnTo>
                  <a:cubicBezTo>
                    <a:pt x="1091" y="23"/>
                    <a:pt x="1095" y="26"/>
                    <a:pt x="1096" y="31"/>
                  </a:cubicBezTo>
                  <a:cubicBezTo>
                    <a:pt x="1097" y="36"/>
                    <a:pt x="1094" y="40"/>
                    <a:pt x="1089" y="40"/>
                  </a:cubicBezTo>
                  <a:close/>
                  <a:moveTo>
                    <a:pt x="976" y="68"/>
                  </a:moveTo>
                  <a:lnTo>
                    <a:pt x="976" y="68"/>
                  </a:lnTo>
                  <a:cubicBezTo>
                    <a:pt x="972" y="69"/>
                    <a:pt x="967" y="66"/>
                    <a:pt x="966" y="61"/>
                  </a:cubicBezTo>
                  <a:cubicBezTo>
                    <a:pt x="965" y="57"/>
                    <a:pt x="968" y="52"/>
                    <a:pt x="972" y="51"/>
                  </a:cubicBezTo>
                  <a:cubicBezTo>
                    <a:pt x="977" y="50"/>
                    <a:pt x="981" y="53"/>
                    <a:pt x="982" y="57"/>
                  </a:cubicBezTo>
                  <a:cubicBezTo>
                    <a:pt x="984" y="62"/>
                    <a:pt x="981" y="66"/>
                    <a:pt x="976" y="68"/>
                  </a:cubicBezTo>
                  <a:close/>
                  <a:moveTo>
                    <a:pt x="913" y="87"/>
                  </a:moveTo>
                  <a:lnTo>
                    <a:pt x="866" y="104"/>
                  </a:lnTo>
                  <a:cubicBezTo>
                    <a:pt x="862" y="105"/>
                    <a:pt x="857" y="103"/>
                    <a:pt x="856" y="99"/>
                  </a:cubicBezTo>
                  <a:cubicBezTo>
                    <a:pt x="854" y="94"/>
                    <a:pt x="856" y="90"/>
                    <a:pt x="861" y="88"/>
                  </a:cubicBezTo>
                  <a:lnTo>
                    <a:pt x="908" y="71"/>
                  </a:lnTo>
                  <a:cubicBezTo>
                    <a:pt x="912" y="69"/>
                    <a:pt x="917" y="72"/>
                    <a:pt x="919" y="76"/>
                  </a:cubicBezTo>
                  <a:cubicBezTo>
                    <a:pt x="920" y="80"/>
                    <a:pt x="918" y="85"/>
                    <a:pt x="913" y="87"/>
                  </a:cubicBezTo>
                  <a:close/>
                  <a:moveTo>
                    <a:pt x="805" y="128"/>
                  </a:moveTo>
                  <a:lnTo>
                    <a:pt x="805" y="128"/>
                  </a:lnTo>
                  <a:cubicBezTo>
                    <a:pt x="801" y="130"/>
                    <a:pt x="796" y="128"/>
                    <a:pt x="794" y="124"/>
                  </a:cubicBezTo>
                  <a:cubicBezTo>
                    <a:pt x="792" y="119"/>
                    <a:pt x="794" y="114"/>
                    <a:pt x="798" y="113"/>
                  </a:cubicBezTo>
                  <a:cubicBezTo>
                    <a:pt x="802" y="111"/>
                    <a:pt x="807" y="112"/>
                    <a:pt x="809" y="117"/>
                  </a:cubicBezTo>
                  <a:cubicBezTo>
                    <a:pt x="811" y="121"/>
                    <a:pt x="809" y="126"/>
                    <a:pt x="805" y="128"/>
                  </a:cubicBezTo>
                  <a:close/>
                  <a:moveTo>
                    <a:pt x="745" y="157"/>
                  </a:moveTo>
                  <a:lnTo>
                    <a:pt x="705" y="176"/>
                  </a:lnTo>
                  <a:lnTo>
                    <a:pt x="701" y="178"/>
                  </a:lnTo>
                  <a:cubicBezTo>
                    <a:pt x="697" y="181"/>
                    <a:pt x="692" y="180"/>
                    <a:pt x="690" y="176"/>
                  </a:cubicBezTo>
                  <a:cubicBezTo>
                    <a:pt x="687" y="172"/>
                    <a:pt x="689" y="167"/>
                    <a:pt x="692" y="164"/>
                  </a:cubicBezTo>
                  <a:lnTo>
                    <a:pt x="698" y="161"/>
                  </a:lnTo>
                  <a:lnTo>
                    <a:pt x="738" y="142"/>
                  </a:lnTo>
                  <a:cubicBezTo>
                    <a:pt x="742" y="140"/>
                    <a:pt x="747" y="141"/>
                    <a:pt x="749" y="145"/>
                  </a:cubicBezTo>
                  <a:cubicBezTo>
                    <a:pt x="751" y="150"/>
                    <a:pt x="749" y="155"/>
                    <a:pt x="745" y="157"/>
                  </a:cubicBezTo>
                  <a:close/>
                  <a:moveTo>
                    <a:pt x="644" y="213"/>
                  </a:moveTo>
                  <a:lnTo>
                    <a:pt x="644" y="213"/>
                  </a:lnTo>
                  <a:cubicBezTo>
                    <a:pt x="640" y="215"/>
                    <a:pt x="635" y="214"/>
                    <a:pt x="632" y="210"/>
                  </a:cubicBezTo>
                  <a:cubicBezTo>
                    <a:pt x="630" y="206"/>
                    <a:pt x="632" y="201"/>
                    <a:pt x="636" y="198"/>
                  </a:cubicBezTo>
                  <a:cubicBezTo>
                    <a:pt x="640" y="196"/>
                    <a:pt x="645" y="198"/>
                    <a:pt x="647" y="202"/>
                  </a:cubicBezTo>
                  <a:cubicBezTo>
                    <a:pt x="649" y="206"/>
                    <a:pt x="648" y="211"/>
                    <a:pt x="644" y="213"/>
                  </a:cubicBezTo>
                  <a:close/>
                  <a:moveTo>
                    <a:pt x="588" y="248"/>
                  </a:moveTo>
                  <a:lnTo>
                    <a:pt x="548" y="278"/>
                  </a:lnTo>
                  <a:cubicBezTo>
                    <a:pt x="545" y="281"/>
                    <a:pt x="540" y="280"/>
                    <a:pt x="537" y="276"/>
                  </a:cubicBezTo>
                  <a:cubicBezTo>
                    <a:pt x="534" y="273"/>
                    <a:pt x="535" y="268"/>
                    <a:pt x="538" y="265"/>
                  </a:cubicBezTo>
                  <a:lnTo>
                    <a:pt x="578" y="235"/>
                  </a:lnTo>
                  <a:cubicBezTo>
                    <a:pt x="582" y="232"/>
                    <a:pt x="587" y="233"/>
                    <a:pt x="590" y="236"/>
                  </a:cubicBezTo>
                  <a:cubicBezTo>
                    <a:pt x="593" y="240"/>
                    <a:pt x="592" y="245"/>
                    <a:pt x="588" y="248"/>
                  </a:cubicBezTo>
                  <a:close/>
                  <a:moveTo>
                    <a:pt x="496" y="318"/>
                  </a:moveTo>
                  <a:lnTo>
                    <a:pt x="496" y="318"/>
                  </a:lnTo>
                  <a:cubicBezTo>
                    <a:pt x="492" y="321"/>
                    <a:pt x="487" y="321"/>
                    <a:pt x="484" y="317"/>
                  </a:cubicBezTo>
                  <a:cubicBezTo>
                    <a:pt x="481" y="314"/>
                    <a:pt x="481" y="308"/>
                    <a:pt x="485" y="305"/>
                  </a:cubicBezTo>
                  <a:cubicBezTo>
                    <a:pt x="488" y="302"/>
                    <a:pt x="494" y="303"/>
                    <a:pt x="497" y="306"/>
                  </a:cubicBezTo>
                  <a:cubicBezTo>
                    <a:pt x="500" y="310"/>
                    <a:pt x="499" y="315"/>
                    <a:pt x="496" y="318"/>
                  </a:cubicBezTo>
                  <a:close/>
                  <a:moveTo>
                    <a:pt x="446" y="363"/>
                  </a:moveTo>
                  <a:lnTo>
                    <a:pt x="409" y="396"/>
                  </a:lnTo>
                  <a:cubicBezTo>
                    <a:pt x="406" y="399"/>
                    <a:pt x="401" y="399"/>
                    <a:pt x="398" y="395"/>
                  </a:cubicBezTo>
                  <a:cubicBezTo>
                    <a:pt x="394" y="392"/>
                    <a:pt x="395" y="387"/>
                    <a:pt x="398" y="384"/>
                  </a:cubicBezTo>
                  <a:lnTo>
                    <a:pt x="435" y="350"/>
                  </a:lnTo>
                  <a:cubicBezTo>
                    <a:pt x="439" y="347"/>
                    <a:pt x="444" y="347"/>
                    <a:pt x="447" y="351"/>
                  </a:cubicBezTo>
                  <a:cubicBezTo>
                    <a:pt x="450" y="354"/>
                    <a:pt x="450" y="359"/>
                    <a:pt x="446" y="363"/>
                  </a:cubicBezTo>
                  <a:close/>
                  <a:moveTo>
                    <a:pt x="364" y="444"/>
                  </a:moveTo>
                  <a:lnTo>
                    <a:pt x="364" y="444"/>
                  </a:lnTo>
                  <a:cubicBezTo>
                    <a:pt x="361" y="448"/>
                    <a:pt x="356" y="448"/>
                    <a:pt x="353" y="445"/>
                  </a:cubicBezTo>
                  <a:cubicBezTo>
                    <a:pt x="349" y="441"/>
                    <a:pt x="349" y="436"/>
                    <a:pt x="352" y="433"/>
                  </a:cubicBezTo>
                  <a:cubicBezTo>
                    <a:pt x="355" y="430"/>
                    <a:pt x="361" y="429"/>
                    <a:pt x="364" y="433"/>
                  </a:cubicBezTo>
                  <a:cubicBezTo>
                    <a:pt x="367" y="436"/>
                    <a:pt x="367" y="441"/>
                    <a:pt x="364" y="444"/>
                  </a:cubicBezTo>
                  <a:close/>
                  <a:moveTo>
                    <a:pt x="320" y="494"/>
                  </a:moveTo>
                  <a:lnTo>
                    <a:pt x="317" y="497"/>
                  </a:lnTo>
                  <a:lnTo>
                    <a:pt x="290" y="533"/>
                  </a:lnTo>
                  <a:cubicBezTo>
                    <a:pt x="287" y="537"/>
                    <a:pt x="282" y="537"/>
                    <a:pt x="278" y="535"/>
                  </a:cubicBezTo>
                  <a:cubicBezTo>
                    <a:pt x="275" y="532"/>
                    <a:pt x="274" y="527"/>
                    <a:pt x="277" y="523"/>
                  </a:cubicBezTo>
                  <a:lnTo>
                    <a:pt x="304" y="486"/>
                  </a:lnTo>
                  <a:lnTo>
                    <a:pt x="307" y="482"/>
                  </a:lnTo>
                  <a:cubicBezTo>
                    <a:pt x="310" y="479"/>
                    <a:pt x="316" y="479"/>
                    <a:pt x="319" y="482"/>
                  </a:cubicBezTo>
                  <a:cubicBezTo>
                    <a:pt x="323" y="485"/>
                    <a:pt x="323" y="490"/>
                    <a:pt x="320" y="494"/>
                  </a:cubicBezTo>
                  <a:close/>
                  <a:moveTo>
                    <a:pt x="250" y="587"/>
                  </a:moveTo>
                  <a:lnTo>
                    <a:pt x="250" y="587"/>
                  </a:lnTo>
                  <a:cubicBezTo>
                    <a:pt x="247" y="590"/>
                    <a:pt x="242" y="591"/>
                    <a:pt x="238" y="588"/>
                  </a:cubicBezTo>
                  <a:cubicBezTo>
                    <a:pt x="235" y="585"/>
                    <a:pt x="234" y="580"/>
                    <a:pt x="237" y="576"/>
                  </a:cubicBezTo>
                  <a:cubicBezTo>
                    <a:pt x="240" y="573"/>
                    <a:pt x="245" y="572"/>
                    <a:pt x="249" y="575"/>
                  </a:cubicBezTo>
                  <a:cubicBezTo>
                    <a:pt x="252" y="578"/>
                    <a:pt x="253" y="583"/>
                    <a:pt x="250" y="587"/>
                  </a:cubicBezTo>
                  <a:close/>
                  <a:moveTo>
                    <a:pt x="215" y="642"/>
                  </a:moveTo>
                  <a:lnTo>
                    <a:pt x="189" y="685"/>
                  </a:lnTo>
                  <a:cubicBezTo>
                    <a:pt x="187" y="689"/>
                    <a:pt x="181" y="690"/>
                    <a:pt x="178" y="687"/>
                  </a:cubicBezTo>
                  <a:cubicBezTo>
                    <a:pt x="174" y="685"/>
                    <a:pt x="172" y="680"/>
                    <a:pt x="175" y="676"/>
                  </a:cubicBezTo>
                  <a:lnTo>
                    <a:pt x="201" y="633"/>
                  </a:lnTo>
                  <a:cubicBezTo>
                    <a:pt x="203" y="629"/>
                    <a:pt x="208" y="628"/>
                    <a:pt x="212" y="630"/>
                  </a:cubicBezTo>
                  <a:cubicBezTo>
                    <a:pt x="216" y="633"/>
                    <a:pt x="217" y="638"/>
                    <a:pt x="215" y="642"/>
                  </a:cubicBezTo>
                  <a:close/>
                  <a:moveTo>
                    <a:pt x="158" y="743"/>
                  </a:moveTo>
                  <a:lnTo>
                    <a:pt x="158" y="743"/>
                  </a:lnTo>
                  <a:cubicBezTo>
                    <a:pt x="156" y="747"/>
                    <a:pt x="151" y="749"/>
                    <a:pt x="147" y="747"/>
                  </a:cubicBezTo>
                  <a:cubicBezTo>
                    <a:pt x="143" y="745"/>
                    <a:pt x="141" y="740"/>
                    <a:pt x="143" y="736"/>
                  </a:cubicBezTo>
                  <a:lnTo>
                    <a:pt x="143" y="735"/>
                  </a:lnTo>
                  <a:cubicBezTo>
                    <a:pt x="145" y="731"/>
                    <a:pt x="150" y="730"/>
                    <a:pt x="154" y="732"/>
                  </a:cubicBezTo>
                  <a:cubicBezTo>
                    <a:pt x="159" y="734"/>
                    <a:pt x="160" y="739"/>
                    <a:pt x="158" y="743"/>
                  </a:cubicBezTo>
                  <a:close/>
                  <a:moveTo>
                    <a:pt x="129" y="803"/>
                  </a:moveTo>
                  <a:lnTo>
                    <a:pt x="120" y="822"/>
                  </a:lnTo>
                  <a:lnTo>
                    <a:pt x="110" y="848"/>
                  </a:lnTo>
                  <a:cubicBezTo>
                    <a:pt x="109" y="853"/>
                    <a:pt x="104" y="855"/>
                    <a:pt x="100" y="853"/>
                  </a:cubicBezTo>
                  <a:cubicBezTo>
                    <a:pt x="95" y="852"/>
                    <a:pt x="93" y="847"/>
                    <a:pt x="95" y="843"/>
                  </a:cubicBezTo>
                  <a:lnTo>
                    <a:pt x="105" y="815"/>
                  </a:lnTo>
                  <a:lnTo>
                    <a:pt x="114" y="796"/>
                  </a:lnTo>
                  <a:cubicBezTo>
                    <a:pt x="116" y="792"/>
                    <a:pt x="121" y="790"/>
                    <a:pt x="125" y="792"/>
                  </a:cubicBezTo>
                  <a:cubicBezTo>
                    <a:pt x="130" y="794"/>
                    <a:pt x="131" y="799"/>
                    <a:pt x="129" y="803"/>
                  </a:cubicBezTo>
                  <a:close/>
                  <a:moveTo>
                    <a:pt x="88" y="911"/>
                  </a:moveTo>
                  <a:lnTo>
                    <a:pt x="88" y="911"/>
                  </a:lnTo>
                  <a:cubicBezTo>
                    <a:pt x="86" y="915"/>
                    <a:pt x="81" y="918"/>
                    <a:pt x="77" y="916"/>
                  </a:cubicBezTo>
                  <a:cubicBezTo>
                    <a:pt x="73" y="914"/>
                    <a:pt x="70" y="909"/>
                    <a:pt x="72" y="905"/>
                  </a:cubicBezTo>
                  <a:cubicBezTo>
                    <a:pt x="74" y="901"/>
                    <a:pt x="78" y="899"/>
                    <a:pt x="83" y="900"/>
                  </a:cubicBezTo>
                  <a:cubicBezTo>
                    <a:pt x="87" y="902"/>
                    <a:pt x="89" y="907"/>
                    <a:pt x="88" y="911"/>
                  </a:cubicBezTo>
                  <a:close/>
                  <a:moveTo>
                    <a:pt x="68" y="974"/>
                  </a:moveTo>
                  <a:lnTo>
                    <a:pt x="56" y="1022"/>
                  </a:lnTo>
                  <a:cubicBezTo>
                    <a:pt x="54" y="1027"/>
                    <a:pt x="50" y="1029"/>
                    <a:pt x="45" y="1028"/>
                  </a:cubicBezTo>
                  <a:cubicBezTo>
                    <a:pt x="41" y="1027"/>
                    <a:pt x="38" y="1022"/>
                    <a:pt x="39" y="1018"/>
                  </a:cubicBezTo>
                  <a:lnTo>
                    <a:pt x="52" y="970"/>
                  </a:lnTo>
                  <a:cubicBezTo>
                    <a:pt x="53" y="965"/>
                    <a:pt x="58" y="962"/>
                    <a:pt x="62" y="964"/>
                  </a:cubicBezTo>
                  <a:cubicBezTo>
                    <a:pt x="67" y="965"/>
                    <a:pt x="69" y="969"/>
                    <a:pt x="68" y="974"/>
                  </a:cubicBezTo>
                  <a:close/>
                  <a:moveTo>
                    <a:pt x="41" y="1087"/>
                  </a:moveTo>
                  <a:lnTo>
                    <a:pt x="41" y="1087"/>
                  </a:lnTo>
                  <a:cubicBezTo>
                    <a:pt x="40" y="1091"/>
                    <a:pt x="36" y="1094"/>
                    <a:pt x="31" y="1093"/>
                  </a:cubicBezTo>
                  <a:cubicBezTo>
                    <a:pt x="27" y="1092"/>
                    <a:pt x="24" y="1088"/>
                    <a:pt x="24" y="1083"/>
                  </a:cubicBezTo>
                  <a:cubicBezTo>
                    <a:pt x="25" y="1079"/>
                    <a:pt x="30" y="1076"/>
                    <a:pt x="34" y="1077"/>
                  </a:cubicBezTo>
                  <a:cubicBezTo>
                    <a:pt x="39" y="1078"/>
                    <a:pt x="42" y="1082"/>
                    <a:pt x="41" y="1087"/>
                  </a:cubicBezTo>
                  <a:close/>
                  <a:moveTo>
                    <a:pt x="31" y="1152"/>
                  </a:moveTo>
                  <a:lnTo>
                    <a:pt x="24" y="1200"/>
                  </a:lnTo>
                  <a:lnTo>
                    <a:pt x="24" y="1201"/>
                  </a:lnTo>
                  <a:cubicBezTo>
                    <a:pt x="23" y="1205"/>
                    <a:pt x="20" y="1209"/>
                    <a:pt x="15" y="1209"/>
                  </a:cubicBezTo>
                  <a:cubicBezTo>
                    <a:pt x="10" y="1208"/>
                    <a:pt x="7" y="1205"/>
                    <a:pt x="7" y="1200"/>
                  </a:cubicBezTo>
                  <a:lnTo>
                    <a:pt x="7" y="1197"/>
                  </a:lnTo>
                  <a:lnTo>
                    <a:pt x="14" y="1150"/>
                  </a:lnTo>
                  <a:cubicBezTo>
                    <a:pt x="15" y="1145"/>
                    <a:pt x="19" y="1142"/>
                    <a:pt x="24" y="1143"/>
                  </a:cubicBezTo>
                  <a:cubicBezTo>
                    <a:pt x="28" y="1143"/>
                    <a:pt x="32" y="1148"/>
                    <a:pt x="31" y="1152"/>
                  </a:cubicBezTo>
                  <a:close/>
                  <a:moveTo>
                    <a:pt x="20" y="1267"/>
                  </a:moveTo>
                  <a:lnTo>
                    <a:pt x="20" y="1267"/>
                  </a:lnTo>
                  <a:cubicBezTo>
                    <a:pt x="20" y="1272"/>
                    <a:pt x="16" y="1276"/>
                    <a:pt x="11" y="1275"/>
                  </a:cubicBezTo>
                  <a:cubicBezTo>
                    <a:pt x="7" y="1275"/>
                    <a:pt x="3" y="1271"/>
                    <a:pt x="4" y="1266"/>
                  </a:cubicBezTo>
                  <a:cubicBezTo>
                    <a:pt x="4" y="1262"/>
                    <a:pt x="8" y="1258"/>
                    <a:pt x="12" y="1259"/>
                  </a:cubicBezTo>
                  <a:cubicBezTo>
                    <a:pt x="17" y="1259"/>
                    <a:pt x="21" y="1263"/>
                    <a:pt x="20" y="1267"/>
                  </a:cubicBezTo>
                  <a:close/>
                  <a:moveTo>
                    <a:pt x="17" y="1333"/>
                  </a:moveTo>
                  <a:lnTo>
                    <a:pt x="19" y="1383"/>
                  </a:lnTo>
                  <a:cubicBezTo>
                    <a:pt x="20" y="1388"/>
                    <a:pt x="16" y="1392"/>
                    <a:pt x="11" y="1392"/>
                  </a:cubicBezTo>
                  <a:cubicBezTo>
                    <a:pt x="7" y="1392"/>
                    <a:pt x="3" y="1389"/>
                    <a:pt x="3" y="1384"/>
                  </a:cubicBezTo>
                  <a:lnTo>
                    <a:pt x="0" y="1334"/>
                  </a:lnTo>
                  <a:cubicBezTo>
                    <a:pt x="0" y="1329"/>
                    <a:pt x="3" y="1325"/>
                    <a:pt x="8" y="1325"/>
                  </a:cubicBezTo>
                  <a:cubicBezTo>
                    <a:pt x="13" y="1325"/>
                    <a:pt x="17" y="1329"/>
                    <a:pt x="17" y="1333"/>
                  </a:cubicBezTo>
                  <a:close/>
                  <a:moveTo>
                    <a:pt x="23" y="1450"/>
                  </a:moveTo>
                  <a:lnTo>
                    <a:pt x="23" y="1450"/>
                  </a:lnTo>
                  <a:cubicBezTo>
                    <a:pt x="23" y="1454"/>
                    <a:pt x="19" y="1458"/>
                    <a:pt x="15" y="1458"/>
                  </a:cubicBezTo>
                  <a:cubicBezTo>
                    <a:pt x="10" y="1459"/>
                    <a:pt x="6" y="1455"/>
                    <a:pt x="6" y="1450"/>
                  </a:cubicBezTo>
                  <a:cubicBezTo>
                    <a:pt x="6" y="1446"/>
                    <a:pt x="10" y="1442"/>
                    <a:pt x="14" y="1442"/>
                  </a:cubicBezTo>
                  <a:cubicBezTo>
                    <a:pt x="19" y="1442"/>
                    <a:pt x="23" y="1445"/>
                    <a:pt x="23" y="1450"/>
                  </a:cubicBezTo>
                  <a:close/>
                  <a:moveTo>
                    <a:pt x="31" y="1515"/>
                  </a:moveTo>
                  <a:lnTo>
                    <a:pt x="38" y="1564"/>
                  </a:lnTo>
                  <a:cubicBezTo>
                    <a:pt x="39" y="1569"/>
                    <a:pt x="36" y="1573"/>
                    <a:pt x="31" y="1574"/>
                  </a:cubicBezTo>
                  <a:cubicBezTo>
                    <a:pt x="27" y="1575"/>
                    <a:pt x="23" y="1571"/>
                    <a:pt x="22" y="1567"/>
                  </a:cubicBezTo>
                  <a:lnTo>
                    <a:pt x="14" y="1517"/>
                  </a:lnTo>
                  <a:cubicBezTo>
                    <a:pt x="14" y="1513"/>
                    <a:pt x="17" y="1509"/>
                    <a:pt x="21" y="1508"/>
                  </a:cubicBezTo>
                  <a:cubicBezTo>
                    <a:pt x="26" y="1507"/>
                    <a:pt x="30" y="1510"/>
                    <a:pt x="31" y="1515"/>
                  </a:cubicBezTo>
                  <a:close/>
                  <a:moveTo>
                    <a:pt x="51" y="1629"/>
                  </a:moveTo>
                  <a:lnTo>
                    <a:pt x="51" y="1629"/>
                  </a:lnTo>
                  <a:cubicBezTo>
                    <a:pt x="53" y="1633"/>
                    <a:pt x="50" y="1638"/>
                    <a:pt x="45" y="1639"/>
                  </a:cubicBezTo>
                  <a:cubicBezTo>
                    <a:pt x="41" y="1640"/>
                    <a:pt x="36" y="1637"/>
                    <a:pt x="35" y="1633"/>
                  </a:cubicBezTo>
                  <a:cubicBezTo>
                    <a:pt x="34" y="1628"/>
                    <a:pt x="37" y="1624"/>
                    <a:pt x="41" y="1623"/>
                  </a:cubicBezTo>
                  <a:cubicBezTo>
                    <a:pt x="46" y="1622"/>
                    <a:pt x="50" y="1624"/>
                    <a:pt x="51" y="1629"/>
                  </a:cubicBezTo>
                  <a:close/>
                  <a:moveTo>
                    <a:pt x="68" y="1693"/>
                  </a:moveTo>
                  <a:lnTo>
                    <a:pt x="77" y="1725"/>
                  </a:lnTo>
                  <a:lnTo>
                    <a:pt x="82" y="1741"/>
                  </a:lnTo>
                  <a:cubicBezTo>
                    <a:pt x="84" y="1745"/>
                    <a:pt x="81" y="1750"/>
                    <a:pt x="77" y="1751"/>
                  </a:cubicBezTo>
                  <a:cubicBezTo>
                    <a:pt x="73" y="1753"/>
                    <a:pt x="68" y="1750"/>
                    <a:pt x="66" y="1746"/>
                  </a:cubicBezTo>
                  <a:lnTo>
                    <a:pt x="60" y="1730"/>
                  </a:lnTo>
                  <a:lnTo>
                    <a:pt x="52" y="1697"/>
                  </a:lnTo>
                  <a:cubicBezTo>
                    <a:pt x="51" y="1693"/>
                    <a:pt x="54" y="1688"/>
                    <a:pt x="58" y="1687"/>
                  </a:cubicBezTo>
                  <a:cubicBezTo>
                    <a:pt x="62" y="1686"/>
                    <a:pt x="67" y="1689"/>
                    <a:pt x="68" y="1693"/>
                  </a:cubicBezTo>
                  <a:close/>
                  <a:moveTo>
                    <a:pt x="105" y="1803"/>
                  </a:moveTo>
                  <a:lnTo>
                    <a:pt x="105" y="1803"/>
                  </a:lnTo>
                  <a:cubicBezTo>
                    <a:pt x="106" y="1808"/>
                    <a:pt x="104" y="1812"/>
                    <a:pt x="100" y="1814"/>
                  </a:cubicBezTo>
                  <a:cubicBezTo>
                    <a:pt x="95" y="1815"/>
                    <a:pt x="90" y="1813"/>
                    <a:pt x="89" y="1809"/>
                  </a:cubicBezTo>
                  <a:cubicBezTo>
                    <a:pt x="87" y="1804"/>
                    <a:pt x="90" y="1800"/>
                    <a:pt x="94" y="1798"/>
                  </a:cubicBezTo>
                  <a:cubicBezTo>
                    <a:pt x="98" y="1797"/>
                    <a:pt x="103" y="1799"/>
                    <a:pt x="105" y="1803"/>
                  </a:cubicBezTo>
                  <a:close/>
                  <a:moveTo>
                    <a:pt x="129" y="1864"/>
                  </a:moveTo>
                  <a:lnTo>
                    <a:pt x="151" y="1909"/>
                  </a:lnTo>
                  <a:cubicBezTo>
                    <a:pt x="153" y="1913"/>
                    <a:pt x="151" y="1918"/>
                    <a:pt x="147" y="1920"/>
                  </a:cubicBezTo>
                  <a:cubicBezTo>
                    <a:pt x="143" y="1922"/>
                    <a:pt x="138" y="1921"/>
                    <a:pt x="136" y="1917"/>
                  </a:cubicBezTo>
                  <a:lnTo>
                    <a:pt x="114" y="1872"/>
                  </a:lnTo>
                  <a:cubicBezTo>
                    <a:pt x="112" y="1867"/>
                    <a:pt x="114" y="1862"/>
                    <a:pt x="118" y="1860"/>
                  </a:cubicBezTo>
                  <a:cubicBezTo>
                    <a:pt x="122" y="1858"/>
                    <a:pt x="127" y="1860"/>
                    <a:pt x="129" y="1864"/>
                  </a:cubicBezTo>
                  <a:close/>
                  <a:moveTo>
                    <a:pt x="180" y="1968"/>
                  </a:moveTo>
                  <a:lnTo>
                    <a:pt x="180" y="1968"/>
                  </a:lnTo>
                  <a:cubicBezTo>
                    <a:pt x="182" y="1972"/>
                    <a:pt x="181" y="1977"/>
                    <a:pt x="177" y="1980"/>
                  </a:cubicBezTo>
                  <a:cubicBezTo>
                    <a:pt x="173" y="1982"/>
                    <a:pt x="168" y="1981"/>
                    <a:pt x="166" y="1977"/>
                  </a:cubicBezTo>
                  <a:cubicBezTo>
                    <a:pt x="163" y="1973"/>
                    <a:pt x="165" y="1968"/>
                    <a:pt x="168" y="1966"/>
                  </a:cubicBezTo>
                  <a:cubicBezTo>
                    <a:pt x="172" y="1963"/>
                    <a:pt x="178" y="1964"/>
                    <a:pt x="180" y="1968"/>
                  </a:cubicBezTo>
                  <a:close/>
                  <a:moveTo>
                    <a:pt x="214" y="2025"/>
                  </a:moveTo>
                  <a:lnTo>
                    <a:pt x="240" y="2068"/>
                  </a:lnTo>
                  <a:cubicBezTo>
                    <a:pt x="243" y="2072"/>
                    <a:pt x="241" y="2077"/>
                    <a:pt x="238" y="2080"/>
                  </a:cubicBezTo>
                  <a:cubicBezTo>
                    <a:pt x="234" y="2082"/>
                    <a:pt x="228" y="2081"/>
                    <a:pt x="226" y="2077"/>
                  </a:cubicBezTo>
                  <a:lnTo>
                    <a:pt x="200" y="2034"/>
                  </a:lnTo>
                  <a:cubicBezTo>
                    <a:pt x="198" y="2030"/>
                    <a:pt x="199" y="2025"/>
                    <a:pt x="203" y="2023"/>
                  </a:cubicBezTo>
                  <a:cubicBezTo>
                    <a:pt x="207" y="2020"/>
                    <a:pt x="212" y="2021"/>
                    <a:pt x="214" y="2025"/>
                  </a:cubicBezTo>
                  <a:close/>
                  <a:moveTo>
                    <a:pt x="279" y="2121"/>
                  </a:moveTo>
                  <a:lnTo>
                    <a:pt x="280" y="2121"/>
                  </a:lnTo>
                  <a:cubicBezTo>
                    <a:pt x="282" y="2125"/>
                    <a:pt x="282" y="2130"/>
                    <a:pt x="278" y="2133"/>
                  </a:cubicBezTo>
                  <a:cubicBezTo>
                    <a:pt x="274" y="2135"/>
                    <a:pt x="269" y="2135"/>
                    <a:pt x="266" y="2131"/>
                  </a:cubicBezTo>
                  <a:cubicBezTo>
                    <a:pt x="263" y="2127"/>
                    <a:pt x="264" y="2122"/>
                    <a:pt x="268" y="2119"/>
                  </a:cubicBezTo>
                  <a:cubicBezTo>
                    <a:pt x="271" y="2117"/>
                    <a:pt x="277" y="2117"/>
                    <a:pt x="279" y="2121"/>
                  </a:cubicBezTo>
                  <a:close/>
                  <a:moveTo>
                    <a:pt x="319" y="2174"/>
                  </a:moveTo>
                  <a:lnTo>
                    <a:pt x="353" y="2211"/>
                  </a:lnTo>
                  <a:cubicBezTo>
                    <a:pt x="356" y="2214"/>
                    <a:pt x="356" y="2219"/>
                    <a:pt x="352" y="2222"/>
                  </a:cubicBezTo>
                  <a:cubicBezTo>
                    <a:pt x="349" y="2225"/>
                    <a:pt x="344" y="2225"/>
                    <a:pt x="341" y="2222"/>
                  </a:cubicBezTo>
                  <a:lnTo>
                    <a:pt x="307" y="2185"/>
                  </a:lnTo>
                  <a:cubicBezTo>
                    <a:pt x="304" y="2181"/>
                    <a:pt x="304" y="2176"/>
                    <a:pt x="307" y="2173"/>
                  </a:cubicBezTo>
                  <a:cubicBezTo>
                    <a:pt x="311" y="2170"/>
                    <a:pt x="316" y="2170"/>
                    <a:pt x="319" y="2174"/>
                  </a:cubicBezTo>
                  <a:close/>
                  <a:moveTo>
                    <a:pt x="398" y="2260"/>
                  </a:moveTo>
                  <a:lnTo>
                    <a:pt x="398" y="2260"/>
                  </a:lnTo>
                  <a:cubicBezTo>
                    <a:pt x="401" y="2263"/>
                    <a:pt x="401" y="2268"/>
                    <a:pt x="398" y="2271"/>
                  </a:cubicBezTo>
                  <a:cubicBezTo>
                    <a:pt x="394" y="2275"/>
                    <a:pt x="389" y="2274"/>
                    <a:pt x="386" y="2271"/>
                  </a:cubicBezTo>
                  <a:cubicBezTo>
                    <a:pt x="383" y="2268"/>
                    <a:pt x="383" y="2263"/>
                    <a:pt x="386" y="2259"/>
                  </a:cubicBezTo>
                  <a:cubicBezTo>
                    <a:pt x="389" y="2256"/>
                    <a:pt x="395" y="2256"/>
                    <a:pt x="398" y="2260"/>
                  </a:cubicBezTo>
                  <a:close/>
                  <a:moveTo>
                    <a:pt x="446" y="2305"/>
                  </a:moveTo>
                  <a:lnTo>
                    <a:pt x="483" y="2338"/>
                  </a:lnTo>
                  <a:cubicBezTo>
                    <a:pt x="486" y="2341"/>
                    <a:pt x="487" y="2347"/>
                    <a:pt x="484" y="2350"/>
                  </a:cubicBezTo>
                  <a:cubicBezTo>
                    <a:pt x="480" y="2354"/>
                    <a:pt x="475" y="2354"/>
                    <a:pt x="472" y="2351"/>
                  </a:cubicBezTo>
                  <a:lnTo>
                    <a:pt x="435" y="2317"/>
                  </a:lnTo>
                  <a:cubicBezTo>
                    <a:pt x="432" y="2314"/>
                    <a:pt x="431" y="2309"/>
                    <a:pt x="434" y="2305"/>
                  </a:cubicBezTo>
                  <a:cubicBezTo>
                    <a:pt x="437" y="2302"/>
                    <a:pt x="443" y="2302"/>
                    <a:pt x="446" y="2305"/>
                  </a:cubicBezTo>
                  <a:close/>
                  <a:moveTo>
                    <a:pt x="535" y="2379"/>
                  </a:moveTo>
                  <a:lnTo>
                    <a:pt x="535" y="2379"/>
                  </a:lnTo>
                  <a:cubicBezTo>
                    <a:pt x="538" y="2382"/>
                    <a:pt x="539" y="2387"/>
                    <a:pt x="536" y="2391"/>
                  </a:cubicBezTo>
                  <a:cubicBezTo>
                    <a:pt x="534" y="2394"/>
                    <a:pt x="529" y="2395"/>
                    <a:pt x="525" y="2392"/>
                  </a:cubicBezTo>
                  <a:cubicBezTo>
                    <a:pt x="521" y="2390"/>
                    <a:pt x="520" y="2384"/>
                    <a:pt x="523" y="2381"/>
                  </a:cubicBezTo>
                  <a:cubicBezTo>
                    <a:pt x="526" y="2377"/>
                    <a:pt x="531" y="2376"/>
                    <a:pt x="535" y="2379"/>
                  </a:cubicBezTo>
                  <a:close/>
                  <a:moveTo>
                    <a:pt x="588" y="2419"/>
                  </a:moveTo>
                  <a:lnTo>
                    <a:pt x="597" y="2426"/>
                  </a:lnTo>
                  <a:lnTo>
                    <a:pt x="630" y="2445"/>
                  </a:lnTo>
                  <a:cubicBezTo>
                    <a:pt x="634" y="2448"/>
                    <a:pt x="635" y="2453"/>
                    <a:pt x="633" y="2457"/>
                  </a:cubicBezTo>
                  <a:cubicBezTo>
                    <a:pt x="630" y="2461"/>
                    <a:pt x="625" y="2462"/>
                    <a:pt x="621" y="2460"/>
                  </a:cubicBezTo>
                  <a:lnTo>
                    <a:pt x="587" y="2439"/>
                  </a:lnTo>
                  <a:lnTo>
                    <a:pt x="578" y="2432"/>
                  </a:lnTo>
                  <a:cubicBezTo>
                    <a:pt x="575" y="2430"/>
                    <a:pt x="574" y="2424"/>
                    <a:pt x="577" y="2421"/>
                  </a:cubicBezTo>
                  <a:cubicBezTo>
                    <a:pt x="579" y="2417"/>
                    <a:pt x="585" y="2416"/>
                    <a:pt x="588" y="2419"/>
                  </a:cubicBezTo>
                  <a:close/>
                  <a:moveTo>
                    <a:pt x="686" y="2480"/>
                  </a:moveTo>
                  <a:lnTo>
                    <a:pt x="686" y="2480"/>
                  </a:lnTo>
                  <a:cubicBezTo>
                    <a:pt x="690" y="2482"/>
                    <a:pt x="692" y="2487"/>
                    <a:pt x="690" y="2491"/>
                  </a:cubicBezTo>
                  <a:cubicBezTo>
                    <a:pt x="687" y="2495"/>
                    <a:pt x="682" y="2496"/>
                    <a:pt x="678" y="2494"/>
                  </a:cubicBezTo>
                  <a:cubicBezTo>
                    <a:pt x="674" y="2492"/>
                    <a:pt x="673" y="2487"/>
                    <a:pt x="675" y="2483"/>
                  </a:cubicBezTo>
                  <a:cubicBezTo>
                    <a:pt x="677" y="2479"/>
                    <a:pt x="682" y="2477"/>
                    <a:pt x="686" y="2480"/>
                  </a:cubicBezTo>
                  <a:close/>
                  <a:moveTo>
                    <a:pt x="745" y="2510"/>
                  </a:moveTo>
                  <a:lnTo>
                    <a:pt x="790" y="2532"/>
                  </a:lnTo>
                  <a:cubicBezTo>
                    <a:pt x="794" y="2534"/>
                    <a:pt x="796" y="2539"/>
                    <a:pt x="794" y="2543"/>
                  </a:cubicBezTo>
                  <a:cubicBezTo>
                    <a:pt x="792" y="2547"/>
                    <a:pt x="787" y="2549"/>
                    <a:pt x="783" y="2547"/>
                  </a:cubicBezTo>
                  <a:lnTo>
                    <a:pt x="738" y="2525"/>
                  </a:lnTo>
                  <a:cubicBezTo>
                    <a:pt x="734" y="2523"/>
                    <a:pt x="732" y="2518"/>
                    <a:pt x="734" y="2514"/>
                  </a:cubicBezTo>
                  <a:cubicBezTo>
                    <a:pt x="736" y="2510"/>
                    <a:pt x="741" y="2508"/>
                    <a:pt x="745" y="2510"/>
                  </a:cubicBezTo>
                  <a:close/>
                  <a:moveTo>
                    <a:pt x="850" y="2557"/>
                  </a:moveTo>
                  <a:lnTo>
                    <a:pt x="850" y="2557"/>
                  </a:lnTo>
                  <a:cubicBezTo>
                    <a:pt x="855" y="2559"/>
                    <a:pt x="857" y="2564"/>
                    <a:pt x="856" y="2568"/>
                  </a:cubicBezTo>
                  <a:cubicBezTo>
                    <a:pt x="854" y="2572"/>
                    <a:pt x="850" y="2575"/>
                    <a:pt x="845" y="2573"/>
                  </a:cubicBezTo>
                  <a:cubicBezTo>
                    <a:pt x="841" y="2572"/>
                    <a:pt x="838" y="2567"/>
                    <a:pt x="840" y="2563"/>
                  </a:cubicBezTo>
                  <a:cubicBezTo>
                    <a:pt x="841" y="2559"/>
                    <a:pt x="846" y="2556"/>
                    <a:pt x="850" y="2557"/>
                  </a:cubicBezTo>
                  <a:close/>
                  <a:moveTo>
                    <a:pt x="913" y="2580"/>
                  </a:moveTo>
                  <a:lnTo>
                    <a:pt x="942" y="2591"/>
                  </a:lnTo>
                  <a:lnTo>
                    <a:pt x="960" y="2595"/>
                  </a:lnTo>
                  <a:cubicBezTo>
                    <a:pt x="965" y="2596"/>
                    <a:pt x="967" y="2601"/>
                    <a:pt x="966" y="2605"/>
                  </a:cubicBezTo>
                  <a:cubicBezTo>
                    <a:pt x="965" y="2610"/>
                    <a:pt x="960" y="2613"/>
                    <a:pt x="956" y="2611"/>
                  </a:cubicBezTo>
                  <a:lnTo>
                    <a:pt x="937" y="2606"/>
                  </a:lnTo>
                  <a:lnTo>
                    <a:pt x="908" y="2596"/>
                  </a:lnTo>
                  <a:cubicBezTo>
                    <a:pt x="903" y="2594"/>
                    <a:pt x="901" y="2590"/>
                    <a:pt x="903" y="2585"/>
                  </a:cubicBezTo>
                  <a:cubicBezTo>
                    <a:pt x="904" y="2581"/>
                    <a:pt x="909" y="2579"/>
                    <a:pt x="913" y="2580"/>
                  </a:cubicBezTo>
                  <a:close/>
                  <a:moveTo>
                    <a:pt x="1025" y="2612"/>
                  </a:moveTo>
                  <a:lnTo>
                    <a:pt x="1025" y="2612"/>
                  </a:lnTo>
                  <a:cubicBezTo>
                    <a:pt x="1029" y="2613"/>
                    <a:pt x="1032" y="2618"/>
                    <a:pt x="1031" y="2622"/>
                  </a:cubicBezTo>
                  <a:cubicBezTo>
                    <a:pt x="1030" y="2627"/>
                    <a:pt x="1025" y="2629"/>
                    <a:pt x="1021" y="2628"/>
                  </a:cubicBezTo>
                  <a:cubicBezTo>
                    <a:pt x="1016" y="2627"/>
                    <a:pt x="1013" y="2623"/>
                    <a:pt x="1015" y="2618"/>
                  </a:cubicBezTo>
                  <a:cubicBezTo>
                    <a:pt x="1016" y="2614"/>
                    <a:pt x="1020" y="2611"/>
                    <a:pt x="1025" y="2612"/>
                  </a:cubicBezTo>
                  <a:close/>
                  <a:moveTo>
                    <a:pt x="1089" y="2626"/>
                  </a:moveTo>
                  <a:lnTo>
                    <a:pt x="1138" y="2634"/>
                  </a:lnTo>
                  <a:cubicBezTo>
                    <a:pt x="1143" y="2635"/>
                    <a:pt x="1146" y="2639"/>
                    <a:pt x="1145" y="2643"/>
                  </a:cubicBezTo>
                  <a:cubicBezTo>
                    <a:pt x="1145" y="2648"/>
                    <a:pt x="1140" y="2651"/>
                    <a:pt x="1136" y="2650"/>
                  </a:cubicBezTo>
                  <a:lnTo>
                    <a:pt x="1086" y="2643"/>
                  </a:lnTo>
                  <a:cubicBezTo>
                    <a:pt x="1082" y="2642"/>
                    <a:pt x="1079" y="2638"/>
                    <a:pt x="1079" y="2633"/>
                  </a:cubicBezTo>
                  <a:cubicBezTo>
                    <a:pt x="1080" y="2629"/>
                    <a:pt x="1084" y="2626"/>
                    <a:pt x="1089" y="2626"/>
                  </a:cubicBezTo>
                  <a:close/>
                  <a:moveTo>
                    <a:pt x="1203" y="2643"/>
                  </a:moveTo>
                  <a:lnTo>
                    <a:pt x="1203" y="2643"/>
                  </a:lnTo>
                  <a:cubicBezTo>
                    <a:pt x="1208" y="2643"/>
                    <a:pt x="1211" y="2647"/>
                    <a:pt x="1211" y="2652"/>
                  </a:cubicBezTo>
                  <a:cubicBezTo>
                    <a:pt x="1211" y="2656"/>
                    <a:pt x="1208" y="2660"/>
                    <a:pt x="1203" y="2660"/>
                  </a:cubicBezTo>
                  <a:cubicBezTo>
                    <a:pt x="1198" y="2660"/>
                    <a:pt x="1195" y="2656"/>
                    <a:pt x="1195" y="2652"/>
                  </a:cubicBezTo>
                  <a:cubicBezTo>
                    <a:pt x="1195" y="2647"/>
                    <a:pt x="1198" y="2643"/>
                    <a:pt x="1203" y="2643"/>
                  </a:cubicBezTo>
                  <a:close/>
                  <a:moveTo>
                    <a:pt x="1270" y="2647"/>
                  </a:moveTo>
                  <a:lnTo>
                    <a:pt x="1320" y="2649"/>
                  </a:lnTo>
                  <a:cubicBezTo>
                    <a:pt x="1325" y="2650"/>
                    <a:pt x="1328" y="2654"/>
                    <a:pt x="1328" y="2658"/>
                  </a:cubicBezTo>
                  <a:cubicBezTo>
                    <a:pt x="1328" y="2663"/>
                    <a:pt x="1324" y="2666"/>
                    <a:pt x="1319" y="2666"/>
                  </a:cubicBezTo>
                  <a:lnTo>
                    <a:pt x="1269" y="2664"/>
                  </a:lnTo>
                  <a:cubicBezTo>
                    <a:pt x="1265" y="2663"/>
                    <a:pt x="1261" y="2659"/>
                    <a:pt x="1261" y="2655"/>
                  </a:cubicBezTo>
                  <a:cubicBezTo>
                    <a:pt x="1261" y="2650"/>
                    <a:pt x="1265" y="2647"/>
                    <a:pt x="1270" y="2647"/>
                  </a:cubicBezTo>
                  <a:close/>
                  <a:moveTo>
                    <a:pt x="1386" y="2647"/>
                  </a:moveTo>
                  <a:lnTo>
                    <a:pt x="1386" y="2647"/>
                  </a:lnTo>
                  <a:cubicBezTo>
                    <a:pt x="1390" y="2647"/>
                    <a:pt x="1394" y="2651"/>
                    <a:pt x="1394" y="2655"/>
                  </a:cubicBezTo>
                  <a:cubicBezTo>
                    <a:pt x="1395" y="2660"/>
                    <a:pt x="1391" y="2664"/>
                    <a:pt x="1387" y="2664"/>
                  </a:cubicBezTo>
                  <a:cubicBezTo>
                    <a:pt x="1382" y="2664"/>
                    <a:pt x="1378" y="2661"/>
                    <a:pt x="1378" y="2656"/>
                  </a:cubicBezTo>
                  <a:cubicBezTo>
                    <a:pt x="1378" y="2652"/>
                    <a:pt x="1381" y="2648"/>
                    <a:pt x="1386" y="2647"/>
                  </a:cubicBezTo>
                  <a:close/>
                  <a:moveTo>
                    <a:pt x="1452" y="2644"/>
                  </a:moveTo>
                  <a:lnTo>
                    <a:pt x="1469" y="2643"/>
                  </a:lnTo>
                  <a:lnTo>
                    <a:pt x="1501" y="2638"/>
                  </a:lnTo>
                  <a:cubicBezTo>
                    <a:pt x="1506" y="2638"/>
                    <a:pt x="1510" y="2641"/>
                    <a:pt x="1511" y="2645"/>
                  </a:cubicBezTo>
                  <a:cubicBezTo>
                    <a:pt x="1511" y="2650"/>
                    <a:pt x="1508" y="2654"/>
                    <a:pt x="1504" y="2655"/>
                  </a:cubicBezTo>
                  <a:lnTo>
                    <a:pt x="1470" y="2660"/>
                  </a:lnTo>
                  <a:lnTo>
                    <a:pt x="1453" y="2661"/>
                  </a:lnTo>
                  <a:cubicBezTo>
                    <a:pt x="1449" y="2661"/>
                    <a:pt x="1445" y="2657"/>
                    <a:pt x="1444" y="2653"/>
                  </a:cubicBezTo>
                  <a:cubicBezTo>
                    <a:pt x="1444" y="2648"/>
                    <a:pt x="1448" y="2644"/>
                    <a:pt x="1452" y="2644"/>
                  </a:cubicBezTo>
                  <a:close/>
                  <a:moveTo>
                    <a:pt x="1567" y="2628"/>
                  </a:moveTo>
                  <a:lnTo>
                    <a:pt x="1567" y="2628"/>
                  </a:lnTo>
                  <a:cubicBezTo>
                    <a:pt x="1571" y="2627"/>
                    <a:pt x="1576" y="2630"/>
                    <a:pt x="1576" y="2635"/>
                  </a:cubicBezTo>
                  <a:cubicBezTo>
                    <a:pt x="1577" y="2639"/>
                    <a:pt x="1574" y="2644"/>
                    <a:pt x="1570" y="2645"/>
                  </a:cubicBezTo>
                  <a:cubicBezTo>
                    <a:pt x="1565" y="2645"/>
                    <a:pt x="1561" y="2642"/>
                    <a:pt x="1560" y="2638"/>
                  </a:cubicBezTo>
                  <a:cubicBezTo>
                    <a:pt x="1559" y="2633"/>
                    <a:pt x="1562" y="2629"/>
                    <a:pt x="1567" y="2628"/>
                  </a:cubicBezTo>
                  <a:close/>
                  <a:moveTo>
                    <a:pt x="1631" y="2615"/>
                  </a:moveTo>
                  <a:lnTo>
                    <a:pt x="1680" y="2602"/>
                  </a:lnTo>
                  <a:cubicBezTo>
                    <a:pt x="1684" y="2601"/>
                    <a:pt x="1689" y="2604"/>
                    <a:pt x="1690" y="2608"/>
                  </a:cubicBezTo>
                  <a:cubicBezTo>
                    <a:pt x="1691" y="2613"/>
                    <a:pt x="1688" y="2617"/>
                    <a:pt x="1684" y="2618"/>
                  </a:cubicBezTo>
                  <a:lnTo>
                    <a:pt x="1636" y="2631"/>
                  </a:lnTo>
                  <a:cubicBezTo>
                    <a:pt x="1631" y="2632"/>
                    <a:pt x="1626" y="2629"/>
                    <a:pt x="1625" y="2625"/>
                  </a:cubicBezTo>
                  <a:cubicBezTo>
                    <a:pt x="1624" y="2621"/>
                    <a:pt x="1627" y="2616"/>
                    <a:pt x="1631" y="2615"/>
                  </a:cubicBezTo>
                  <a:close/>
                  <a:moveTo>
                    <a:pt x="1743" y="2584"/>
                  </a:moveTo>
                  <a:lnTo>
                    <a:pt x="1743" y="2584"/>
                  </a:lnTo>
                  <a:cubicBezTo>
                    <a:pt x="1747" y="2582"/>
                    <a:pt x="1752" y="2585"/>
                    <a:pt x="1754" y="2589"/>
                  </a:cubicBezTo>
                  <a:cubicBezTo>
                    <a:pt x="1755" y="2593"/>
                    <a:pt x="1753" y="2598"/>
                    <a:pt x="1749" y="2600"/>
                  </a:cubicBezTo>
                  <a:cubicBezTo>
                    <a:pt x="1744" y="2601"/>
                    <a:pt x="1740" y="2599"/>
                    <a:pt x="1738" y="2595"/>
                  </a:cubicBezTo>
                  <a:cubicBezTo>
                    <a:pt x="1736" y="2590"/>
                    <a:pt x="1739" y="2586"/>
                    <a:pt x="1743" y="2584"/>
                  </a:cubicBezTo>
                  <a:close/>
                  <a:moveTo>
                    <a:pt x="1806" y="2561"/>
                  </a:moveTo>
                  <a:lnTo>
                    <a:pt x="1847" y="2547"/>
                  </a:lnTo>
                  <a:lnTo>
                    <a:pt x="1852" y="2544"/>
                  </a:lnTo>
                  <a:cubicBezTo>
                    <a:pt x="1856" y="2542"/>
                    <a:pt x="1861" y="2544"/>
                    <a:pt x="1863" y="2548"/>
                  </a:cubicBezTo>
                  <a:cubicBezTo>
                    <a:pt x="1865" y="2552"/>
                    <a:pt x="1863" y="2557"/>
                    <a:pt x="1859" y="2559"/>
                  </a:cubicBezTo>
                  <a:lnTo>
                    <a:pt x="1852" y="2562"/>
                  </a:lnTo>
                  <a:lnTo>
                    <a:pt x="1811" y="2577"/>
                  </a:lnTo>
                  <a:cubicBezTo>
                    <a:pt x="1807" y="2579"/>
                    <a:pt x="1802" y="2576"/>
                    <a:pt x="1801" y="2572"/>
                  </a:cubicBezTo>
                  <a:cubicBezTo>
                    <a:pt x="1799" y="2568"/>
                    <a:pt x="1801" y="2563"/>
                    <a:pt x="1806" y="2561"/>
                  </a:cubicBezTo>
                  <a:close/>
                  <a:moveTo>
                    <a:pt x="1911" y="2515"/>
                  </a:moveTo>
                  <a:lnTo>
                    <a:pt x="1911" y="2515"/>
                  </a:lnTo>
                  <a:cubicBezTo>
                    <a:pt x="1915" y="2513"/>
                    <a:pt x="1921" y="2515"/>
                    <a:pt x="1923" y="2519"/>
                  </a:cubicBezTo>
                  <a:cubicBezTo>
                    <a:pt x="1925" y="2523"/>
                    <a:pt x="1923" y="2528"/>
                    <a:pt x="1919" y="2530"/>
                  </a:cubicBezTo>
                  <a:cubicBezTo>
                    <a:pt x="1915" y="2532"/>
                    <a:pt x="1910" y="2531"/>
                    <a:pt x="1908" y="2527"/>
                  </a:cubicBezTo>
                  <a:cubicBezTo>
                    <a:pt x="1906" y="2523"/>
                    <a:pt x="1907" y="2517"/>
                    <a:pt x="1911" y="2515"/>
                  </a:cubicBezTo>
                  <a:close/>
                  <a:moveTo>
                    <a:pt x="1971" y="2486"/>
                  </a:moveTo>
                  <a:lnTo>
                    <a:pt x="2013" y="2460"/>
                  </a:lnTo>
                  <a:cubicBezTo>
                    <a:pt x="2017" y="2457"/>
                    <a:pt x="2022" y="2459"/>
                    <a:pt x="2025" y="2463"/>
                  </a:cubicBezTo>
                  <a:cubicBezTo>
                    <a:pt x="2027" y="2466"/>
                    <a:pt x="2026" y="2472"/>
                    <a:pt x="2022" y="2474"/>
                  </a:cubicBezTo>
                  <a:lnTo>
                    <a:pt x="1979" y="2500"/>
                  </a:lnTo>
                  <a:cubicBezTo>
                    <a:pt x="1975" y="2502"/>
                    <a:pt x="1970" y="2501"/>
                    <a:pt x="1968" y="2497"/>
                  </a:cubicBezTo>
                  <a:cubicBezTo>
                    <a:pt x="1965" y="2493"/>
                    <a:pt x="1967" y="2488"/>
                    <a:pt x="1971" y="2486"/>
                  </a:cubicBezTo>
                  <a:close/>
                  <a:moveTo>
                    <a:pt x="2069" y="2426"/>
                  </a:moveTo>
                  <a:lnTo>
                    <a:pt x="2069" y="2426"/>
                  </a:lnTo>
                  <a:cubicBezTo>
                    <a:pt x="2073" y="2423"/>
                    <a:pt x="2078" y="2423"/>
                    <a:pt x="2081" y="2427"/>
                  </a:cubicBezTo>
                  <a:cubicBezTo>
                    <a:pt x="2084" y="2431"/>
                    <a:pt x="2084" y="2436"/>
                    <a:pt x="2080" y="2439"/>
                  </a:cubicBezTo>
                  <a:cubicBezTo>
                    <a:pt x="2076" y="2442"/>
                    <a:pt x="2071" y="2441"/>
                    <a:pt x="2068" y="2438"/>
                  </a:cubicBezTo>
                  <a:cubicBezTo>
                    <a:pt x="2065" y="2434"/>
                    <a:pt x="2066" y="2429"/>
                    <a:pt x="2069" y="2426"/>
                  </a:cubicBezTo>
                  <a:close/>
                  <a:moveTo>
                    <a:pt x="2123" y="2386"/>
                  </a:moveTo>
                  <a:lnTo>
                    <a:pt x="2163" y="2356"/>
                  </a:lnTo>
                  <a:cubicBezTo>
                    <a:pt x="2167" y="2353"/>
                    <a:pt x="2172" y="2354"/>
                    <a:pt x="2175" y="2358"/>
                  </a:cubicBezTo>
                  <a:cubicBezTo>
                    <a:pt x="2178" y="2361"/>
                    <a:pt x="2177" y="2367"/>
                    <a:pt x="2173" y="2369"/>
                  </a:cubicBezTo>
                  <a:lnTo>
                    <a:pt x="2133" y="2399"/>
                  </a:lnTo>
                  <a:cubicBezTo>
                    <a:pt x="2129" y="2402"/>
                    <a:pt x="2124" y="2401"/>
                    <a:pt x="2121" y="2397"/>
                  </a:cubicBezTo>
                  <a:cubicBezTo>
                    <a:pt x="2119" y="2394"/>
                    <a:pt x="2119" y="2389"/>
                    <a:pt x="2123" y="2386"/>
                  </a:cubicBezTo>
                  <a:close/>
                  <a:moveTo>
                    <a:pt x="2212" y="2312"/>
                  </a:moveTo>
                  <a:lnTo>
                    <a:pt x="2212" y="2312"/>
                  </a:lnTo>
                  <a:cubicBezTo>
                    <a:pt x="2216" y="2309"/>
                    <a:pt x="2221" y="2309"/>
                    <a:pt x="2224" y="2313"/>
                  </a:cubicBezTo>
                  <a:cubicBezTo>
                    <a:pt x="2227" y="2316"/>
                    <a:pt x="2227" y="2321"/>
                    <a:pt x="2224" y="2324"/>
                  </a:cubicBezTo>
                  <a:cubicBezTo>
                    <a:pt x="2221" y="2328"/>
                    <a:pt x="2215" y="2327"/>
                    <a:pt x="2212" y="2324"/>
                  </a:cubicBezTo>
                  <a:cubicBezTo>
                    <a:pt x="2209" y="2321"/>
                    <a:pt x="2209" y="2316"/>
                    <a:pt x="2212" y="2312"/>
                  </a:cubicBezTo>
                  <a:close/>
                  <a:moveTo>
                    <a:pt x="2262" y="2267"/>
                  </a:moveTo>
                  <a:lnTo>
                    <a:pt x="2265" y="2264"/>
                  </a:lnTo>
                  <a:lnTo>
                    <a:pt x="2295" y="2231"/>
                  </a:lnTo>
                  <a:cubicBezTo>
                    <a:pt x="2298" y="2228"/>
                    <a:pt x="2304" y="2228"/>
                    <a:pt x="2307" y="2231"/>
                  </a:cubicBezTo>
                  <a:cubicBezTo>
                    <a:pt x="2310" y="2234"/>
                    <a:pt x="2311" y="2239"/>
                    <a:pt x="2307" y="2242"/>
                  </a:cubicBezTo>
                  <a:lnTo>
                    <a:pt x="2276" y="2277"/>
                  </a:lnTo>
                  <a:lnTo>
                    <a:pt x="2273" y="2280"/>
                  </a:lnTo>
                  <a:cubicBezTo>
                    <a:pt x="2270" y="2283"/>
                    <a:pt x="2264" y="2282"/>
                    <a:pt x="2261" y="2279"/>
                  </a:cubicBezTo>
                  <a:cubicBezTo>
                    <a:pt x="2258" y="2276"/>
                    <a:pt x="2258" y="2270"/>
                    <a:pt x="2262" y="2267"/>
                  </a:cubicBezTo>
                  <a:close/>
                  <a:moveTo>
                    <a:pt x="2340" y="2182"/>
                  </a:moveTo>
                  <a:lnTo>
                    <a:pt x="2340" y="2182"/>
                  </a:lnTo>
                  <a:cubicBezTo>
                    <a:pt x="2343" y="2179"/>
                    <a:pt x="2348" y="2178"/>
                    <a:pt x="2352" y="2181"/>
                  </a:cubicBezTo>
                  <a:cubicBezTo>
                    <a:pt x="2355" y="2184"/>
                    <a:pt x="2356" y="2190"/>
                    <a:pt x="2353" y="2193"/>
                  </a:cubicBezTo>
                  <a:cubicBezTo>
                    <a:pt x="2349" y="2197"/>
                    <a:pt x="2344" y="2197"/>
                    <a:pt x="2341" y="2194"/>
                  </a:cubicBezTo>
                  <a:cubicBezTo>
                    <a:pt x="2337" y="2191"/>
                    <a:pt x="2337" y="2186"/>
                    <a:pt x="2340" y="2182"/>
                  </a:cubicBezTo>
                  <a:close/>
                  <a:moveTo>
                    <a:pt x="2381" y="2130"/>
                  </a:moveTo>
                  <a:lnTo>
                    <a:pt x="2411" y="2090"/>
                  </a:lnTo>
                  <a:cubicBezTo>
                    <a:pt x="2413" y="2086"/>
                    <a:pt x="2418" y="2086"/>
                    <a:pt x="2422" y="2088"/>
                  </a:cubicBezTo>
                  <a:cubicBezTo>
                    <a:pt x="2426" y="2091"/>
                    <a:pt x="2427" y="2096"/>
                    <a:pt x="2424" y="2100"/>
                  </a:cubicBezTo>
                  <a:lnTo>
                    <a:pt x="2394" y="2140"/>
                  </a:lnTo>
                  <a:cubicBezTo>
                    <a:pt x="2391" y="2144"/>
                    <a:pt x="2386" y="2144"/>
                    <a:pt x="2382" y="2142"/>
                  </a:cubicBezTo>
                  <a:cubicBezTo>
                    <a:pt x="2379" y="2139"/>
                    <a:pt x="2378" y="2134"/>
                    <a:pt x="2381" y="2130"/>
                  </a:cubicBezTo>
                  <a:close/>
                  <a:moveTo>
                    <a:pt x="2447" y="2035"/>
                  </a:moveTo>
                  <a:lnTo>
                    <a:pt x="2447" y="2035"/>
                  </a:lnTo>
                  <a:cubicBezTo>
                    <a:pt x="2449" y="2031"/>
                    <a:pt x="2454" y="2030"/>
                    <a:pt x="2458" y="2032"/>
                  </a:cubicBezTo>
                  <a:cubicBezTo>
                    <a:pt x="2462" y="2034"/>
                    <a:pt x="2463" y="2039"/>
                    <a:pt x="2461" y="2043"/>
                  </a:cubicBezTo>
                  <a:cubicBezTo>
                    <a:pt x="2459" y="2047"/>
                    <a:pt x="2454" y="2049"/>
                    <a:pt x="2450" y="2047"/>
                  </a:cubicBezTo>
                  <a:cubicBezTo>
                    <a:pt x="2446" y="2044"/>
                    <a:pt x="2444" y="2039"/>
                    <a:pt x="2447" y="2035"/>
                  </a:cubicBezTo>
                  <a:close/>
                  <a:moveTo>
                    <a:pt x="2481" y="1978"/>
                  </a:moveTo>
                  <a:lnTo>
                    <a:pt x="2491" y="1961"/>
                  </a:lnTo>
                  <a:lnTo>
                    <a:pt x="2504" y="1935"/>
                  </a:lnTo>
                  <a:cubicBezTo>
                    <a:pt x="2506" y="1930"/>
                    <a:pt x="2511" y="1929"/>
                    <a:pt x="2515" y="1931"/>
                  </a:cubicBezTo>
                  <a:cubicBezTo>
                    <a:pt x="2519" y="1933"/>
                    <a:pt x="2521" y="1938"/>
                    <a:pt x="2519" y="1942"/>
                  </a:cubicBezTo>
                  <a:lnTo>
                    <a:pt x="2506" y="1970"/>
                  </a:lnTo>
                  <a:lnTo>
                    <a:pt x="2495" y="1987"/>
                  </a:lnTo>
                  <a:cubicBezTo>
                    <a:pt x="2493" y="1991"/>
                    <a:pt x="2488" y="1992"/>
                    <a:pt x="2484" y="1989"/>
                  </a:cubicBezTo>
                  <a:cubicBezTo>
                    <a:pt x="2480" y="1987"/>
                    <a:pt x="2479" y="1982"/>
                    <a:pt x="2481" y="1978"/>
                  </a:cubicBezTo>
                  <a:close/>
                  <a:moveTo>
                    <a:pt x="2533" y="1875"/>
                  </a:moveTo>
                  <a:lnTo>
                    <a:pt x="2533" y="1875"/>
                  </a:lnTo>
                  <a:cubicBezTo>
                    <a:pt x="2535" y="1871"/>
                    <a:pt x="2540" y="1869"/>
                    <a:pt x="2544" y="1870"/>
                  </a:cubicBezTo>
                  <a:cubicBezTo>
                    <a:pt x="2548" y="1872"/>
                    <a:pt x="2550" y="1877"/>
                    <a:pt x="2548" y="1881"/>
                  </a:cubicBezTo>
                  <a:cubicBezTo>
                    <a:pt x="2546" y="1886"/>
                    <a:pt x="2542" y="1888"/>
                    <a:pt x="2537" y="1886"/>
                  </a:cubicBezTo>
                  <a:cubicBezTo>
                    <a:pt x="2533" y="1884"/>
                    <a:pt x="2531" y="1879"/>
                    <a:pt x="2533" y="1875"/>
                  </a:cubicBezTo>
                  <a:close/>
                  <a:moveTo>
                    <a:pt x="2558" y="1814"/>
                  </a:moveTo>
                  <a:lnTo>
                    <a:pt x="2575" y="1767"/>
                  </a:lnTo>
                  <a:cubicBezTo>
                    <a:pt x="2577" y="1762"/>
                    <a:pt x="2582" y="1760"/>
                    <a:pt x="2586" y="1762"/>
                  </a:cubicBezTo>
                  <a:cubicBezTo>
                    <a:pt x="2590" y="1763"/>
                    <a:pt x="2593" y="1768"/>
                    <a:pt x="2591" y="1772"/>
                  </a:cubicBezTo>
                  <a:lnTo>
                    <a:pt x="2574" y="1819"/>
                  </a:lnTo>
                  <a:cubicBezTo>
                    <a:pt x="2573" y="1824"/>
                    <a:pt x="2568" y="1826"/>
                    <a:pt x="2563" y="1824"/>
                  </a:cubicBezTo>
                  <a:cubicBezTo>
                    <a:pt x="2559" y="1823"/>
                    <a:pt x="2557" y="1818"/>
                    <a:pt x="2558" y="1814"/>
                  </a:cubicBezTo>
                  <a:close/>
                  <a:moveTo>
                    <a:pt x="2596" y="1704"/>
                  </a:moveTo>
                  <a:lnTo>
                    <a:pt x="2596" y="1704"/>
                  </a:lnTo>
                  <a:cubicBezTo>
                    <a:pt x="2597" y="1700"/>
                    <a:pt x="2601" y="1697"/>
                    <a:pt x="2606" y="1698"/>
                  </a:cubicBezTo>
                  <a:cubicBezTo>
                    <a:pt x="2610" y="1699"/>
                    <a:pt x="2613" y="1704"/>
                    <a:pt x="2612" y="1708"/>
                  </a:cubicBezTo>
                  <a:cubicBezTo>
                    <a:pt x="2611" y="1713"/>
                    <a:pt x="2607" y="1715"/>
                    <a:pt x="2602" y="1714"/>
                  </a:cubicBezTo>
                  <a:cubicBezTo>
                    <a:pt x="2598" y="1713"/>
                    <a:pt x="2595" y="1709"/>
                    <a:pt x="2596" y="1704"/>
                  </a:cubicBezTo>
                  <a:close/>
                  <a:moveTo>
                    <a:pt x="2613" y="1640"/>
                  </a:moveTo>
                  <a:lnTo>
                    <a:pt x="2623" y="1598"/>
                  </a:lnTo>
                  <a:lnTo>
                    <a:pt x="2624" y="1592"/>
                  </a:lnTo>
                  <a:cubicBezTo>
                    <a:pt x="2625" y="1587"/>
                    <a:pt x="2629" y="1584"/>
                    <a:pt x="2634" y="1585"/>
                  </a:cubicBezTo>
                  <a:cubicBezTo>
                    <a:pt x="2638" y="1586"/>
                    <a:pt x="2642" y="1590"/>
                    <a:pt x="2641" y="1594"/>
                  </a:cubicBezTo>
                  <a:lnTo>
                    <a:pt x="2640" y="1603"/>
                  </a:lnTo>
                  <a:lnTo>
                    <a:pt x="2629" y="1644"/>
                  </a:lnTo>
                  <a:cubicBezTo>
                    <a:pt x="2628" y="1648"/>
                    <a:pt x="2623" y="1651"/>
                    <a:pt x="2619" y="1650"/>
                  </a:cubicBezTo>
                  <a:cubicBezTo>
                    <a:pt x="2614" y="1649"/>
                    <a:pt x="2612" y="1644"/>
                    <a:pt x="2613" y="1640"/>
                  </a:cubicBezTo>
                  <a:close/>
                  <a:moveTo>
                    <a:pt x="2634" y="1526"/>
                  </a:moveTo>
                  <a:lnTo>
                    <a:pt x="2634" y="1526"/>
                  </a:lnTo>
                  <a:cubicBezTo>
                    <a:pt x="2635" y="1522"/>
                    <a:pt x="2639" y="1518"/>
                    <a:pt x="2644" y="1519"/>
                  </a:cubicBezTo>
                  <a:cubicBezTo>
                    <a:pt x="2648" y="1520"/>
                    <a:pt x="2652" y="1524"/>
                    <a:pt x="2651" y="1529"/>
                  </a:cubicBezTo>
                  <a:cubicBezTo>
                    <a:pt x="2650" y="1533"/>
                    <a:pt x="2646" y="1536"/>
                    <a:pt x="2641" y="1536"/>
                  </a:cubicBezTo>
                  <a:cubicBezTo>
                    <a:pt x="2637" y="1535"/>
                    <a:pt x="2634" y="1531"/>
                    <a:pt x="2634" y="1526"/>
                  </a:cubicBezTo>
                  <a:close/>
                  <a:moveTo>
                    <a:pt x="2644" y="1461"/>
                  </a:moveTo>
                  <a:lnTo>
                    <a:pt x="2646" y="1411"/>
                  </a:lnTo>
                  <a:cubicBezTo>
                    <a:pt x="2646" y="1406"/>
                    <a:pt x="2650" y="1403"/>
                    <a:pt x="2655" y="1403"/>
                  </a:cubicBezTo>
                  <a:cubicBezTo>
                    <a:pt x="2659" y="1403"/>
                    <a:pt x="2663" y="1407"/>
                    <a:pt x="2663" y="1412"/>
                  </a:cubicBezTo>
                  <a:lnTo>
                    <a:pt x="2660" y="1462"/>
                  </a:lnTo>
                  <a:cubicBezTo>
                    <a:pt x="2660" y="1466"/>
                    <a:pt x="2656" y="1470"/>
                    <a:pt x="2651" y="1470"/>
                  </a:cubicBezTo>
                  <a:cubicBezTo>
                    <a:pt x="2647" y="1469"/>
                    <a:pt x="2643" y="1465"/>
                    <a:pt x="2644" y="1461"/>
                  </a:cubicBezTo>
                  <a:close/>
                  <a:moveTo>
                    <a:pt x="2650" y="1345"/>
                  </a:moveTo>
                  <a:lnTo>
                    <a:pt x="2650" y="1345"/>
                  </a:lnTo>
                  <a:cubicBezTo>
                    <a:pt x="2650" y="1340"/>
                    <a:pt x="2654" y="1336"/>
                    <a:pt x="2658" y="1336"/>
                  </a:cubicBezTo>
                  <a:cubicBezTo>
                    <a:pt x="2663" y="1337"/>
                    <a:pt x="2666" y="1340"/>
                    <a:pt x="2666" y="1345"/>
                  </a:cubicBezTo>
                  <a:cubicBezTo>
                    <a:pt x="2666" y="1350"/>
                    <a:pt x="2662" y="1353"/>
                    <a:pt x="2658" y="1353"/>
                  </a:cubicBezTo>
                  <a:cubicBezTo>
                    <a:pt x="2653" y="1353"/>
                    <a:pt x="2649" y="1349"/>
                    <a:pt x="2650" y="1345"/>
                  </a:cubicBezTo>
                  <a:close/>
                  <a:moveTo>
                    <a:pt x="2647" y="1279"/>
                  </a:moveTo>
                  <a:lnTo>
                    <a:pt x="2645" y="1229"/>
                  </a:lnTo>
                  <a:cubicBezTo>
                    <a:pt x="2644" y="1224"/>
                    <a:pt x="2648" y="1220"/>
                    <a:pt x="2653" y="1220"/>
                  </a:cubicBezTo>
                  <a:cubicBezTo>
                    <a:pt x="2657" y="1220"/>
                    <a:pt x="2661" y="1223"/>
                    <a:pt x="2661" y="1228"/>
                  </a:cubicBezTo>
                  <a:lnTo>
                    <a:pt x="2664" y="1278"/>
                  </a:lnTo>
                  <a:cubicBezTo>
                    <a:pt x="2664" y="1282"/>
                    <a:pt x="2661" y="1286"/>
                    <a:pt x="2656" y="1287"/>
                  </a:cubicBezTo>
                  <a:cubicBezTo>
                    <a:pt x="2651" y="1287"/>
                    <a:pt x="2648" y="1283"/>
                    <a:pt x="2647" y="1279"/>
                  </a:cubicBezTo>
                  <a:close/>
                  <a:moveTo>
                    <a:pt x="2638" y="1164"/>
                  </a:moveTo>
                  <a:lnTo>
                    <a:pt x="2638" y="1163"/>
                  </a:lnTo>
                  <a:cubicBezTo>
                    <a:pt x="2637" y="1159"/>
                    <a:pt x="2640" y="1155"/>
                    <a:pt x="2645" y="1154"/>
                  </a:cubicBezTo>
                  <a:cubicBezTo>
                    <a:pt x="2649" y="1153"/>
                    <a:pt x="2653" y="1156"/>
                    <a:pt x="2654" y="1161"/>
                  </a:cubicBezTo>
                  <a:cubicBezTo>
                    <a:pt x="2655" y="1165"/>
                    <a:pt x="2652" y="1169"/>
                    <a:pt x="2647" y="1170"/>
                  </a:cubicBezTo>
                  <a:cubicBezTo>
                    <a:pt x="2643" y="1171"/>
                    <a:pt x="2639" y="1168"/>
                    <a:pt x="2638" y="1164"/>
                  </a:cubicBezTo>
                  <a:close/>
                  <a:moveTo>
                    <a:pt x="2628" y="1097"/>
                  </a:moveTo>
                  <a:lnTo>
                    <a:pt x="2623" y="1068"/>
                  </a:lnTo>
                  <a:lnTo>
                    <a:pt x="2618" y="1049"/>
                  </a:lnTo>
                  <a:cubicBezTo>
                    <a:pt x="2617" y="1045"/>
                    <a:pt x="2620" y="1040"/>
                    <a:pt x="2624" y="1039"/>
                  </a:cubicBezTo>
                  <a:cubicBezTo>
                    <a:pt x="2629" y="1038"/>
                    <a:pt x="2633" y="1041"/>
                    <a:pt x="2635" y="1045"/>
                  </a:cubicBezTo>
                  <a:lnTo>
                    <a:pt x="2640" y="1065"/>
                  </a:lnTo>
                  <a:lnTo>
                    <a:pt x="2644" y="1095"/>
                  </a:lnTo>
                  <a:cubicBezTo>
                    <a:pt x="2645" y="1099"/>
                    <a:pt x="2642" y="1104"/>
                    <a:pt x="2637" y="1104"/>
                  </a:cubicBezTo>
                  <a:cubicBezTo>
                    <a:pt x="2633" y="1105"/>
                    <a:pt x="2628" y="1102"/>
                    <a:pt x="2628" y="1097"/>
                  </a:cubicBezTo>
                  <a:close/>
                  <a:moveTo>
                    <a:pt x="2602" y="985"/>
                  </a:moveTo>
                  <a:lnTo>
                    <a:pt x="2602" y="985"/>
                  </a:lnTo>
                  <a:cubicBezTo>
                    <a:pt x="2600" y="980"/>
                    <a:pt x="2603" y="976"/>
                    <a:pt x="2608" y="975"/>
                  </a:cubicBezTo>
                  <a:cubicBezTo>
                    <a:pt x="2612" y="973"/>
                    <a:pt x="2617" y="976"/>
                    <a:pt x="2618" y="980"/>
                  </a:cubicBezTo>
                  <a:cubicBezTo>
                    <a:pt x="2619" y="985"/>
                    <a:pt x="2616" y="989"/>
                    <a:pt x="2612" y="991"/>
                  </a:cubicBezTo>
                  <a:cubicBezTo>
                    <a:pt x="2607" y="992"/>
                    <a:pt x="2603" y="989"/>
                    <a:pt x="2602" y="985"/>
                  </a:cubicBezTo>
                  <a:close/>
                  <a:moveTo>
                    <a:pt x="2583" y="922"/>
                  </a:moveTo>
                  <a:lnTo>
                    <a:pt x="2566" y="875"/>
                  </a:lnTo>
                  <a:cubicBezTo>
                    <a:pt x="2564" y="870"/>
                    <a:pt x="2567" y="865"/>
                    <a:pt x="2571" y="864"/>
                  </a:cubicBezTo>
                  <a:cubicBezTo>
                    <a:pt x="2575" y="862"/>
                    <a:pt x="2580" y="865"/>
                    <a:pt x="2582" y="869"/>
                  </a:cubicBezTo>
                  <a:lnTo>
                    <a:pt x="2599" y="916"/>
                  </a:lnTo>
                  <a:cubicBezTo>
                    <a:pt x="2600" y="920"/>
                    <a:pt x="2598" y="925"/>
                    <a:pt x="2594" y="927"/>
                  </a:cubicBezTo>
                  <a:cubicBezTo>
                    <a:pt x="2589" y="928"/>
                    <a:pt x="2585" y="926"/>
                    <a:pt x="2583" y="922"/>
                  </a:cubicBezTo>
                  <a:close/>
                  <a:moveTo>
                    <a:pt x="2543" y="813"/>
                  </a:moveTo>
                  <a:lnTo>
                    <a:pt x="2543" y="813"/>
                  </a:lnTo>
                  <a:cubicBezTo>
                    <a:pt x="2541" y="809"/>
                    <a:pt x="2542" y="804"/>
                    <a:pt x="2547" y="802"/>
                  </a:cubicBezTo>
                  <a:cubicBezTo>
                    <a:pt x="2551" y="800"/>
                    <a:pt x="2556" y="802"/>
                    <a:pt x="2558" y="806"/>
                  </a:cubicBezTo>
                  <a:cubicBezTo>
                    <a:pt x="2560" y="810"/>
                    <a:pt x="2558" y="815"/>
                    <a:pt x="2554" y="817"/>
                  </a:cubicBezTo>
                  <a:cubicBezTo>
                    <a:pt x="2549" y="819"/>
                    <a:pt x="2545" y="817"/>
                    <a:pt x="2543" y="813"/>
                  </a:cubicBezTo>
                  <a:close/>
                  <a:moveTo>
                    <a:pt x="2514" y="753"/>
                  </a:moveTo>
                  <a:lnTo>
                    <a:pt x="2492" y="708"/>
                  </a:lnTo>
                  <a:cubicBezTo>
                    <a:pt x="2490" y="704"/>
                    <a:pt x="2492" y="699"/>
                    <a:pt x="2496" y="697"/>
                  </a:cubicBezTo>
                  <a:cubicBezTo>
                    <a:pt x="2500" y="695"/>
                    <a:pt x="2505" y="697"/>
                    <a:pt x="2507" y="701"/>
                  </a:cubicBezTo>
                  <a:lnTo>
                    <a:pt x="2529" y="746"/>
                  </a:lnTo>
                  <a:cubicBezTo>
                    <a:pt x="2531" y="750"/>
                    <a:pt x="2529" y="755"/>
                    <a:pt x="2525" y="757"/>
                  </a:cubicBezTo>
                  <a:cubicBezTo>
                    <a:pt x="2521" y="759"/>
                    <a:pt x="2516" y="757"/>
                    <a:pt x="2514" y="753"/>
                  </a:cubicBezTo>
                  <a:close/>
                  <a:moveTo>
                    <a:pt x="2458" y="652"/>
                  </a:moveTo>
                  <a:lnTo>
                    <a:pt x="2458" y="651"/>
                  </a:lnTo>
                  <a:cubicBezTo>
                    <a:pt x="2455" y="648"/>
                    <a:pt x="2457" y="642"/>
                    <a:pt x="2461" y="640"/>
                  </a:cubicBezTo>
                  <a:cubicBezTo>
                    <a:pt x="2465" y="638"/>
                    <a:pt x="2470" y="639"/>
                    <a:pt x="2472" y="643"/>
                  </a:cubicBezTo>
                  <a:cubicBezTo>
                    <a:pt x="2475" y="647"/>
                    <a:pt x="2473" y="652"/>
                    <a:pt x="2469" y="654"/>
                  </a:cubicBezTo>
                  <a:cubicBezTo>
                    <a:pt x="2465" y="657"/>
                    <a:pt x="2460" y="655"/>
                    <a:pt x="2458" y="652"/>
                  </a:cubicBezTo>
                  <a:close/>
                  <a:moveTo>
                    <a:pt x="2423" y="595"/>
                  </a:moveTo>
                  <a:lnTo>
                    <a:pt x="2394" y="555"/>
                  </a:lnTo>
                  <a:cubicBezTo>
                    <a:pt x="2391" y="551"/>
                    <a:pt x="2392" y="546"/>
                    <a:pt x="2396" y="543"/>
                  </a:cubicBezTo>
                  <a:cubicBezTo>
                    <a:pt x="2399" y="541"/>
                    <a:pt x="2404" y="541"/>
                    <a:pt x="2407" y="545"/>
                  </a:cubicBezTo>
                  <a:lnTo>
                    <a:pt x="2437" y="585"/>
                  </a:lnTo>
                  <a:cubicBezTo>
                    <a:pt x="2440" y="589"/>
                    <a:pt x="2439" y="594"/>
                    <a:pt x="2435" y="597"/>
                  </a:cubicBezTo>
                  <a:cubicBezTo>
                    <a:pt x="2431" y="600"/>
                    <a:pt x="2426" y="599"/>
                    <a:pt x="2423" y="595"/>
                  </a:cubicBezTo>
                  <a:close/>
                  <a:moveTo>
                    <a:pt x="2354" y="501"/>
                  </a:moveTo>
                  <a:lnTo>
                    <a:pt x="2354" y="501"/>
                  </a:lnTo>
                  <a:cubicBezTo>
                    <a:pt x="2351" y="498"/>
                    <a:pt x="2352" y="493"/>
                    <a:pt x="2356" y="490"/>
                  </a:cubicBezTo>
                  <a:cubicBezTo>
                    <a:pt x="2360" y="487"/>
                    <a:pt x="2365" y="488"/>
                    <a:pt x="2368" y="491"/>
                  </a:cubicBezTo>
                  <a:cubicBezTo>
                    <a:pt x="2370" y="495"/>
                    <a:pt x="2370" y="500"/>
                    <a:pt x="2366" y="503"/>
                  </a:cubicBezTo>
                  <a:cubicBezTo>
                    <a:pt x="2362" y="506"/>
                    <a:pt x="2357" y="505"/>
                    <a:pt x="2354" y="501"/>
                  </a:cubicBezTo>
                  <a:close/>
                  <a:moveTo>
                    <a:pt x="2310" y="452"/>
                  </a:moveTo>
                  <a:lnTo>
                    <a:pt x="2277" y="416"/>
                  </a:lnTo>
                  <a:cubicBezTo>
                    <a:pt x="2274" y="412"/>
                    <a:pt x="2274" y="407"/>
                    <a:pt x="2277" y="404"/>
                  </a:cubicBezTo>
                  <a:cubicBezTo>
                    <a:pt x="2281" y="401"/>
                    <a:pt x="2286" y="401"/>
                    <a:pt x="2289" y="404"/>
                  </a:cubicBezTo>
                  <a:lnTo>
                    <a:pt x="2323" y="441"/>
                  </a:lnTo>
                  <a:cubicBezTo>
                    <a:pt x="2326" y="445"/>
                    <a:pt x="2326" y="450"/>
                    <a:pt x="2322" y="453"/>
                  </a:cubicBezTo>
                  <a:cubicBezTo>
                    <a:pt x="2319" y="456"/>
                    <a:pt x="2313" y="456"/>
                    <a:pt x="2310" y="452"/>
                  </a:cubicBezTo>
                  <a:close/>
                  <a:moveTo>
                    <a:pt x="2229" y="370"/>
                  </a:moveTo>
                  <a:lnTo>
                    <a:pt x="2229" y="370"/>
                  </a:lnTo>
                  <a:cubicBezTo>
                    <a:pt x="2225" y="367"/>
                    <a:pt x="2225" y="362"/>
                    <a:pt x="2228" y="358"/>
                  </a:cubicBezTo>
                  <a:cubicBezTo>
                    <a:pt x="2232" y="355"/>
                    <a:pt x="2237" y="355"/>
                    <a:pt x="2240" y="358"/>
                  </a:cubicBezTo>
                  <a:cubicBezTo>
                    <a:pt x="2244" y="361"/>
                    <a:pt x="2244" y="366"/>
                    <a:pt x="2241" y="370"/>
                  </a:cubicBezTo>
                  <a:cubicBezTo>
                    <a:pt x="2238" y="373"/>
                    <a:pt x="2232" y="373"/>
                    <a:pt x="2229" y="370"/>
                  </a:cubicBezTo>
                  <a:close/>
                  <a:moveTo>
                    <a:pt x="2179" y="325"/>
                  </a:moveTo>
                  <a:lnTo>
                    <a:pt x="2171" y="318"/>
                  </a:lnTo>
                  <a:lnTo>
                    <a:pt x="2141" y="295"/>
                  </a:lnTo>
                  <a:cubicBezTo>
                    <a:pt x="2137" y="292"/>
                    <a:pt x="2136" y="287"/>
                    <a:pt x="2139" y="283"/>
                  </a:cubicBezTo>
                  <a:cubicBezTo>
                    <a:pt x="2142" y="280"/>
                    <a:pt x="2147" y="279"/>
                    <a:pt x="2151" y="282"/>
                  </a:cubicBezTo>
                  <a:lnTo>
                    <a:pt x="2182" y="305"/>
                  </a:lnTo>
                  <a:lnTo>
                    <a:pt x="2191" y="313"/>
                  </a:lnTo>
                  <a:cubicBezTo>
                    <a:pt x="2194" y="316"/>
                    <a:pt x="2194" y="321"/>
                    <a:pt x="2191" y="325"/>
                  </a:cubicBezTo>
                  <a:cubicBezTo>
                    <a:pt x="2188" y="328"/>
                    <a:pt x="2183" y="329"/>
                    <a:pt x="2179" y="325"/>
                  </a:cubicBezTo>
                  <a:close/>
                  <a:moveTo>
                    <a:pt x="2087" y="255"/>
                  </a:moveTo>
                  <a:lnTo>
                    <a:pt x="2087" y="255"/>
                  </a:lnTo>
                  <a:cubicBezTo>
                    <a:pt x="2084" y="252"/>
                    <a:pt x="2083" y="247"/>
                    <a:pt x="2086" y="243"/>
                  </a:cubicBezTo>
                  <a:cubicBezTo>
                    <a:pt x="2089" y="239"/>
                    <a:pt x="2094" y="239"/>
                    <a:pt x="2098" y="242"/>
                  </a:cubicBezTo>
                  <a:cubicBezTo>
                    <a:pt x="2101" y="244"/>
                    <a:pt x="2102" y="250"/>
                    <a:pt x="2099" y="253"/>
                  </a:cubicBezTo>
                  <a:cubicBezTo>
                    <a:pt x="2096" y="257"/>
                    <a:pt x="2091" y="258"/>
                    <a:pt x="2087" y="255"/>
                  </a:cubicBezTo>
                  <a:close/>
                  <a:moveTo>
                    <a:pt x="2033" y="219"/>
                  </a:moveTo>
                  <a:lnTo>
                    <a:pt x="1990" y="193"/>
                  </a:lnTo>
                  <a:cubicBezTo>
                    <a:pt x="1986" y="191"/>
                    <a:pt x="1985" y="185"/>
                    <a:pt x="1987" y="181"/>
                  </a:cubicBezTo>
                  <a:cubicBezTo>
                    <a:pt x="1989" y="178"/>
                    <a:pt x="1994" y="176"/>
                    <a:pt x="1998" y="179"/>
                  </a:cubicBezTo>
                  <a:lnTo>
                    <a:pt x="2041" y="205"/>
                  </a:lnTo>
                  <a:cubicBezTo>
                    <a:pt x="2045" y="207"/>
                    <a:pt x="2046" y="212"/>
                    <a:pt x="2044" y="216"/>
                  </a:cubicBezTo>
                  <a:cubicBezTo>
                    <a:pt x="2042" y="220"/>
                    <a:pt x="2036" y="221"/>
                    <a:pt x="2033" y="219"/>
                  </a:cubicBezTo>
                  <a:close/>
                  <a:moveTo>
                    <a:pt x="1932" y="161"/>
                  </a:moveTo>
                  <a:lnTo>
                    <a:pt x="1932" y="161"/>
                  </a:lnTo>
                  <a:cubicBezTo>
                    <a:pt x="1928" y="159"/>
                    <a:pt x="1926" y="154"/>
                    <a:pt x="1928" y="150"/>
                  </a:cubicBezTo>
                  <a:cubicBezTo>
                    <a:pt x="1930" y="146"/>
                    <a:pt x="1935" y="145"/>
                    <a:pt x="1939" y="147"/>
                  </a:cubicBezTo>
                  <a:cubicBezTo>
                    <a:pt x="1943" y="149"/>
                    <a:pt x="1945" y="154"/>
                    <a:pt x="1943" y="158"/>
                  </a:cubicBezTo>
                  <a:cubicBezTo>
                    <a:pt x="1941" y="162"/>
                    <a:pt x="1936" y="164"/>
                    <a:pt x="1932" y="161"/>
                  </a:cubicBezTo>
                  <a:close/>
                  <a:moveTo>
                    <a:pt x="1872" y="133"/>
                  </a:moveTo>
                  <a:lnTo>
                    <a:pt x="1846" y="120"/>
                  </a:lnTo>
                  <a:lnTo>
                    <a:pt x="1827" y="113"/>
                  </a:lnTo>
                  <a:cubicBezTo>
                    <a:pt x="1822" y="112"/>
                    <a:pt x="1820" y="107"/>
                    <a:pt x="1822" y="102"/>
                  </a:cubicBezTo>
                  <a:cubicBezTo>
                    <a:pt x="1823" y="98"/>
                    <a:pt x="1828" y="96"/>
                    <a:pt x="1832" y="97"/>
                  </a:cubicBezTo>
                  <a:lnTo>
                    <a:pt x="1853" y="105"/>
                  </a:lnTo>
                  <a:lnTo>
                    <a:pt x="1879" y="118"/>
                  </a:lnTo>
                  <a:cubicBezTo>
                    <a:pt x="1883" y="120"/>
                    <a:pt x="1885" y="125"/>
                    <a:pt x="1883" y="129"/>
                  </a:cubicBezTo>
                  <a:cubicBezTo>
                    <a:pt x="1881" y="133"/>
                    <a:pt x="1876" y="135"/>
                    <a:pt x="1872" y="133"/>
                  </a:cubicBezTo>
                  <a:close/>
                  <a:moveTo>
                    <a:pt x="1764" y="91"/>
                  </a:moveTo>
                  <a:lnTo>
                    <a:pt x="1764" y="91"/>
                  </a:lnTo>
                  <a:cubicBezTo>
                    <a:pt x="1760" y="89"/>
                    <a:pt x="1758" y="84"/>
                    <a:pt x="1759" y="80"/>
                  </a:cubicBezTo>
                  <a:cubicBezTo>
                    <a:pt x="1761" y="76"/>
                    <a:pt x="1765" y="73"/>
                    <a:pt x="1770" y="75"/>
                  </a:cubicBezTo>
                  <a:cubicBezTo>
                    <a:pt x="1774" y="76"/>
                    <a:pt x="1776" y="81"/>
                    <a:pt x="1775" y="86"/>
                  </a:cubicBezTo>
                  <a:cubicBezTo>
                    <a:pt x="1773" y="90"/>
                    <a:pt x="1768" y="92"/>
                    <a:pt x="1764" y="91"/>
                  </a:cubicBezTo>
                  <a:close/>
                  <a:moveTo>
                    <a:pt x="1701" y="70"/>
                  </a:moveTo>
                  <a:lnTo>
                    <a:pt x="1653" y="58"/>
                  </a:lnTo>
                  <a:cubicBezTo>
                    <a:pt x="1649" y="57"/>
                    <a:pt x="1646" y="52"/>
                    <a:pt x="1647" y="48"/>
                  </a:cubicBezTo>
                  <a:cubicBezTo>
                    <a:pt x="1648" y="43"/>
                    <a:pt x="1653" y="40"/>
                    <a:pt x="1657" y="42"/>
                  </a:cubicBezTo>
                  <a:lnTo>
                    <a:pt x="1706" y="54"/>
                  </a:lnTo>
                  <a:cubicBezTo>
                    <a:pt x="1710" y="55"/>
                    <a:pt x="1713" y="60"/>
                    <a:pt x="1712" y="64"/>
                  </a:cubicBezTo>
                  <a:cubicBezTo>
                    <a:pt x="1710" y="69"/>
                    <a:pt x="1706" y="71"/>
                    <a:pt x="1701" y="70"/>
                  </a:cubicBezTo>
                  <a:close/>
                  <a:moveTo>
                    <a:pt x="1589" y="42"/>
                  </a:moveTo>
                  <a:lnTo>
                    <a:pt x="1589" y="42"/>
                  </a:lnTo>
                  <a:cubicBezTo>
                    <a:pt x="1584" y="41"/>
                    <a:pt x="1581" y="37"/>
                    <a:pt x="1582" y="32"/>
                  </a:cubicBezTo>
                  <a:cubicBezTo>
                    <a:pt x="1583" y="28"/>
                    <a:pt x="1587" y="25"/>
                    <a:pt x="1592" y="26"/>
                  </a:cubicBezTo>
                  <a:cubicBezTo>
                    <a:pt x="1596" y="27"/>
                    <a:pt x="1599" y="31"/>
                    <a:pt x="1599" y="35"/>
                  </a:cubicBezTo>
                  <a:cubicBezTo>
                    <a:pt x="1598" y="40"/>
                    <a:pt x="1593" y="43"/>
                    <a:pt x="1589" y="42"/>
                  </a:cubicBezTo>
                  <a:close/>
                  <a:moveTo>
                    <a:pt x="1523" y="32"/>
                  </a:moveTo>
                  <a:lnTo>
                    <a:pt x="1474" y="25"/>
                  </a:lnTo>
                  <a:cubicBezTo>
                    <a:pt x="1469" y="24"/>
                    <a:pt x="1466" y="20"/>
                    <a:pt x="1467" y="15"/>
                  </a:cubicBezTo>
                  <a:cubicBezTo>
                    <a:pt x="1468" y="11"/>
                    <a:pt x="1472" y="7"/>
                    <a:pt x="1476" y="8"/>
                  </a:cubicBezTo>
                  <a:lnTo>
                    <a:pt x="1526" y="16"/>
                  </a:lnTo>
                  <a:cubicBezTo>
                    <a:pt x="1530" y="16"/>
                    <a:pt x="1533" y="21"/>
                    <a:pt x="1533" y="25"/>
                  </a:cubicBezTo>
                  <a:cubicBezTo>
                    <a:pt x="1532" y="30"/>
                    <a:pt x="1528" y="33"/>
                    <a:pt x="1523" y="32"/>
                  </a:cubicBezTo>
                  <a:close/>
                </a:path>
              </a:pathLst>
            </a:custGeom>
            <a:solidFill>
              <a:srgbClr val="009900"/>
            </a:solidFill>
            <a:ln w="3175">
              <a:solidFill>
                <a:srgbClr val="0099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70" y="937"/>
              <a:ext cx="1769" cy="1"/>
            </a:xfrm>
            <a:prstGeom prst="line">
              <a:avLst/>
            </a:prstGeom>
            <a:noFill/>
            <a:ln w="4826" cap="rnd">
              <a:solidFill>
                <a:srgbClr val="CCFFCC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520" y="710"/>
              <a:ext cx="1" cy="2449"/>
            </a:xfrm>
            <a:prstGeom prst="line">
              <a:avLst/>
            </a:prstGeom>
            <a:noFill/>
            <a:ln w="4826" cap="rnd">
              <a:solidFill>
                <a:srgbClr val="CCCCFF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39" y="483"/>
              <a:ext cx="1" cy="2449"/>
            </a:xfrm>
            <a:prstGeom prst="line">
              <a:avLst/>
            </a:prstGeom>
            <a:noFill/>
            <a:ln w="4826" cap="rnd">
              <a:solidFill>
                <a:srgbClr val="808080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35" y="799"/>
              <a:ext cx="1768" cy="1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62000" y="25781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zh-CN" altLang="zh-CN" sz="2400" b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04800" y="3308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zh-CN" altLang="zh-CN" sz="2400" b="0" smtClean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557463"/>
            <a:ext cx="5424488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>
              <a:defRPr sz="3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4333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 algn="ctr">
              <a:lnSpc>
                <a:spcPct val="70000"/>
              </a:lnSpc>
              <a:defRPr sz="32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793750" y="64008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42075"/>
            <a:ext cx="1905000" cy="381000"/>
          </a:xfrm>
        </p:spPr>
        <p:txBody>
          <a:bodyPr/>
          <a:lstStyle>
            <a:lvl2pPr lvl="1">
              <a:defRPr>
                <a:solidFill>
                  <a:schemeClr val="bg2"/>
                </a:solidFill>
              </a:defRPr>
            </a:lvl2pPr>
          </a:lstStyle>
          <a:p>
            <a:pPr lvl="1">
              <a:defRPr/>
            </a:pPr>
            <a:fld id="{1459286A-C15D-4642-BF51-8E377B567F19}" type="slidenum">
              <a:rPr lang="en-US" altLang="zh-CN"/>
              <a:pPr lvl="1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931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11E9B821-4C43-4415-8994-94F12067B97D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30E3722A-3F4E-42C2-B1E0-D0DFC9427D3F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36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7513" y="495300"/>
            <a:ext cx="2106612" cy="21875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4500" y="495300"/>
            <a:ext cx="6170613" cy="21875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1D77C42-B474-4B7A-93FC-CB0AB462B3B2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53985EBA-5FFE-4A33-9124-67455191330D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53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511300"/>
            <a:ext cx="8277225" cy="336591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0C44065-332A-4BC9-AFB2-98DDFE39738F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0F5C4843-9505-4845-899C-0756307A4D00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24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1DD5841-5278-4428-9307-E7DEC7849211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04E4B548-525A-433F-A1EB-ABB8EFE6978A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469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4500" y="1511300"/>
            <a:ext cx="4062413" cy="117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11300"/>
            <a:ext cx="4062412" cy="117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201A0E8C-3A56-458B-81EA-EDEBCE1B36E7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F943B3BB-9BED-4309-BADF-6179B0106959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978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F343F54-19C8-41D7-98F2-1BFFEC0E5DD5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0735AEE0-B739-46B7-9A65-22D03EF9655F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51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1807585A-1E22-4D4C-BBAA-B34EF81CE826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A2E7B89E-F187-40A2-9A3C-C03315EB26CB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299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05A963F-15A4-4D83-BBAD-69133F8575CE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0E178E99-3F71-4099-A9AD-6874BCC53880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662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52EF456C-56C8-410E-BF76-3B5CABA60F83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5B981CA8-5BEF-4759-AC92-C50F7B86E1DD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693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6B589648-AA27-41EC-B3AC-1B8D43FE7C59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EA389E87-9CDB-46A0-A1C2-9F6E4F99D76C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313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3750" y="495300"/>
            <a:ext cx="8080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6038" rIns="36000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4500" y="1511300"/>
            <a:ext cx="82772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单击此处编辑幻灯片母版样式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442075"/>
            <a:ext cx="2566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D5272639-F8F0-4438-96F6-7059071EF721}" type="datetime10">
              <a:rPr lang="zh-CN" altLang="en-US"/>
              <a:pPr>
                <a:defRPr/>
              </a:pPr>
              <a:t>07:37</a:t>
            </a:fld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9525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 sz="1400" b="0">
                <a:solidFill>
                  <a:schemeClr val="accent1"/>
                </a:solidFill>
                <a:latin typeface="Arial" pitchFamily="34" charset="0"/>
              </a:defRPr>
            </a:lvl2pPr>
          </a:lstStyle>
          <a:p>
            <a:pPr lvl="1">
              <a:defRPr/>
            </a:pPr>
            <a:r>
              <a:rPr lang="en-US" altLang="zh-CN"/>
              <a:t> </a:t>
            </a:r>
            <a:fld id="{B4B42370-5DC5-4AAA-B316-8AE0A752E343}" type="slidenum">
              <a:rPr lang="en-US" altLang="zh-CN"/>
              <a:pPr lvl="1">
                <a:defRPr/>
              </a:pPr>
              <a:t>‹#›</a:t>
            </a:fld>
            <a:r>
              <a:rPr lang="en-US" altLang="zh-CN"/>
              <a:t>/59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1363" y="1160463"/>
            <a:ext cx="8226425" cy="20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zh-CN" altLang="zh-CN" sz="2400" b="0" smtClean="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0" y="260350"/>
            <a:ext cx="1728788" cy="1728788"/>
            <a:chOff x="385" y="391"/>
            <a:chExt cx="1089" cy="1089"/>
          </a:xfrm>
        </p:grpSpPr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Line 10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kumimoji="1" lang="zh-CN" altLang="en-US"/>
            </a:p>
          </p:txBody>
        </p:sp>
      </p:grpSp>
      <p:grpSp>
        <p:nvGrpSpPr>
          <p:cNvPr id="1033" name="Group 12"/>
          <p:cNvGrpSpPr>
            <a:grpSpLocks/>
          </p:cNvGrpSpPr>
          <p:nvPr/>
        </p:nvGrpSpPr>
        <p:grpSpPr bwMode="auto">
          <a:xfrm>
            <a:off x="7835900" y="5994400"/>
            <a:ext cx="1344613" cy="892175"/>
            <a:chOff x="3833" y="2976"/>
            <a:chExt cx="1179" cy="908"/>
          </a:xfrm>
        </p:grpSpPr>
        <p:sp>
          <p:nvSpPr>
            <p:cNvPr id="36877" name="AutoShape 13"/>
            <p:cNvSpPr>
              <a:spLocks noChangeArrowheads="1"/>
            </p:cNvSpPr>
            <p:nvPr/>
          </p:nvSpPr>
          <p:spPr bwMode="auto">
            <a:xfrm rot="13320384">
              <a:off x="4557" y="3078"/>
              <a:ext cx="288" cy="451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kumimoji="1" lang="zh-CN" alt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" name="Group 16"/>
          <p:cNvGrpSpPr>
            <a:grpSpLocks/>
          </p:cNvGrpSpPr>
          <p:nvPr/>
        </p:nvGrpSpPr>
        <p:grpSpPr bwMode="auto">
          <a:xfrm>
            <a:off x="80963" y="687388"/>
            <a:ext cx="8226425" cy="682625"/>
            <a:chOff x="192" y="336"/>
            <a:chExt cx="5182" cy="663"/>
          </a:xfrm>
        </p:grpSpPr>
        <p:sp>
          <p:nvSpPr>
            <p:cNvPr id="1035" name="Rectangle 17"/>
            <p:cNvSpPr>
              <a:spLocks noChangeArrowheads="1"/>
            </p:cNvSpPr>
            <p:nvPr userDrawn="1"/>
          </p:nvSpPr>
          <p:spPr bwMode="auto">
            <a:xfrm>
              <a:off x="480" y="3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  <a:defRPr/>
              </a:pPr>
              <a:endParaRPr lang="zh-CN" altLang="zh-CN" sz="2400" b="0" smtClean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036" name="Rectangle 18"/>
            <p:cNvSpPr>
              <a:spLocks noChangeArrowheads="1"/>
            </p:cNvSpPr>
            <p:nvPr userDrawn="1"/>
          </p:nvSpPr>
          <p:spPr bwMode="auto">
            <a:xfrm>
              <a:off x="192" y="795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FF00"/>
                </a:buClr>
                <a:buSzPct val="75000"/>
                <a:buFont typeface="Wingdings" pitchFamily="2" charset="2"/>
                <a:buChar char="•"/>
                <a:defRPr sz="21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  <a:defRPr/>
              </a:pPr>
              <a:endParaRPr lang="zh-CN" altLang="zh-CN" sz="2400" b="0" smtClean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99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55600" indent="-355600" algn="l" rtl="0" eaLnBrk="0" fontAlgn="base" hangingPunct="0">
        <a:spcBef>
          <a:spcPct val="10000"/>
        </a:spcBef>
        <a:spcAft>
          <a:spcPct val="0"/>
        </a:spcAft>
        <a:buClr>
          <a:srgbClr val="006699"/>
        </a:buClr>
        <a:buSzPct val="8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7813" algn="l" rtl="0" eaLnBrk="0" fontAlgn="base" hangingPunct="0">
        <a:spcBef>
          <a:spcPct val="10000"/>
        </a:spcBef>
        <a:spcAft>
          <a:spcPct val="0"/>
        </a:spcAft>
        <a:buClr>
          <a:srgbClr val="006699"/>
        </a:buClr>
        <a:buSzPct val="85000"/>
        <a:buFont typeface="Wingdings" pitchFamily="2" charset="2"/>
        <a:buChar char="p"/>
        <a:defRPr sz="2200" b="1">
          <a:solidFill>
            <a:schemeClr val="tx1"/>
          </a:solidFill>
          <a:latin typeface="+mn-lt"/>
          <a:ea typeface="+mn-ea"/>
        </a:defRPr>
      </a:lvl2pPr>
      <a:lvl3pPr marL="1309688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8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717675" indent="-228600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Font typeface="Wingdings" pitchFamily="2" charset="2"/>
        <a:buChar char="s"/>
        <a:defRPr sz="3200" b="1">
          <a:solidFill>
            <a:srgbClr val="FFFF00"/>
          </a:solidFill>
          <a:latin typeface="+mn-lt"/>
          <a:ea typeface="+mn-ea"/>
        </a:defRPr>
      </a:lvl4pPr>
      <a:lvl5pPr marL="2125663" indent="-228600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Font typeface="Wingdings" pitchFamily="2" charset="2"/>
        <a:buChar char="s"/>
        <a:defRPr sz="3200" b="1">
          <a:solidFill>
            <a:srgbClr val="FFFF00"/>
          </a:solidFill>
          <a:latin typeface="+mn-lt"/>
          <a:ea typeface="+mn-ea"/>
        </a:defRPr>
      </a:lvl5pPr>
      <a:lvl6pPr marL="2583180" indent="-228600" algn="l" rtl="0" fontAlgn="base">
        <a:spcBef>
          <a:spcPct val="2000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s"/>
        <a:defRPr kumimoji="1" sz="3200" b="1">
          <a:solidFill>
            <a:srgbClr val="FFFF00"/>
          </a:solidFill>
          <a:latin typeface="+mn-lt"/>
          <a:ea typeface="+mn-ea"/>
        </a:defRPr>
      </a:lvl6pPr>
      <a:lvl7pPr marL="3040380" indent="-228600" algn="l" rtl="0" fontAlgn="base">
        <a:spcBef>
          <a:spcPct val="2000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s"/>
        <a:defRPr kumimoji="1" sz="3200" b="1">
          <a:solidFill>
            <a:srgbClr val="FFFF00"/>
          </a:solidFill>
          <a:latin typeface="+mn-lt"/>
          <a:ea typeface="+mn-ea"/>
        </a:defRPr>
      </a:lvl7pPr>
      <a:lvl8pPr marL="3497580" indent="-228600" algn="l" rtl="0" fontAlgn="base">
        <a:spcBef>
          <a:spcPct val="2000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s"/>
        <a:defRPr kumimoji="1" sz="3200" b="1">
          <a:solidFill>
            <a:srgbClr val="FFFF00"/>
          </a:solidFill>
          <a:latin typeface="+mn-lt"/>
          <a:ea typeface="+mn-ea"/>
        </a:defRPr>
      </a:lvl8pPr>
      <a:lvl9pPr marL="3954780" indent="-228600" algn="l" rtl="0" fontAlgn="base">
        <a:spcBef>
          <a:spcPct val="20000"/>
        </a:spcBef>
        <a:spcAft>
          <a:spcPct val="0"/>
        </a:spcAft>
        <a:buClr>
          <a:srgbClr val="00FF00"/>
        </a:buClr>
        <a:buFont typeface="Wingdings" panose="05000000000000000000" pitchFamily="2" charset="2"/>
        <a:buChar char="s"/>
        <a:defRPr kumimoji="1" sz="3200" b="1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043113" y="2324100"/>
            <a:ext cx="5265737" cy="1938338"/>
          </a:xfrm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  <a:r>
              <a:rPr kumimoji="1" lang="en-US" altLang="zh-CN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kumimoji="1" lang="en-US" altLang="zh-CN" sz="6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1" lang="zh-CN" altLang="en-US" sz="5400" dirty="0" smtClean="0">
                <a:solidFill>
                  <a:schemeClr val="accent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实验要求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/>
          </p:nvPr>
        </p:nvSpPr>
        <p:spPr>
          <a:xfrm>
            <a:off x="793750" y="492125"/>
            <a:ext cx="8080375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实验课考核规程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295400"/>
            <a:ext cx="8277225" cy="524351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 smtClean="0"/>
              <a:t>按时到实验室，不迟到，不缺课。</a:t>
            </a:r>
            <a:r>
              <a:rPr kumimoji="1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缺课三次及以上者实验课成绩不合格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上机时不浏览无关的网站，不做与课程目标无关的事情。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每一次实验都要撰写实验报告，期末将实验报告统一上交给任课老师。</a:t>
            </a:r>
            <a:r>
              <a:rPr kumimoji="1"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不交实验报告者实验课成绩不合格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每一次实验都会要抽查，抽查的情况记录作为实验成绩的一部分。</a:t>
            </a:r>
            <a:endParaRPr kumimoji="1" lang="en-US" altLang="zh-CN" dirty="0" smtClean="0"/>
          </a:p>
          <a:p>
            <a:pPr eaLnBrk="1" hangingPunct="1">
              <a:defRPr/>
            </a:pPr>
            <a:r>
              <a:rPr kumimoji="1" lang="zh-CN" altLang="en-US" dirty="0" smtClean="0"/>
              <a:t>实验课成绩总评＝</a:t>
            </a:r>
            <a:endParaRPr kumimoji="1" lang="en-US" altLang="zh-CN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到课率</a:t>
            </a:r>
            <a:r>
              <a:rPr kumimoji="1" lang="en-US" altLang="zh-CN" dirty="0" smtClean="0"/>
              <a:t>×30%</a:t>
            </a:r>
            <a:r>
              <a:rPr kumimoji="1" lang="zh-CN" altLang="en-US" dirty="0" smtClean="0"/>
              <a:t>＋实验报告</a:t>
            </a:r>
            <a:r>
              <a:rPr kumimoji="1" lang="en-US" altLang="zh-CN" dirty="0" smtClean="0"/>
              <a:t>×30% 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实验检查</a:t>
            </a:r>
            <a:r>
              <a:rPr kumimoji="1" lang="en-US" altLang="zh-CN" dirty="0" smtClean="0"/>
              <a:t>×40%</a:t>
            </a:r>
            <a:endParaRPr kumimoji="1" lang="zh-CN" altLang="en-US" dirty="0" smtClean="0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sz="1400" b="0" smtClean="0">
                <a:solidFill>
                  <a:schemeClr val="accent1"/>
                </a:solidFill>
              </a:rPr>
              <a:t> </a:t>
            </a:r>
            <a:fld id="{80891C60-EAB1-427C-AFEC-66D5B70F99BD}" type="datetime10">
              <a:rPr kumimoji="0" lang="zh-CN" altLang="en-US" sz="1400" b="0" smtClean="0">
                <a:solidFill>
                  <a:schemeClr val="accent1"/>
                </a:solidFill>
              </a:rPr>
              <a:pPr eaLnBrk="1" hangingPunct="1">
                <a:buFont typeface="Wingdings" pitchFamily="2" charset="2"/>
                <a:buNone/>
              </a:pPr>
              <a:t>07:37</a:t>
            </a:fld>
            <a:endParaRPr kumimoji="0" lang="zh-CN" altLang="en-US" sz="1400" b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xfrm>
            <a:off x="793750" y="492125"/>
            <a:ext cx="8080375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实验课考核规程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44500" y="1368425"/>
            <a:ext cx="8277225" cy="1808163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noProof="1"/>
              <a:t>实验报告撰写要求：</a:t>
            </a:r>
            <a:endParaRPr kumimoji="1" lang="en-US" altLang="zh-CN" noProof="1"/>
          </a:p>
          <a:p>
            <a:pPr lvl="1" eaLnBrk="1" hangingPunct="1">
              <a:defRPr/>
            </a:pP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一个实验写一份实验报告</a:t>
            </a:r>
            <a:endParaRPr kumimoji="1" lang="en-US" altLang="zh-CN" noProof="1"/>
          </a:p>
          <a:p>
            <a:pPr lvl="1" eaLnBrk="1" hangingPunct="1">
              <a:defRPr/>
            </a:pPr>
            <a:r>
              <a:rPr kumimoji="1" lang="en-US" altLang="zh-CN" sz="2400" noProof="1" smtClean="0"/>
              <a:t>6</a:t>
            </a:r>
            <a:r>
              <a:rPr kumimoji="1" lang="zh-CN" altLang="en-US" sz="2400" noProof="1" smtClean="0"/>
              <a:t>个实验</a:t>
            </a:r>
            <a:endParaRPr kumimoji="1" lang="en-US" altLang="zh-CN" sz="2400" noProof="1"/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sz="1400" b="0" smtClean="0">
                <a:solidFill>
                  <a:schemeClr val="accent1"/>
                </a:solidFill>
              </a:rPr>
              <a:t> </a:t>
            </a:r>
            <a:fld id="{684753DB-6E77-41B5-8481-079827BFAD03}" type="datetime10">
              <a:rPr kumimoji="0" lang="zh-CN" altLang="en-US" sz="1400" b="0" smtClean="0">
                <a:solidFill>
                  <a:schemeClr val="accent1"/>
                </a:solidFill>
              </a:rPr>
              <a:pPr eaLnBrk="1" hangingPunct="1">
                <a:buFont typeface="Wingdings" pitchFamily="2" charset="2"/>
                <a:buNone/>
              </a:pPr>
              <a:t>07:37</a:t>
            </a:fld>
            <a:endParaRPr kumimoji="0" lang="zh-CN" altLang="en-US" sz="1400" b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793750" y="492125"/>
            <a:ext cx="8080375" cy="585788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实验课考核规程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44500" y="1368425"/>
            <a:ext cx="8277225" cy="3544888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noProof="1"/>
              <a:t>实验报告</a:t>
            </a:r>
            <a:r>
              <a:rPr kumimoji="1" lang="zh-CN" altLang="en-US" sz="2800" noProof="1" smtClean="0"/>
              <a:t>撰写格式要求</a:t>
            </a:r>
            <a:r>
              <a:rPr kumimoji="1" lang="zh-CN" altLang="en-US" sz="2800" noProof="1"/>
              <a:t>：</a:t>
            </a:r>
            <a:endParaRPr kumimoji="1" lang="en-US" altLang="zh-CN" sz="2800" noProof="1"/>
          </a:p>
          <a:p>
            <a:pPr lvl="1" eaLnBrk="1" hangingPunct="1">
              <a:defRPr/>
            </a:pPr>
            <a:r>
              <a:rPr kumimoji="1" lang="zh-CN" altLang="en-US" sz="2400" noProof="1" smtClean="0"/>
              <a:t>实验时间：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XX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年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XX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XX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日，第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周星期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，求是楼</a:t>
            </a:r>
            <a:r>
              <a:rPr kumimoji="1" lang="en-US" altLang="zh-CN" sz="2000" noProof="1" smtClean="0">
                <a:solidFill>
                  <a:schemeClr val="accent6">
                    <a:lumMod val="75000"/>
                  </a:schemeClr>
                </a:solidFill>
              </a:rPr>
              <a:t>XXX</a:t>
            </a:r>
            <a:endParaRPr kumimoji="1" lang="en-US" altLang="zh-CN" sz="2000" noProof="1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kumimoji="1" lang="zh-CN" altLang="en-US" sz="2400" noProof="1"/>
              <a:t>实验</a:t>
            </a:r>
            <a:r>
              <a:rPr kumimoji="1" lang="zh-CN" altLang="en-US" sz="2400" noProof="1" smtClean="0"/>
              <a:t>内容：</a:t>
            </a:r>
            <a:r>
              <a:rPr kumimoji="1" lang="zh-CN" altLang="en-US" sz="2000" noProof="1">
                <a:solidFill>
                  <a:schemeClr val="accent6">
                    <a:lumMod val="75000"/>
                  </a:schemeClr>
                </a:solidFill>
              </a:rPr>
              <a:t>实验名称，涉及到的实验任务清单</a:t>
            </a:r>
            <a:endParaRPr kumimoji="1" lang="en-US" altLang="zh-CN" sz="2000" noProof="1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kumimoji="1" lang="zh-CN" altLang="en-US" sz="2400" noProof="1"/>
              <a:t>实验过程记录：</a:t>
            </a:r>
            <a:r>
              <a:rPr kumimoji="1" lang="zh-CN" altLang="en-US" sz="2000" noProof="1">
                <a:solidFill>
                  <a:schemeClr val="accent6">
                    <a:lumMod val="75000"/>
                  </a:schemeClr>
                </a:solidFill>
              </a:rPr>
              <a:t>具体记录</a:t>
            </a:r>
            <a:r>
              <a:rPr kumimoji="1" lang="zh-CN" altLang="en-US" sz="2000" noProof="1" smtClean="0">
                <a:solidFill>
                  <a:schemeClr val="accent6">
                    <a:lumMod val="75000"/>
                  </a:schemeClr>
                </a:solidFill>
              </a:rPr>
              <a:t>实验过程，及过程</a:t>
            </a:r>
            <a:r>
              <a:rPr kumimoji="1" lang="zh-CN" altLang="en-US" sz="2000" noProof="1">
                <a:solidFill>
                  <a:schemeClr val="accent6">
                    <a:lumMod val="75000"/>
                  </a:schemeClr>
                </a:solidFill>
              </a:rPr>
              <a:t>中出现的问题、解决的办法、结论、体会</a:t>
            </a:r>
            <a:endParaRPr kumimoji="1" lang="en-US" altLang="zh-CN" sz="2000" noProof="1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kumimoji="1" lang="zh-CN" altLang="en-US" sz="2400" noProof="1"/>
              <a:t>实验小结：</a:t>
            </a:r>
            <a:r>
              <a:rPr kumimoji="1" lang="zh-CN" altLang="en-US" sz="2000" noProof="1">
                <a:solidFill>
                  <a:schemeClr val="accent6">
                    <a:lumMod val="75000"/>
                  </a:schemeClr>
                </a:solidFill>
              </a:rPr>
              <a:t>存在的问题，有待注意事项、有待培养的能力</a:t>
            </a:r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sz="1400" b="0" smtClean="0">
                <a:solidFill>
                  <a:schemeClr val="accent1"/>
                </a:solidFill>
              </a:rPr>
              <a:t> </a:t>
            </a:r>
            <a:fld id="{BE3250E7-1AB9-4868-9104-FCBB100C0AED}" type="datetime10">
              <a:rPr kumimoji="0" lang="zh-CN" altLang="en-US" sz="1400" b="0" smtClean="0">
                <a:solidFill>
                  <a:schemeClr val="accent1"/>
                </a:solidFill>
              </a:rPr>
              <a:pPr eaLnBrk="1" hangingPunct="1">
                <a:buFont typeface="Wingdings" pitchFamily="2" charset="2"/>
                <a:buNone/>
              </a:pPr>
              <a:t>07:37</a:t>
            </a:fld>
            <a:endParaRPr kumimoji="0" lang="zh-CN" altLang="en-US" sz="1400" b="0" smtClean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51500" y="460375"/>
            <a:ext cx="2490788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kumimoji="1" lang="zh-CN" altLang="en-US" sz="32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个实验报告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44500" y="1511300"/>
            <a:ext cx="8277225" cy="2289175"/>
          </a:xfrm>
        </p:spPr>
        <p:txBody>
          <a:bodyPr/>
          <a:lstStyle/>
          <a:p>
            <a:r>
              <a:rPr lang="zh-CN" altLang="en-US" smtClean="0"/>
              <a:t>我们实验的目的，不只是获取相关专业知识和技能，而是经由知识和技能的提升过程，训练我们的思维能力、解决问题的能力，训练我们以事练心，不断觉察自己的思维模式和行为模式的局限，并不断超越的过程。</a:t>
            </a:r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0" smtClean="0">
                <a:solidFill>
                  <a:schemeClr val="accent1"/>
                </a:solidFill>
              </a:rPr>
              <a:t> </a:t>
            </a:r>
            <a:fld id="{1A99EE77-A6A7-4BC1-A8DF-DCDC6C8C8BC7}" type="datetime10">
              <a:rPr lang="zh-CN" altLang="en-US" sz="1400" b="0" smtClean="0">
                <a:solidFill>
                  <a:schemeClr val="accent1"/>
                </a:solidFill>
              </a:rPr>
              <a:pPr eaLnBrk="1" hangingPunct="1"/>
              <a:t>07:37</a:t>
            </a:fld>
            <a:endParaRPr lang="en-US" altLang="zh-CN" sz="1400" b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793750" y="492125"/>
            <a:ext cx="8080375" cy="585788"/>
          </a:xfrm>
        </p:spPr>
        <p:txBody>
          <a:bodyPr/>
          <a:lstStyle/>
          <a:p>
            <a:r>
              <a:rPr lang="zh-CN" altLang="en-US" smtClean="0"/>
              <a:t>再一次强调：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44500" y="1511300"/>
            <a:ext cx="8277225" cy="4578350"/>
          </a:xfrm>
        </p:spPr>
        <p:txBody>
          <a:bodyPr/>
          <a:lstStyle/>
          <a:p>
            <a:r>
              <a:rPr lang="zh-CN" altLang="en-US" dirty="0" smtClean="0"/>
              <a:t>实验报告是技术型文档，不要像写记叙文一样写，要提纲挈领，以结构化方式表达。</a:t>
            </a:r>
            <a:endParaRPr lang="en-US" altLang="zh-CN" dirty="0" smtClean="0"/>
          </a:p>
          <a:p>
            <a:r>
              <a:rPr lang="zh-CN" altLang="en-US" dirty="0" smtClean="0"/>
              <a:t>学生上机实验报告，更重要的是体现实验过程、通过实验所获得的收获。所以，重点在记录实验过程中出现的问题、产生问题的原因、解决的思路、问题所提示的思维盲区或行为模式的局限性。</a:t>
            </a:r>
            <a:endParaRPr lang="en-US" altLang="zh-CN" dirty="0" smtClean="0"/>
          </a:p>
          <a:p>
            <a:r>
              <a:rPr lang="zh-CN" altLang="en-US" dirty="0" smtClean="0"/>
              <a:t>不要把时间和精力花在没有难度的重复性劳动上，</a:t>
            </a:r>
            <a:r>
              <a:rPr lang="zh-CN" altLang="en-US" smtClean="0"/>
              <a:t>要聚焦在</a:t>
            </a:r>
            <a:r>
              <a:rPr lang="zh-CN" altLang="en-US" dirty="0" smtClean="0"/>
              <a:t>解决问题的理论夯实和思维拓展上。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SzPct val="75000"/>
              <a:buFont typeface="Wingdings" pitchFamily="2" charset="2"/>
              <a:buChar char="•"/>
              <a:defRPr sz="2100" b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0" smtClean="0">
                <a:solidFill>
                  <a:schemeClr val="accent1"/>
                </a:solidFill>
              </a:rPr>
              <a:t> </a:t>
            </a:r>
            <a:fld id="{4E9DF658-C239-444A-A44E-A98A7B1BD61A}" type="datetime10">
              <a:rPr lang="zh-CN" altLang="en-US" sz="1400" b="0" smtClean="0">
                <a:solidFill>
                  <a:schemeClr val="accent1"/>
                </a:solidFill>
              </a:rPr>
              <a:pPr eaLnBrk="1" hangingPunct="1"/>
              <a:t>07:37</a:t>
            </a:fld>
            <a:endParaRPr lang="en-US" altLang="zh-CN" sz="1400" b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培训">
  <a:themeElements>
    <a:clrScheme name="">
      <a:dk1>
        <a:srgbClr val="000000"/>
      </a:dk1>
      <a:lt1>
        <a:srgbClr val="3333FF"/>
      </a:lt1>
      <a:dk2>
        <a:srgbClr val="000000"/>
      </a:dk2>
      <a:lt2>
        <a:srgbClr val="CCECFF"/>
      </a:lt2>
      <a:accent1>
        <a:srgbClr val="6699FF"/>
      </a:accent1>
      <a:accent2>
        <a:srgbClr val="00CCCC"/>
      </a:accent2>
      <a:accent3>
        <a:srgbClr val="ADADFF"/>
      </a:accent3>
      <a:accent4>
        <a:srgbClr val="000000"/>
      </a:accent4>
      <a:accent5>
        <a:srgbClr val="B8CAFF"/>
      </a:accent5>
      <a:accent6>
        <a:srgbClr val="00B9B9"/>
      </a:accent6>
      <a:hlink>
        <a:srgbClr val="CC99FF"/>
      </a:hlink>
      <a:folHlink>
        <a:srgbClr val="66CCFF"/>
      </a:folHlink>
    </a:clrScheme>
    <a:fontScheme name="1_培训">
      <a:majorFont>
        <a:latin typeface="楷体_GB2312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ysDot"/>
          <a:round/>
          <a:headEnd type="none" w="med" len="med"/>
          <a:tailEnd type="none" w="med" len="med"/>
        </a:ln>
      </a:spPr>
      <a:bodyPr vert="horz" wrap="square" lIns="36000" tIns="36000" rIns="36000" bIns="36000" numCol="1" anchor="t" anchorCtr="0" compatLnSpc="1"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FF00"/>
          </a:buClr>
          <a:buSzPct val="75000"/>
          <a:buFont typeface="Wingdings" panose="05000000000000000000" pitchFamily="2" charset="2"/>
          <a:buChar char="•"/>
          <a:defRPr kumimoji="1" lang="zh-CN" altLang="en-US" sz="21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ysDot"/>
          <a:round/>
          <a:headEnd type="none" w="med" len="med"/>
          <a:tailEnd type="none" w="med" len="med"/>
        </a:ln>
      </a:spPr>
      <a:bodyPr vert="horz" wrap="square" lIns="36000" tIns="36000" rIns="36000" bIns="36000" numCol="1" anchor="t" anchorCtr="0" compatLnSpc="1">
        <a:spAutoFit/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FF00"/>
          </a:buClr>
          <a:buSzPct val="75000"/>
          <a:buFont typeface="Wingdings" panose="05000000000000000000" pitchFamily="2" charset="2"/>
          <a:buChar char="•"/>
          <a:defRPr kumimoji="1" lang="zh-CN" altLang="en-US" sz="21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培训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培训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培训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培训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培训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 类与对象</Template>
  <TotalTime>93</TotalTime>
  <Words>367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1_培训</vt:lpstr>
      <vt:lpstr>操作系统 实验要求</vt:lpstr>
      <vt:lpstr>实验课考核规程</vt:lpstr>
      <vt:lpstr>实验课考核规程</vt:lpstr>
      <vt:lpstr>实验课考核规程</vt:lpstr>
      <vt:lpstr>PowerPoint 演示文稿</vt:lpstr>
      <vt:lpstr>再一次强调：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认识计算机</dc:title>
  <dc:creator>微软中国</dc:creator>
  <cp:lastModifiedBy>MinXi</cp:lastModifiedBy>
  <cp:revision>20</cp:revision>
  <dcterms:created xsi:type="dcterms:W3CDTF">2011-09-22T02:23:58Z</dcterms:created>
  <dcterms:modified xsi:type="dcterms:W3CDTF">2024-09-10T23:38:08Z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