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307" r:id="rId3"/>
    <p:sldId id="318" r:id="rId4"/>
    <p:sldId id="319" r:id="rId5"/>
    <p:sldId id="320" r:id="rId6"/>
    <p:sldId id="308" r:id="rId7"/>
    <p:sldId id="309" r:id="rId8"/>
    <p:sldId id="310" r:id="rId9"/>
    <p:sldId id="311" r:id="rId10"/>
    <p:sldId id="274" r:id="rId11"/>
    <p:sldId id="288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0092"/>
    <a:srgbClr val="28009A"/>
    <a:srgbClr val="B1B1FB"/>
    <a:srgbClr val="CCD4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blackWhite">
          <a:xfrm>
            <a:off x="20638" y="12700"/>
            <a:ext cx="8896350" cy="6780213"/>
          </a:xfrm>
          <a:custGeom>
            <a:avLst/>
            <a:gdLst>
              <a:gd name="T0" fmla="*/ 6300000 w 3985"/>
              <a:gd name="T1" fmla="*/ 0 h 3619"/>
              <a:gd name="T2" fmla="*/ 0 w 3985"/>
              <a:gd name="T3" fmla="*/ 1826667 h 3619"/>
              <a:gd name="T4" fmla="*/ 4842204 w 3985"/>
              <a:gd name="T5" fmla="*/ 6780213 h 3619"/>
              <a:gd name="T6" fmla="*/ 8896350 w 3985"/>
              <a:gd name="T7" fmla="*/ 2107693 h 3619"/>
              <a:gd name="T8" fmla="*/ 6300000 w 3985"/>
              <a:gd name="T9" fmla="*/ 0 h 3619"/>
              <a:gd name="T10" fmla="*/ 6300000 w 3985"/>
              <a:gd name="T11" fmla="*/ 0 h 36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>
                <a:gd name="T0" fmla="*/ 2250 w 794"/>
                <a:gd name="T1" fmla="*/ 970 h 414"/>
                <a:gd name="T2" fmla="*/ 2012 w 794"/>
                <a:gd name="T3" fmla="*/ 781 h 414"/>
                <a:gd name="T4" fmla="*/ 1576 w 794"/>
                <a:gd name="T5" fmla="*/ 516 h 414"/>
                <a:gd name="T6" fmla="*/ 201 w 794"/>
                <a:gd name="T7" fmla="*/ 0 h 414"/>
                <a:gd name="T8" fmla="*/ 65 w 794"/>
                <a:gd name="T9" fmla="*/ 49 h 414"/>
                <a:gd name="T10" fmla="*/ 0 w 794"/>
                <a:gd name="T11" fmla="*/ 204 h 414"/>
                <a:gd name="T12" fmla="*/ 79 w 794"/>
                <a:gd name="T13" fmla="*/ 381 h 414"/>
                <a:gd name="T14" fmla="*/ 1615 w 794"/>
                <a:gd name="T15" fmla="*/ 1005 h 414"/>
                <a:gd name="T16" fmla="*/ 1952 w 794"/>
                <a:gd name="T17" fmla="*/ 965 h 414"/>
                <a:gd name="T18" fmla="*/ 2224 w 794"/>
                <a:gd name="T19" fmla="*/ 1017 h 414"/>
                <a:gd name="T20" fmla="*/ 2250 w 794"/>
                <a:gd name="T21" fmla="*/ 970 h 414"/>
                <a:gd name="T22" fmla="*/ 2250 w 794"/>
                <a:gd name="T23" fmla="*/ 970 h 4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0"/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>
                <a:gd name="T0" fmla="*/ 194 w 1586"/>
                <a:gd name="T1" fmla="*/ 0 h 821"/>
                <a:gd name="T2" fmla="*/ 1883 w 1586"/>
                <a:gd name="T3" fmla="*/ 637 h 821"/>
                <a:gd name="T4" fmla="*/ 2020 w 1586"/>
                <a:gd name="T5" fmla="*/ 783 h 821"/>
                <a:gd name="T6" fmla="*/ 2244 w 1586"/>
                <a:gd name="T7" fmla="*/ 971 h 821"/>
                <a:gd name="T8" fmla="*/ 2214 w 1586"/>
                <a:gd name="T9" fmla="*/ 1007 h 821"/>
                <a:gd name="T10" fmla="*/ 1910 w 1586"/>
                <a:gd name="T11" fmla="*/ 965 h 821"/>
                <a:gd name="T12" fmla="*/ 1620 w 1586"/>
                <a:gd name="T13" fmla="*/ 995 h 821"/>
                <a:gd name="T14" fmla="*/ 59 w 1586"/>
                <a:gd name="T15" fmla="*/ 366 h 821"/>
                <a:gd name="T16" fmla="*/ 0 w 1586"/>
                <a:gd name="T17" fmla="*/ 184 h 821"/>
                <a:gd name="T18" fmla="*/ 65 w 1586"/>
                <a:gd name="T19" fmla="*/ 39 h 821"/>
                <a:gd name="T20" fmla="*/ 194 w 1586"/>
                <a:gd name="T21" fmla="*/ 0 h 821"/>
                <a:gd name="T22" fmla="*/ 194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1"/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>
                <a:gd name="T0" fmla="*/ 0 w 1049"/>
                <a:gd name="T1" fmla="*/ 400 h 747"/>
                <a:gd name="T2" fmla="*/ 1308 w 1049"/>
                <a:gd name="T3" fmla="*/ 919 h 747"/>
                <a:gd name="T4" fmla="*/ 1332 w 1049"/>
                <a:gd name="T5" fmla="*/ 657 h 747"/>
                <a:gd name="T6" fmla="*/ 1488 w 1049"/>
                <a:gd name="T7" fmla="*/ 519 h 747"/>
                <a:gd name="T8" fmla="*/ 111 w 1049"/>
                <a:gd name="T9" fmla="*/ 0 h 747"/>
                <a:gd name="T10" fmla="*/ 0 w 1049"/>
                <a:gd name="T11" fmla="*/ 156 h 747"/>
                <a:gd name="T12" fmla="*/ 0 w 1049"/>
                <a:gd name="T13" fmla="*/ 400 h 747"/>
                <a:gd name="T14" fmla="*/ 0 w 1049"/>
                <a:gd name="T15" fmla="*/ 400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" name="Group 12"/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10" name="Freeform 13"/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>
                  <a:gd name="T0" fmla="*/ 155 w 150"/>
                  <a:gd name="T1" fmla="*/ 0 h 173"/>
                  <a:gd name="T2" fmla="*/ 57 w 150"/>
                  <a:gd name="T3" fmla="*/ 82 h 173"/>
                  <a:gd name="T4" fmla="*/ 0 w 150"/>
                  <a:gd name="T5" fmla="*/ 214 h 173"/>
                  <a:gd name="T6" fmla="*/ 113 w 150"/>
                  <a:gd name="T7" fmla="*/ 198 h 173"/>
                  <a:gd name="T8" fmla="*/ 146 w 150"/>
                  <a:gd name="T9" fmla="*/ 104 h 173"/>
                  <a:gd name="T10" fmla="*/ 212 w 150"/>
                  <a:gd name="T11" fmla="*/ 33 h 173"/>
                  <a:gd name="T12" fmla="*/ 155 w 150"/>
                  <a:gd name="T13" fmla="*/ 0 h 173"/>
                  <a:gd name="T14" fmla="*/ 155 w 150"/>
                  <a:gd name="T15" fmla="*/ 0 h 1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Freeform 14"/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>
                  <a:gd name="T0" fmla="*/ 221 w 1684"/>
                  <a:gd name="T1" fmla="*/ 0 h 880"/>
                  <a:gd name="T2" fmla="*/ 89 w 1684"/>
                  <a:gd name="T3" fmla="*/ 64 h 880"/>
                  <a:gd name="T4" fmla="*/ 0 w 1684"/>
                  <a:gd name="T5" fmla="*/ 256 h 880"/>
                  <a:gd name="T6" fmla="*/ 95 w 1684"/>
                  <a:gd name="T7" fmla="*/ 440 h 880"/>
                  <a:gd name="T8" fmla="*/ 1675 w 1684"/>
                  <a:gd name="T9" fmla="*/ 1065 h 880"/>
                  <a:gd name="T10" fmla="*/ 2015 w 1684"/>
                  <a:gd name="T11" fmla="*/ 1026 h 880"/>
                  <a:gd name="T12" fmla="*/ 2290 w 1684"/>
                  <a:gd name="T13" fmla="*/ 1081 h 880"/>
                  <a:gd name="T14" fmla="*/ 2386 w 1684"/>
                  <a:gd name="T15" fmla="*/ 993 h 880"/>
                  <a:gd name="T16" fmla="*/ 2128 w 1684"/>
                  <a:gd name="T17" fmla="*/ 816 h 880"/>
                  <a:gd name="T18" fmla="*/ 2023 w 1684"/>
                  <a:gd name="T19" fmla="*/ 629 h 880"/>
                  <a:gd name="T20" fmla="*/ 1940 w 1684"/>
                  <a:gd name="T21" fmla="*/ 647 h 880"/>
                  <a:gd name="T22" fmla="*/ 2039 w 1684"/>
                  <a:gd name="T23" fmla="*/ 816 h 880"/>
                  <a:gd name="T24" fmla="*/ 2236 w 1684"/>
                  <a:gd name="T25" fmla="*/ 995 h 880"/>
                  <a:gd name="T26" fmla="*/ 2002 w 1684"/>
                  <a:gd name="T27" fmla="*/ 967 h 880"/>
                  <a:gd name="T28" fmla="*/ 1727 w 1684"/>
                  <a:gd name="T29" fmla="*/ 1000 h 880"/>
                  <a:gd name="T30" fmla="*/ 1778 w 1684"/>
                  <a:gd name="T31" fmla="*/ 798 h 880"/>
                  <a:gd name="T32" fmla="*/ 1896 w 1684"/>
                  <a:gd name="T33" fmla="*/ 661 h 880"/>
                  <a:gd name="T34" fmla="*/ 1758 w 1684"/>
                  <a:gd name="T35" fmla="*/ 678 h 880"/>
                  <a:gd name="T36" fmla="*/ 1651 w 1684"/>
                  <a:gd name="T37" fmla="*/ 808 h 880"/>
                  <a:gd name="T38" fmla="*/ 1614 w 1684"/>
                  <a:gd name="T39" fmla="*/ 972 h 880"/>
                  <a:gd name="T40" fmla="*/ 152 w 1684"/>
                  <a:gd name="T41" fmla="*/ 381 h 880"/>
                  <a:gd name="T42" fmla="*/ 113 w 1684"/>
                  <a:gd name="T43" fmla="*/ 264 h 880"/>
                  <a:gd name="T44" fmla="*/ 146 w 1684"/>
                  <a:gd name="T45" fmla="*/ 117 h 880"/>
                  <a:gd name="T46" fmla="*/ 307 w 1684"/>
                  <a:gd name="T47" fmla="*/ 0 h 880"/>
                  <a:gd name="T48" fmla="*/ 221 w 1684"/>
                  <a:gd name="T49" fmla="*/ 0 h 880"/>
                  <a:gd name="T50" fmla="*/ 221 w 1684"/>
                  <a:gd name="T51" fmla="*/ 0 h 88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Freeform 15"/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>
                  <a:gd name="T0" fmla="*/ 142 w 1190"/>
                  <a:gd name="T1" fmla="*/ 0 h 500"/>
                  <a:gd name="T2" fmla="*/ 1686 w 1190"/>
                  <a:gd name="T3" fmla="*/ 602 h 500"/>
                  <a:gd name="T4" fmla="*/ 1524 w 1190"/>
                  <a:gd name="T5" fmla="*/ 614 h 500"/>
                  <a:gd name="T6" fmla="*/ 0 w 1190"/>
                  <a:gd name="T7" fmla="*/ 33 h 500"/>
                  <a:gd name="T8" fmla="*/ 142 w 1190"/>
                  <a:gd name="T9" fmla="*/ 0 h 500"/>
                  <a:gd name="T10" fmla="*/ 142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Freeform 16"/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>
                  <a:gd name="T0" fmla="*/ 165 w 160"/>
                  <a:gd name="T1" fmla="*/ 0 h 335"/>
                  <a:gd name="T2" fmla="*/ 27 w 160"/>
                  <a:gd name="T3" fmla="*/ 130 h 335"/>
                  <a:gd name="T4" fmla="*/ 0 w 160"/>
                  <a:gd name="T5" fmla="*/ 281 h 335"/>
                  <a:gd name="T6" fmla="*/ 47 w 160"/>
                  <a:gd name="T7" fmla="*/ 384 h 335"/>
                  <a:gd name="T8" fmla="*/ 133 w 160"/>
                  <a:gd name="T9" fmla="*/ 410 h 335"/>
                  <a:gd name="T10" fmla="*/ 108 w 160"/>
                  <a:gd name="T11" fmla="*/ 188 h 335"/>
                  <a:gd name="T12" fmla="*/ 227 w 160"/>
                  <a:gd name="T13" fmla="*/ 21 h 335"/>
                  <a:gd name="T14" fmla="*/ 165 w 160"/>
                  <a:gd name="T15" fmla="*/ 0 h 335"/>
                  <a:gd name="T16" fmla="*/ 165 w 160"/>
                  <a:gd name="T17" fmla="*/ 0 h 33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Freeform 17"/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>
                  <a:gd name="T0" fmla="*/ 20 w 489"/>
                  <a:gd name="T1" fmla="*/ 42 h 296"/>
                  <a:gd name="T2" fmla="*/ 226 w 489"/>
                  <a:gd name="T3" fmla="*/ 81 h 296"/>
                  <a:gd name="T4" fmla="*/ 458 w 489"/>
                  <a:gd name="T5" fmla="*/ 168 h 296"/>
                  <a:gd name="T6" fmla="*/ 622 w 489"/>
                  <a:gd name="T7" fmla="*/ 299 h 296"/>
                  <a:gd name="T8" fmla="*/ 461 w 489"/>
                  <a:gd name="T9" fmla="*/ 283 h 296"/>
                  <a:gd name="T10" fmla="*/ 196 w 489"/>
                  <a:gd name="T11" fmla="*/ 180 h 296"/>
                  <a:gd name="T12" fmla="*/ 71 w 489"/>
                  <a:gd name="T13" fmla="*/ 98 h 296"/>
                  <a:gd name="T14" fmla="*/ 151 w 489"/>
                  <a:gd name="T15" fmla="*/ 200 h 296"/>
                  <a:gd name="T16" fmla="*/ 384 w 489"/>
                  <a:gd name="T17" fmla="*/ 332 h 296"/>
                  <a:gd name="T18" fmla="*/ 658 w 489"/>
                  <a:gd name="T19" fmla="*/ 364 h 296"/>
                  <a:gd name="T20" fmla="*/ 691 w 489"/>
                  <a:gd name="T21" fmla="*/ 275 h 296"/>
                  <a:gd name="T22" fmla="*/ 557 w 489"/>
                  <a:gd name="T23" fmla="*/ 148 h 296"/>
                  <a:gd name="T24" fmla="*/ 240 w 489"/>
                  <a:gd name="T25" fmla="*/ 21 h 296"/>
                  <a:gd name="T26" fmla="*/ 0 w 489"/>
                  <a:gd name="T27" fmla="*/ 0 h 296"/>
                  <a:gd name="T28" fmla="*/ 20 w 489"/>
                  <a:gd name="T29" fmla="*/ 42 h 296"/>
                  <a:gd name="T30" fmla="*/ 20 w 489"/>
                  <a:gd name="T31" fmla="*/ 42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Group 18"/>
          <p:cNvGrpSpPr>
            <a:grpSpLocks/>
          </p:cNvGrpSpPr>
          <p:nvPr/>
        </p:nvGrpSpPr>
        <p:grpSpPr bwMode="auto"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16" name="Freeform 19"/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>
                <a:gd name="T0" fmla="*/ 629 w 794"/>
                <a:gd name="T1" fmla="*/ 280 h 414"/>
                <a:gd name="T2" fmla="*/ 562 w 794"/>
                <a:gd name="T3" fmla="*/ 225 h 414"/>
                <a:gd name="T4" fmla="*/ 440 w 794"/>
                <a:gd name="T5" fmla="*/ 149 h 414"/>
                <a:gd name="T6" fmla="*/ 56 w 794"/>
                <a:gd name="T7" fmla="*/ 0 h 414"/>
                <a:gd name="T8" fmla="*/ 18 w 794"/>
                <a:gd name="T9" fmla="*/ 14 h 414"/>
                <a:gd name="T10" fmla="*/ 0 w 794"/>
                <a:gd name="T11" fmla="*/ 59 h 414"/>
                <a:gd name="T12" fmla="*/ 22 w 794"/>
                <a:gd name="T13" fmla="*/ 110 h 414"/>
                <a:gd name="T14" fmla="*/ 452 w 794"/>
                <a:gd name="T15" fmla="*/ 289 h 414"/>
                <a:gd name="T16" fmla="*/ 546 w 794"/>
                <a:gd name="T17" fmla="*/ 278 h 414"/>
                <a:gd name="T18" fmla="*/ 622 w 794"/>
                <a:gd name="T19" fmla="*/ 293 h 414"/>
                <a:gd name="T20" fmla="*/ 629 w 794"/>
                <a:gd name="T21" fmla="*/ 280 h 414"/>
                <a:gd name="T22" fmla="*/ 629 w 794"/>
                <a:gd name="T23" fmla="*/ 280 h 4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0"/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>
                <a:gd name="T0" fmla="*/ 54 w 1586"/>
                <a:gd name="T1" fmla="*/ 0 h 821"/>
                <a:gd name="T2" fmla="*/ 526 w 1586"/>
                <a:gd name="T3" fmla="*/ 183 h 821"/>
                <a:gd name="T4" fmla="*/ 565 w 1586"/>
                <a:gd name="T5" fmla="*/ 225 h 821"/>
                <a:gd name="T6" fmla="*/ 627 w 1586"/>
                <a:gd name="T7" fmla="*/ 280 h 821"/>
                <a:gd name="T8" fmla="*/ 619 w 1586"/>
                <a:gd name="T9" fmla="*/ 290 h 821"/>
                <a:gd name="T10" fmla="*/ 534 w 1586"/>
                <a:gd name="T11" fmla="*/ 278 h 821"/>
                <a:gd name="T12" fmla="*/ 453 w 1586"/>
                <a:gd name="T13" fmla="*/ 286 h 821"/>
                <a:gd name="T14" fmla="*/ 17 w 1586"/>
                <a:gd name="T15" fmla="*/ 105 h 821"/>
                <a:gd name="T16" fmla="*/ 0 w 1586"/>
                <a:gd name="T17" fmla="*/ 53 h 821"/>
                <a:gd name="T18" fmla="*/ 18 w 1586"/>
                <a:gd name="T19" fmla="*/ 11 h 821"/>
                <a:gd name="T20" fmla="*/ 54 w 1586"/>
                <a:gd name="T21" fmla="*/ 0 h 821"/>
                <a:gd name="T22" fmla="*/ 54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21"/>
            <p:cNvSpPr>
              <a:spLocks/>
            </p:cNvSpPr>
            <p:nvPr userDrawn="1"/>
          </p:nvSpPr>
          <p:spPr bwMode="auto">
            <a:xfrm rot="7320404">
              <a:off x="5000" y="2913"/>
              <a:ext cx="416" cy="265"/>
            </a:xfrm>
            <a:custGeom>
              <a:avLst/>
              <a:gdLst>
                <a:gd name="T0" fmla="*/ 0 w 1049"/>
                <a:gd name="T1" fmla="*/ 115 h 747"/>
                <a:gd name="T2" fmla="*/ 366 w 1049"/>
                <a:gd name="T3" fmla="*/ 265 h 747"/>
                <a:gd name="T4" fmla="*/ 372 w 1049"/>
                <a:gd name="T5" fmla="*/ 189 h 747"/>
                <a:gd name="T6" fmla="*/ 416 w 1049"/>
                <a:gd name="T7" fmla="*/ 150 h 747"/>
                <a:gd name="T8" fmla="*/ 31 w 1049"/>
                <a:gd name="T9" fmla="*/ 0 h 747"/>
                <a:gd name="T10" fmla="*/ 0 w 1049"/>
                <a:gd name="T11" fmla="*/ 45 h 747"/>
                <a:gd name="T12" fmla="*/ 0 w 1049"/>
                <a:gd name="T13" fmla="*/ 115 h 747"/>
                <a:gd name="T14" fmla="*/ 0 w 1049"/>
                <a:gd name="T15" fmla="*/ 115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" name="Group 22"/>
            <p:cNvGrpSpPr>
              <a:grpSpLocks/>
            </p:cNvGrpSpPr>
            <p:nvPr userDrawn="1"/>
          </p:nvGrpSpPr>
          <p:grpSpPr bwMode="auto">
            <a:xfrm>
              <a:off x="4986" y="2752"/>
              <a:ext cx="469" cy="667"/>
              <a:chOff x="4986" y="2752"/>
              <a:chExt cx="469" cy="667"/>
            </a:xfrm>
          </p:grpSpPr>
          <p:sp>
            <p:nvSpPr>
              <p:cNvPr id="20" name="Freeform 23"/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>
                  <a:gd name="T0" fmla="*/ 43 w 150"/>
                  <a:gd name="T1" fmla="*/ 0 h 173"/>
                  <a:gd name="T2" fmla="*/ 16 w 150"/>
                  <a:gd name="T3" fmla="*/ 23 h 173"/>
                  <a:gd name="T4" fmla="*/ 0 w 150"/>
                  <a:gd name="T5" fmla="*/ 61 h 173"/>
                  <a:gd name="T6" fmla="*/ 31 w 150"/>
                  <a:gd name="T7" fmla="*/ 56 h 173"/>
                  <a:gd name="T8" fmla="*/ 41 w 150"/>
                  <a:gd name="T9" fmla="*/ 30 h 173"/>
                  <a:gd name="T10" fmla="*/ 59 w 150"/>
                  <a:gd name="T11" fmla="*/ 10 h 173"/>
                  <a:gd name="T12" fmla="*/ 43 w 150"/>
                  <a:gd name="T13" fmla="*/ 0 h 173"/>
                  <a:gd name="T14" fmla="*/ 43 w 150"/>
                  <a:gd name="T15" fmla="*/ 0 h 1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24"/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>
                  <a:gd name="T0" fmla="*/ 62 w 1684"/>
                  <a:gd name="T1" fmla="*/ 0 h 880"/>
                  <a:gd name="T2" fmla="*/ 25 w 1684"/>
                  <a:gd name="T3" fmla="*/ 18 h 880"/>
                  <a:gd name="T4" fmla="*/ 0 w 1684"/>
                  <a:gd name="T5" fmla="*/ 74 h 880"/>
                  <a:gd name="T6" fmla="*/ 27 w 1684"/>
                  <a:gd name="T7" fmla="*/ 127 h 880"/>
                  <a:gd name="T8" fmla="*/ 468 w 1684"/>
                  <a:gd name="T9" fmla="*/ 306 h 880"/>
                  <a:gd name="T10" fmla="*/ 563 w 1684"/>
                  <a:gd name="T11" fmla="*/ 295 h 880"/>
                  <a:gd name="T12" fmla="*/ 640 w 1684"/>
                  <a:gd name="T13" fmla="*/ 311 h 880"/>
                  <a:gd name="T14" fmla="*/ 667 w 1684"/>
                  <a:gd name="T15" fmla="*/ 286 h 880"/>
                  <a:gd name="T16" fmla="*/ 595 w 1684"/>
                  <a:gd name="T17" fmla="*/ 235 h 880"/>
                  <a:gd name="T18" fmla="*/ 566 w 1684"/>
                  <a:gd name="T19" fmla="*/ 181 h 880"/>
                  <a:gd name="T20" fmla="*/ 542 w 1684"/>
                  <a:gd name="T21" fmla="*/ 186 h 880"/>
                  <a:gd name="T22" fmla="*/ 570 w 1684"/>
                  <a:gd name="T23" fmla="*/ 235 h 880"/>
                  <a:gd name="T24" fmla="*/ 625 w 1684"/>
                  <a:gd name="T25" fmla="*/ 286 h 880"/>
                  <a:gd name="T26" fmla="*/ 560 w 1684"/>
                  <a:gd name="T27" fmla="*/ 278 h 880"/>
                  <a:gd name="T28" fmla="*/ 483 w 1684"/>
                  <a:gd name="T29" fmla="*/ 288 h 880"/>
                  <a:gd name="T30" fmla="*/ 497 w 1684"/>
                  <a:gd name="T31" fmla="*/ 230 h 880"/>
                  <a:gd name="T32" fmla="*/ 530 w 1684"/>
                  <a:gd name="T33" fmla="*/ 190 h 880"/>
                  <a:gd name="T34" fmla="*/ 492 w 1684"/>
                  <a:gd name="T35" fmla="*/ 195 h 880"/>
                  <a:gd name="T36" fmla="*/ 461 w 1684"/>
                  <a:gd name="T37" fmla="*/ 233 h 880"/>
                  <a:gd name="T38" fmla="*/ 451 w 1684"/>
                  <a:gd name="T39" fmla="*/ 280 h 880"/>
                  <a:gd name="T40" fmla="*/ 42 w 1684"/>
                  <a:gd name="T41" fmla="*/ 110 h 880"/>
                  <a:gd name="T42" fmla="*/ 32 w 1684"/>
                  <a:gd name="T43" fmla="*/ 76 h 880"/>
                  <a:gd name="T44" fmla="*/ 41 w 1684"/>
                  <a:gd name="T45" fmla="*/ 34 h 880"/>
                  <a:gd name="T46" fmla="*/ 86 w 1684"/>
                  <a:gd name="T47" fmla="*/ 0 h 880"/>
                  <a:gd name="T48" fmla="*/ 62 w 1684"/>
                  <a:gd name="T49" fmla="*/ 0 h 880"/>
                  <a:gd name="T50" fmla="*/ 62 w 1684"/>
                  <a:gd name="T51" fmla="*/ 0 h 88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Freeform 25"/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>
                  <a:gd name="T0" fmla="*/ 40 w 1190"/>
                  <a:gd name="T1" fmla="*/ 0 h 500"/>
                  <a:gd name="T2" fmla="*/ 472 w 1190"/>
                  <a:gd name="T3" fmla="*/ 172 h 500"/>
                  <a:gd name="T4" fmla="*/ 427 w 1190"/>
                  <a:gd name="T5" fmla="*/ 176 h 500"/>
                  <a:gd name="T6" fmla="*/ 0 w 1190"/>
                  <a:gd name="T7" fmla="*/ 10 h 500"/>
                  <a:gd name="T8" fmla="*/ 40 w 1190"/>
                  <a:gd name="T9" fmla="*/ 0 h 500"/>
                  <a:gd name="T10" fmla="*/ 40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Freeform 26"/>
              <p:cNvSpPr>
                <a:spLocks/>
              </p:cNvSpPr>
              <p:nvPr userDrawn="1"/>
            </p:nvSpPr>
            <p:spPr bwMode="auto">
              <a:xfrm rot="7320404">
                <a:off x="5364" y="2873"/>
                <a:ext cx="63" cy="118"/>
              </a:xfrm>
              <a:custGeom>
                <a:avLst/>
                <a:gdLst>
                  <a:gd name="T0" fmla="*/ 46 w 160"/>
                  <a:gd name="T1" fmla="*/ 0 h 335"/>
                  <a:gd name="T2" fmla="*/ 7 w 160"/>
                  <a:gd name="T3" fmla="*/ 37 h 335"/>
                  <a:gd name="T4" fmla="*/ 0 w 160"/>
                  <a:gd name="T5" fmla="*/ 81 h 335"/>
                  <a:gd name="T6" fmla="*/ 13 w 160"/>
                  <a:gd name="T7" fmla="*/ 111 h 335"/>
                  <a:gd name="T8" fmla="*/ 37 w 160"/>
                  <a:gd name="T9" fmla="*/ 118 h 335"/>
                  <a:gd name="T10" fmla="*/ 30 w 160"/>
                  <a:gd name="T11" fmla="*/ 54 h 335"/>
                  <a:gd name="T12" fmla="*/ 63 w 160"/>
                  <a:gd name="T13" fmla="*/ 6 h 335"/>
                  <a:gd name="T14" fmla="*/ 46 w 160"/>
                  <a:gd name="T15" fmla="*/ 0 h 335"/>
                  <a:gd name="T16" fmla="*/ 46 w 160"/>
                  <a:gd name="T17" fmla="*/ 0 h 33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Freeform 27"/>
              <p:cNvSpPr>
                <a:spLocks/>
              </p:cNvSpPr>
              <p:nvPr userDrawn="1"/>
            </p:nvSpPr>
            <p:spPr bwMode="auto">
              <a:xfrm rot="7320404">
                <a:off x="5137" y="3000"/>
                <a:ext cx="193" cy="104"/>
              </a:xfrm>
              <a:custGeom>
                <a:avLst/>
                <a:gdLst>
                  <a:gd name="T0" fmla="*/ 6 w 489"/>
                  <a:gd name="T1" fmla="*/ 12 h 296"/>
                  <a:gd name="T2" fmla="*/ 63 w 489"/>
                  <a:gd name="T3" fmla="*/ 23 h 296"/>
                  <a:gd name="T4" fmla="*/ 128 w 489"/>
                  <a:gd name="T5" fmla="*/ 48 h 296"/>
                  <a:gd name="T6" fmla="*/ 174 w 489"/>
                  <a:gd name="T7" fmla="*/ 85 h 296"/>
                  <a:gd name="T8" fmla="*/ 129 w 489"/>
                  <a:gd name="T9" fmla="*/ 81 h 296"/>
                  <a:gd name="T10" fmla="*/ 55 w 489"/>
                  <a:gd name="T11" fmla="*/ 51 h 296"/>
                  <a:gd name="T12" fmla="*/ 20 w 489"/>
                  <a:gd name="T13" fmla="*/ 28 h 296"/>
                  <a:gd name="T14" fmla="*/ 42 w 489"/>
                  <a:gd name="T15" fmla="*/ 57 h 296"/>
                  <a:gd name="T16" fmla="*/ 107 w 489"/>
                  <a:gd name="T17" fmla="*/ 95 h 296"/>
                  <a:gd name="T18" fmla="*/ 184 w 489"/>
                  <a:gd name="T19" fmla="*/ 104 h 296"/>
                  <a:gd name="T20" fmla="*/ 193 w 489"/>
                  <a:gd name="T21" fmla="*/ 79 h 296"/>
                  <a:gd name="T22" fmla="*/ 156 w 489"/>
                  <a:gd name="T23" fmla="*/ 42 h 296"/>
                  <a:gd name="T24" fmla="*/ 67 w 489"/>
                  <a:gd name="T25" fmla="*/ 6 h 296"/>
                  <a:gd name="T26" fmla="*/ 0 w 489"/>
                  <a:gd name="T27" fmla="*/ 0 h 296"/>
                  <a:gd name="T28" fmla="*/ 6 w 489"/>
                  <a:gd name="T29" fmla="*/ 12 h 296"/>
                  <a:gd name="T30" fmla="*/ 6 w 489"/>
                  <a:gd name="T31" fmla="*/ 12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5" name="Freeform 28"/>
          <p:cNvSpPr>
            <a:spLocks/>
          </p:cNvSpPr>
          <p:nvPr/>
        </p:nvSpPr>
        <p:spPr bwMode="auto">
          <a:xfrm>
            <a:off x="901700" y="5054600"/>
            <a:ext cx="6807200" cy="728663"/>
          </a:xfrm>
          <a:custGeom>
            <a:avLst/>
            <a:gdLst>
              <a:gd name="T0" fmla="*/ 0 w 4288"/>
              <a:gd name="T1" fmla="*/ 0 h 459"/>
              <a:gd name="T2" fmla="*/ 1295400 w 4288"/>
              <a:gd name="T3" fmla="*/ 406400 h 459"/>
              <a:gd name="T4" fmla="*/ 2476500 w 4288"/>
              <a:gd name="T5" fmla="*/ 228600 h 459"/>
              <a:gd name="T6" fmla="*/ 2946400 w 4288"/>
              <a:gd name="T7" fmla="*/ 596900 h 459"/>
              <a:gd name="T8" fmla="*/ 3721100 w 4288"/>
              <a:gd name="T9" fmla="*/ 241300 h 459"/>
              <a:gd name="T10" fmla="*/ 5613400 w 4288"/>
              <a:gd name="T11" fmla="*/ 723900 h 459"/>
              <a:gd name="T12" fmla="*/ 6807200 w 4288"/>
              <a:gd name="T13" fmla="*/ 215900 h 45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Freeform 29"/>
          <p:cNvSpPr>
            <a:spLocks/>
          </p:cNvSpPr>
          <p:nvPr/>
        </p:nvSpPr>
        <p:spPr bwMode="auto">
          <a:xfrm>
            <a:off x="4076700" y="1930400"/>
            <a:ext cx="889000" cy="381000"/>
          </a:xfrm>
          <a:custGeom>
            <a:avLst/>
            <a:gdLst>
              <a:gd name="T0" fmla="*/ 0 w 560"/>
              <a:gd name="T1" fmla="*/ 50800 h 240"/>
              <a:gd name="T2" fmla="*/ 444500 w 560"/>
              <a:gd name="T3" fmla="*/ 228600 h 240"/>
              <a:gd name="T4" fmla="*/ 711200 w 560"/>
              <a:gd name="T5" fmla="*/ 25400 h 240"/>
              <a:gd name="T6" fmla="*/ 889000 w 560"/>
              <a:gd name="T7" fmla="*/ 381000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effectLst>
            <a:outerShdw dist="45791" dir="2021404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Tx/>
              <a:buNone/>
              <a:defRPr sz="2800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91E93-94AA-4F30-8605-B007812D8E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7210428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787BE-3C0D-40F3-B3F1-523E07DB00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6736003"/>
      </p:ext>
    </p:extLst>
  </p:cSld>
  <p:clrMapOvr>
    <a:masterClrMapping/>
  </p:clrMapOvr>
  <p:transition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1924050" cy="533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19750" cy="533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BE3F9E-9A18-43CD-BC7F-36687F92D3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0913682"/>
      </p:ext>
    </p:extLst>
  </p:cSld>
  <p:clrMapOvr>
    <a:masterClrMapping/>
  </p:clrMapOvr>
  <p:transition>
    <p:comb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1600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10100" y="1828800"/>
            <a:ext cx="3771900" cy="365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F6BEE7-63A9-486A-AAE9-5DC033B1E5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7785915"/>
      </p:ext>
    </p:extLst>
  </p:cSld>
  <p:clrMapOvr>
    <a:masterClrMapping/>
  </p:clrMapOvr>
  <p:transition>
    <p:comb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1600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771900" cy="365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2C62D-530C-4C13-8296-80E1C13EE7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1432928"/>
      </p:ext>
    </p:extLst>
  </p:cSld>
  <p:clrMapOvr>
    <a:masterClrMapping/>
  </p:clrMapOvr>
  <p:transition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B25E91-C9D2-4CCD-999A-8FDC70DC1B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7937884"/>
      </p:ext>
    </p:extLst>
  </p:cSld>
  <p:clrMapOvr>
    <a:masterClrMapping/>
  </p:clrMapOvr>
  <p:transition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C9AC6-3BDF-4888-B258-84929E72B6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7864212"/>
      </p:ext>
    </p:extLst>
  </p:cSld>
  <p:clrMapOvr>
    <a:masterClrMapping/>
  </p:clrMapOvr>
  <p:transition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2131C-46B8-493F-8D30-62B10E62D5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3205858"/>
      </p:ext>
    </p:extLst>
  </p:cSld>
  <p:clrMapOvr>
    <a:masterClrMapping/>
  </p:clrMapOvr>
  <p:transition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E06C78-0346-4B4A-B551-97A844C31A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6136170"/>
      </p:ext>
    </p:extLst>
  </p:cSld>
  <p:clrMapOvr>
    <a:masterClrMapping/>
  </p:clrMapOvr>
  <p:transition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5CC64-537E-4745-A6DD-B6B875550F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967453"/>
      </p:ext>
    </p:extLst>
  </p:cSld>
  <p:clrMapOvr>
    <a:masterClrMapping/>
  </p:clrMapOvr>
  <p:transition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E123B-D32D-46A6-A14B-9034C1DB9F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24588"/>
      </p:ext>
    </p:extLst>
  </p:cSld>
  <p:clrMapOvr>
    <a:masterClrMapping/>
  </p:clrMapOvr>
  <p:transition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E306E-B4DD-48E4-8385-75A1236BEC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5596428"/>
      </p:ext>
    </p:extLst>
  </p:cSld>
  <p:clrMapOvr>
    <a:masterClrMapping/>
  </p:clrMapOvr>
  <p:transition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FD827A-B780-4D5A-9A11-555DE37E4F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4952513"/>
      </p:ext>
    </p:extLst>
  </p:cSld>
  <p:clrMapOvr>
    <a:masterClrMapping/>
  </p:clrMapOvr>
  <p:transition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2"/>
          <p:cNvSpPr>
            <a:spLocks/>
          </p:cNvSpPr>
          <p:nvPr/>
        </p:nvSpPr>
        <p:spPr bwMode="auto">
          <a:xfrm rot="-3172564">
            <a:off x="7777957" y="-15081"/>
            <a:ext cx="1162050" cy="2084387"/>
          </a:xfrm>
          <a:custGeom>
            <a:avLst/>
            <a:gdLst>
              <a:gd name="T0" fmla="*/ 1162050 w 2903"/>
              <a:gd name="T1" fmla="*/ 244856 h 3686"/>
              <a:gd name="T2" fmla="*/ 1026751 w 2903"/>
              <a:gd name="T3" fmla="*/ 45239 h 3686"/>
              <a:gd name="T4" fmla="*/ 897056 w 2903"/>
              <a:gd name="T5" fmla="*/ 0 h 3686"/>
              <a:gd name="T6" fmla="*/ 44032 w 2903"/>
              <a:gd name="T7" fmla="*/ 1589585 h 3686"/>
              <a:gd name="T8" fmla="*/ 44032 w 2903"/>
              <a:gd name="T9" fmla="*/ 1825394 h 3686"/>
              <a:gd name="T10" fmla="*/ 0 w 2903"/>
              <a:gd name="T11" fmla="*/ 2053285 h 3686"/>
              <a:gd name="T12" fmla="*/ 28821 w 2903"/>
              <a:gd name="T13" fmla="*/ 2084387 h 3686"/>
              <a:gd name="T14" fmla="*/ 176529 w 2903"/>
              <a:gd name="T15" fmla="*/ 1897211 h 3686"/>
              <a:gd name="T16" fmla="*/ 296217 w 2903"/>
              <a:gd name="T17" fmla="*/ 1825394 h 3686"/>
              <a:gd name="T18" fmla="*/ 1162050 w 2903"/>
              <a:gd name="T19" fmla="*/ 244856 h 3686"/>
              <a:gd name="T20" fmla="*/ 1162050 w 2903"/>
              <a:gd name="T21" fmla="*/ 244856 h 368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68707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696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CFF710A-225D-493D-802C-EC5782492D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 rot="-3172564">
            <a:off x="7865269" y="24607"/>
            <a:ext cx="1165225" cy="2097087"/>
          </a:xfrm>
          <a:custGeom>
            <a:avLst/>
            <a:gdLst>
              <a:gd name="T0" fmla="*/ 917850 w 2911"/>
              <a:gd name="T1" fmla="*/ 0 h 3703"/>
              <a:gd name="T2" fmla="*/ 52037 w 2911"/>
              <a:gd name="T3" fmla="*/ 1605520 h 3703"/>
              <a:gd name="T4" fmla="*/ 52437 w 2911"/>
              <a:gd name="T5" fmla="*/ 1812794 h 3703"/>
              <a:gd name="T6" fmla="*/ 0 w 2911"/>
              <a:gd name="T7" fmla="*/ 2057445 h 3703"/>
              <a:gd name="T8" fmla="*/ 20014 w 2911"/>
              <a:gd name="T9" fmla="*/ 2097087 h 3703"/>
              <a:gd name="T10" fmla="*/ 168920 w 2911"/>
              <a:gd name="T11" fmla="*/ 1898308 h 3703"/>
              <a:gd name="T12" fmla="*/ 305416 w 2911"/>
              <a:gd name="T13" fmla="*/ 1823554 h 3703"/>
              <a:gd name="T14" fmla="*/ 1165225 w 2911"/>
              <a:gd name="T15" fmla="*/ 242385 h 3703"/>
              <a:gd name="T16" fmla="*/ 1036334 w 2911"/>
              <a:gd name="T17" fmla="*/ 54367 h 3703"/>
              <a:gd name="T18" fmla="*/ 917850 w 2911"/>
              <a:gd name="T19" fmla="*/ 0 h 3703"/>
              <a:gd name="T20" fmla="*/ 917850 w 2911"/>
              <a:gd name="T21" fmla="*/ 0 h 370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 rot="-3172564">
            <a:off x="7831138" y="192088"/>
            <a:ext cx="1025525" cy="1571625"/>
          </a:xfrm>
          <a:custGeom>
            <a:avLst/>
            <a:gdLst>
              <a:gd name="T0" fmla="*/ 0 w 2561"/>
              <a:gd name="T1" fmla="*/ 1406370 h 2777"/>
              <a:gd name="T2" fmla="*/ 172990 w 2561"/>
              <a:gd name="T3" fmla="*/ 1444854 h 2777"/>
              <a:gd name="T4" fmla="*/ 294723 w 2561"/>
              <a:gd name="T5" fmla="*/ 1571625 h 2777"/>
              <a:gd name="T6" fmla="*/ 1025525 w 2561"/>
              <a:gd name="T7" fmla="*/ 225811 h 2777"/>
              <a:gd name="T8" fmla="*/ 848130 w 2561"/>
              <a:gd name="T9" fmla="*/ 46407 h 2777"/>
              <a:gd name="T10" fmla="*/ 760034 w 2561"/>
              <a:gd name="T11" fmla="*/ 0 h 2777"/>
              <a:gd name="T12" fmla="*/ 0 w 2561"/>
              <a:gd name="T13" fmla="*/ 1406370 h 2777"/>
              <a:gd name="T14" fmla="*/ 0 w 2561"/>
              <a:gd name="T15" fmla="*/ 1406370 h 277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34" name="Group 10"/>
          <p:cNvGrpSpPr>
            <a:grpSpLocks/>
          </p:cNvGrpSpPr>
          <p:nvPr/>
        </p:nvGrpSpPr>
        <p:grpSpPr bwMode="auto">
          <a:xfrm>
            <a:off x="7938" y="5540375"/>
            <a:ext cx="1784350" cy="1246188"/>
            <a:chOff x="5" y="3490"/>
            <a:chExt cx="1124" cy="785"/>
          </a:xfrm>
        </p:grpSpPr>
        <p:sp>
          <p:nvSpPr>
            <p:cNvPr id="1052" name="Freeform 11"/>
            <p:cNvSpPr>
              <a:spLocks/>
            </p:cNvSpPr>
            <p:nvPr userDrawn="1"/>
          </p:nvSpPr>
          <p:spPr bwMode="auto">
            <a:xfrm>
              <a:off x="24" y="3505"/>
              <a:ext cx="1089" cy="649"/>
            </a:xfrm>
            <a:custGeom>
              <a:avLst/>
              <a:gdLst>
                <a:gd name="T0" fmla="*/ 794 w 2177"/>
                <a:gd name="T1" fmla="*/ 630 h 1298"/>
                <a:gd name="T2" fmla="*/ 710 w 2177"/>
                <a:gd name="T3" fmla="*/ 553 h 1298"/>
                <a:gd name="T4" fmla="*/ 666 w 2177"/>
                <a:gd name="T5" fmla="*/ 239 h 1298"/>
                <a:gd name="T6" fmla="*/ 1070 w 2177"/>
                <a:gd name="T7" fmla="*/ 165 h 1298"/>
                <a:gd name="T8" fmla="*/ 1089 w 2177"/>
                <a:gd name="T9" fmla="*/ 102 h 1298"/>
                <a:gd name="T10" fmla="*/ 1050 w 2177"/>
                <a:gd name="T11" fmla="*/ 50 h 1298"/>
                <a:gd name="T12" fmla="*/ 638 w 2177"/>
                <a:gd name="T13" fmla="*/ 106 h 1298"/>
                <a:gd name="T14" fmla="*/ 610 w 2177"/>
                <a:gd name="T15" fmla="*/ 16 h 1298"/>
                <a:gd name="T16" fmla="*/ 543 w 2177"/>
                <a:gd name="T17" fmla="*/ 0 h 1298"/>
                <a:gd name="T18" fmla="*/ 479 w 2177"/>
                <a:gd name="T19" fmla="*/ 14 h 1298"/>
                <a:gd name="T20" fmla="*/ 444 w 2177"/>
                <a:gd name="T21" fmla="*/ 53 h 1298"/>
                <a:gd name="T22" fmla="*/ 469 w 2177"/>
                <a:gd name="T23" fmla="*/ 143 h 1298"/>
                <a:gd name="T24" fmla="*/ 330 w 2177"/>
                <a:gd name="T25" fmla="*/ 221 h 1298"/>
                <a:gd name="T26" fmla="*/ 492 w 2177"/>
                <a:gd name="T27" fmla="*/ 237 h 1298"/>
                <a:gd name="T28" fmla="*/ 556 w 2177"/>
                <a:gd name="T29" fmla="*/ 445 h 1298"/>
                <a:gd name="T30" fmla="*/ 71 w 2177"/>
                <a:gd name="T31" fmla="*/ 235 h 1298"/>
                <a:gd name="T32" fmla="*/ 23 w 2177"/>
                <a:gd name="T33" fmla="*/ 255 h 1298"/>
                <a:gd name="T34" fmla="*/ 0 w 2177"/>
                <a:gd name="T35" fmla="*/ 318 h 1298"/>
                <a:gd name="T36" fmla="*/ 28 w 2177"/>
                <a:gd name="T37" fmla="*/ 390 h 1298"/>
                <a:gd name="T38" fmla="*/ 570 w 2177"/>
                <a:gd name="T39" fmla="*/ 644 h 1298"/>
                <a:gd name="T40" fmla="*/ 689 w 2177"/>
                <a:gd name="T41" fmla="*/ 628 h 1298"/>
                <a:gd name="T42" fmla="*/ 785 w 2177"/>
                <a:gd name="T43" fmla="*/ 649 h 1298"/>
                <a:gd name="T44" fmla="*/ 794 w 2177"/>
                <a:gd name="T45" fmla="*/ 630 h 1298"/>
                <a:gd name="T46" fmla="*/ 794 w 2177"/>
                <a:gd name="T47" fmla="*/ 630 h 129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177" h="1298">
                  <a:moveTo>
                    <a:pt x="1587" y="1260"/>
                  </a:moveTo>
                  <a:lnTo>
                    <a:pt x="1420" y="1106"/>
                  </a:lnTo>
                  <a:lnTo>
                    <a:pt x="1331" y="477"/>
                  </a:lnTo>
                  <a:lnTo>
                    <a:pt x="2139" y="330"/>
                  </a:lnTo>
                  <a:lnTo>
                    <a:pt x="2177" y="203"/>
                  </a:lnTo>
                  <a:lnTo>
                    <a:pt x="2099" y="100"/>
                  </a:lnTo>
                  <a:lnTo>
                    <a:pt x="1276" y="211"/>
                  </a:lnTo>
                  <a:lnTo>
                    <a:pt x="1219" y="32"/>
                  </a:lnTo>
                  <a:lnTo>
                    <a:pt x="1085" y="0"/>
                  </a:lnTo>
                  <a:lnTo>
                    <a:pt x="958" y="28"/>
                  </a:lnTo>
                  <a:lnTo>
                    <a:pt x="888" y="106"/>
                  </a:lnTo>
                  <a:lnTo>
                    <a:pt x="937" y="285"/>
                  </a:lnTo>
                  <a:lnTo>
                    <a:pt x="660" y="441"/>
                  </a:lnTo>
                  <a:lnTo>
                    <a:pt x="983" y="473"/>
                  </a:lnTo>
                  <a:lnTo>
                    <a:pt x="1112" y="889"/>
                  </a:lnTo>
                  <a:lnTo>
                    <a:pt x="141" y="469"/>
                  </a:lnTo>
                  <a:lnTo>
                    <a:pt x="46" y="509"/>
                  </a:lnTo>
                  <a:lnTo>
                    <a:pt x="0" y="636"/>
                  </a:lnTo>
                  <a:lnTo>
                    <a:pt x="55" y="779"/>
                  </a:lnTo>
                  <a:lnTo>
                    <a:pt x="1139" y="1288"/>
                  </a:lnTo>
                  <a:lnTo>
                    <a:pt x="1378" y="1256"/>
                  </a:lnTo>
                  <a:lnTo>
                    <a:pt x="1570" y="1298"/>
                  </a:lnTo>
                  <a:lnTo>
                    <a:pt x="1587" y="1260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" name="Freeform 12"/>
            <p:cNvSpPr>
              <a:spLocks/>
            </p:cNvSpPr>
            <p:nvPr userDrawn="1"/>
          </p:nvSpPr>
          <p:spPr bwMode="auto">
            <a:xfrm>
              <a:off x="1022" y="3582"/>
              <a:ext cx="71" cy="129"/>
            </a:xfrm>
            <a:custGeom>
              <a:avLst/>
              <a:gdLst>
                <a:gd name="T0" fmla="*/ 0 w 143"/>
                <a:gd name="T1" fmla="*/ 4 h 258"/>
                <a:gd name="T2" fmla="*/ 60 w 143"/>
                <a:gd name="T3" fmla="*/ 0 h 258"/>
                <a:gd name="T4" fmla="*/ 71 w 143"/>
                <a:gd name="T5" fmla="*/ 117 h 258"/>
                <a:gd name="T6" fmla="*/ 4 w 143"/>
                <a:gd name="T7" fmla="*/ 129 h 258"/>
                <a:gd name="T8" fmla="*/ 0 w 143"/>
                <a:gd name="T9" fmla="*/ 4 h 258"/>
                <a:gd name="T10" fmla="*/ 0 w 143"/>
                <a:gd name="T11" fmla="*/ 4 h 2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3" h="258">
                  <a:moveTo>
                    <a:pt x="0" y="7"/>
                  </a:moveTo>
                  <a:lnTo>
                    <a:pt x="120" y="0"/>
                  </a:lnTo>
                  <a:lnTo>
                    <a:pt x="143" y="233"/>
                  </a:lnTo>
                  <a:lnTo>
                    <a:pt x="8" y="25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" name="Freeform 13"/>
            <p:cNvSpPr>
              <a:spLocks/>
            </p:cNvSpPr>
            <p:nvPr userDrawn="1"/>
          </p:nvSpPr>
          <p:spPr bwMode="auto">
            <a:xfrm>
              <a:off x="20" y="3774"/>
              <a:ext cx="792" cy="410"/>
            </a:xfrm>
            <a:custGeom>
              <a:avLst/>
              <a:gdLst>
                <a:gd name="T0" fmla="*/ 68 w 1586"/>
                <a:gd name="T1" fmla="*/ 0 h 821"/>
                <a:gd name="T2" fmla="*/ 665 w 1586"/>
                <a:gd name="T3" fmla="*/ 259 h 821"/>
                <a:gd name="T4" fmla="*/ 713 w 1586"/>
                <a:gd name="T5" fmla="*/ 319 h 821"/>
                <a:gd name="T6" fmla="*/ 792 w 1586"/>
                <a:gd name="T7" fmla="*/ 396 h 821"/>
                <a:gd name="T8" fmla="*/ 782 w 1586"/>
                <a:gd name="T9" fmla="*/ 410 h 821"/>
                <a:gd name="T10" fmla="*/ 674 w 1586"/>
                <a:gd name="T11" fmla="*/ 393 h 821"/>
                <a:gd name="T12" fmla="*/ 572 w 1586"/>
                <a:gd name="T13" fmla="*/ 405 h 821"/>
                <a:gd name="T14" fmla="*/ 21 w 1586"/>
                <a:gd name="T15" fmla="*/ 149 h 821"/>
                <a:gd name="T16" fmla="*/ 0 w 1586"/>
                <a:gd name="T17" fmla="*/ 75 h 821"/>
                <a:gd name="T18" fmla="*/ 23 w 1586"/>
                <a:gd name="T19" fmla="*/ 16 h 821"/>
                <a:gd name="T20" fmla="*/ 68 w 1586"/>
                <a:gd name="T21" fmla="*/ 0 h 821"/>
                <a:gd name="T22" fmla="*/ 68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" name="Freeform 14"/>
            <p:cNvSpPr>
              <a:spLocks/>
            </p:cNvSpPr>
            <p:nvPr userDrawn="1"/>
          </p:nvSpPr>
          <p:spPr bwMode="auto">
            <a:xfrm>
              <a:off x="129" y="3808"/>
              <a:ext cx="525" cy="374"/>
            </a:xfrm>
            <a:custGeom>
              <a:avLst/>
              <a:gdLst>
                <a:gd name="T0" fmla="*/ 0 w 1049"/>
                <a:gd name="T1" fmla="*/ 163 h 747"/>
                <a:gd name="T2" fmla="*/ 461 w 1049"/>
                <a:gd name="T3" fmla="*/ 374 h 747"/>
                <a:gd name="T4" fmla="*/ 470 w 1049"/>
                <a:gd name="T5" fmla="*/ 267 h 747"/>
                <a:gd name="T6" fmla="*/ 525 w 1049"/>
                <a:gd name="T7" fmla="*/ 211 h 747"/>
                <a:gd name="T8" fmla="*/ 39 w 1049"/>
                <a:gd name="T9" fmla="*/ 0 h 747"/>
                <a:gd name="T10" fmla="*/ 0 w 1049"/>
                <a:gd name="T11" fmla="*/ 64 h 747"/>
                <a:gd name="T12" fmla="*/ 0 w 1049"/>
                <a:gd name="T13" fmla="*/ 163 h 747"/>
                <a:gd name="T14" fmla="*/ 0 w 1049"/>
                <a:gd name="T15" fmla="*/ 163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" name="Freeform 15"/>
            <p:cNvSpPr>
              <a:spLocks/>
            </p:cNvSpPr>
            <p:nvPr userDrawn="1"/>
          </p:nvSpPr>
          <p:spPr bwMode="auto">
            <a:xfrm>
              <a:off x="485" y="3532"/>
              <a:ext cx="135" cy="121"/>
            </a:xfrm>
            <a:custGeom>
              <a:avLst/>
              <a:gdLst>
                <a:gd name="T0" fmla="*/ 0 w 272"/>
                <a:gd name="T1" fmla="*/ 14 h 241"/>
                <a:gd name="T2" fmla="*/ 79 w 272"/>
                <a:gd name="T3" fmla="*/ 0 h 241"/>
                <a:gd name="T4" fmla="*/ 125 w 272"/>
                <a:gd name="T5" fmla="*/ 18 h 241"/>
                <a:gd name="T6" fmla="*/ 135 w 272"/>
                <a:gd name="T7" fmla="*/ 70 h 241"/>
                <a:gd name="T8" fmla="*/ 81 w 272"/>
                <a:gd name="T9" fmla="*/ 73 h 241"/>
                <a:gd name="T10" fmla="*/ 16 w 272"/>
                <a:gd name="T11" fmla="*/ 121 h 241"/>
                <a:gd name="T12" fmla="*/ 0 w 272"/>
                <a:gd name="T13" fmla="*/ 14 h 241"/>
                <a:gd name="T14" fmla="*/ 0 w 272"/>
                <a:gd name="T15" fmla="*/ 14 h 2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72" h="241">
                  <a:moveTo>
                    <a:pt x="0" y="28"/>
                  </a:moveTo>
                  <a:lnTo>
                    <a:pt x="160" y="0"/>
                  </a:lnTo>
                  <a:lnTo>
                    <a:pt x="251" y="36"/>
                  </a:lnTo>
                  <a:lnTo>
                    <a:pt x="272" y="139"/>
                  </a:lnTo>
                  <a:lnTo>
                    <a:pt x="164" y="146"/>
                  </a:lnTo>
                  <a:lnTo>
                    <a:pt x="32" y="241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" name="Freeform 16"/>
            <p:cNvSpPr>
              <a:spLocks/>
            </p:cNvSpPr>
            <p:nvPr userDrawn="1"/>
          </p:nvSpPr>
          <p:spPr bwMode="auto">
            <a:xfrm>
              <a:off x="641" y="4163"/>
              <a:ext cx="76" cy="112"/>
            </a:xfrm>
            <a:custGeom>
              <a:avLst/>
              <a:gdLst>
                <a:gd name="T0" fmla="*/ 76 w 152"/>
                <a:gd name="T1" fmla="*/ 2 h 224"/>
                <a:gd name="T2" fmla="*/ 76 w 152"/>
                <a:gd name="T3" fmla="*/ 112 h 224"/>
                <a:gd name="T4" fmla="*/ 0 w 152"/>
                <a:gd name="T5" fmla="*/ 4 h 224"/>
                <a:gd name="T6" fmla="*/ 36 w 152"/>
                <a:gd name="T7" fmla="*/ 0 h 224"/>
                <a:gd name="T8" fmla="*/ 76 w 152"/>
                <a:gd name="T9" fmla="*/ 2 h 224"/>
                <a:gd name="T10" fmla="*/ 76 w 152"/>
                <a:gd name="T11" fmla="*/ 2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2" h="224">
                  <a:moveTo>
                    <a:pt x="152" y="4"/>
                  </a:moveTo>
                  <a:lnTo>
                    <a:pt x="152" y="224"/>
                  </a:lnTo>
                  <a:lnTo>
                    <a:pt x="0" y="8"/>
                  </a:lnTo>
                  <a:lnTo>
                    <a:pt x="72" y="0"/>
                  </a:lnTo>
                  <a:lnTo>
                    <a:pt x="152" y="4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Freeform 17"/>
            <p:cNvSpPr>
              <a:spLocks/>
            </p:cNvSpPr>
            <p:nvPr userDrawn="1"/>
          </p:nvSpPr>
          <p:spPr bwMode="auto">
            <a:xfrm>
              <a:off x="504" y="3607"/>
              <a:ext cx="193" cy="383"/>
            </a:xfrm>
            <a:custGeom>
              <a:avLst/>
              <a:gdLst>
                <a:gd name="T0" fmla="*/ 0 w 386"/>
                <a:gd name="T1" fmla="*/ 40 h 764"/>
                <a:gd name="T2" fmla="*/ 44 w 386"/>
                <a:gd name="T3" fmla="*/ 0 h 764"/>
                <a:gd name="T4" fmla="*/ 116 w 386"/>
                <a:gd name="T5" fmla="*/ 3 h 764"/>
                <a:gd name="T6" fmla="*/ 193 w 386"/>
                <a:gd name="T7" fmla="*/ 383 h 764"/>
                <a:gd name="T8" fmla="*/ 140 w 386"/>
                <a:gd name="T9" fmla="*/ 361 h 764"/>
                <a:gd name="T10" fmla="*/ 76 w 386"/>
                <a:gd name="T11" fmla="*/ 339 h 764"/>
                <a:gd name="T12" fmla="*/ 0 w 386"/>
                <a:gd name="T13" fmla="*/ 40 h 764"/>
                <a:gd name="T14" fmla="*/ 0 w 386"/>
                <a:gd name="T15" fmla="*/ 40 h 7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86" h="764">
                  <a:moveTo>
                    <a:pt x="0" y="80"/>
                  </a:moveTo>
                  <a:lnTo>
                    <a:pt x="87" y="0"/>
                  </a:lnTo>
                  <a:lnTo>
                    <a:pt x="232" y="6"/>
                  </a:lnTo>
                  <a:lnTo>
                    <a:pt x="386" y="764"/>
                  </a:lnTo>
                  <a:lnTo>
                    <a:pt x="279" y="720"/>
                  </a:lnTo>
                  <a:lnTo>
                    <a:pt x="152" y="67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" name="Freeform 18"/>
            <p:cNvSpPr>
              <a:spLocks/>
            </p:cNvSpPr>
            <p:nvPr userDrawn="1"/>
          </p:nvSpPr>
          <p:spPr bwMode="auto">
            <a:xfrm>
              <a:off x="668" y="3590"/>
              <a:ext cx="364" cy="174"/>
            </a:xfrm>
            <a:custGeom>
              <a:avLst/>
              <a:gdLst>
                <a:gd name="T0" fmla="*/ 346 w 728"/>
                <a:gd name="T1" fmla="*/ 0 h 348"/>
                <a:gd name="T2" fmla="*/ 0 w 728"/>
                <a:gd name="T3" fmla="*/ 53 h 348"/>
                <a:gd name="T4" fmla="*/ 14 w 728"/>
                <a:gd name="T5" fmla="*/ 174 h 348"/>
                <a:gd name="T6" fmla="*/ 358 w 728"/>
                <a:gd name="T7" fmla="*/ 119 h 348"/>
                <a:gd name="T8" fmla="*/ 364 w 728"/>
                <a:gd name="T9" fmla="*/ 22 h 348"/>
                <a:gd name="T10" fmla="*/ 346 w 728"/>
                <a:gd name="T11" fmla="*/ 0 h 348"/>
                <a:gd name="T12" fmla="*/ 346 w 728"/>
                <a:gd name="T13" fmla="*/ 0 h 3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8" h="348">
                  <a:moveTo>
                    <a:pt x="692" y="0"/>
                  </a:moveTo>
                  <a:lnTo>
                    <a:pt x="0" y="106"/>
                  </a:lnTo>
                  <a:lnTo>
                    <a:pt x="28" y="348"/>
                  </a:lnTo>
                  <a:lnTo>
                    <a:pt x="715" y="237"/>
                  </a:lnTo>
                  <a:lnTo>
                    <a:pt x="728" y="43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" name="Freeform 19"/>
            <p:cNvSpPr>
              <a:spLocks/>
            </p:cNvSpPr>
            <p:nvPr userDrawn="1"/>
          </p:nvSpPr>
          <p:spPr bwMode="auto">
            <a:xfrm>
              <a:off x="347" y="3693"/>
              <a:ext cx="156" cy="67"/>
            </a:xfrm>
            <a:custGeom>
              <a:avLst/>
              <a:gdLst>
                <a:gd name="T0" fmla="*/ 136 w 312"/>
                <a:gd name="T1" fmla="*/ 0 h 135"/>
                <a:gd name="T2" fmla="*/ 0 w 312"/>
                <a:gd name="T3" fmla="*/ 39 h 135"/>
                <a:gd name="T4" fmla="*/ 156 w 312"/>
                <a:gd name="T5" fmla="*/ 67 h 135"/>
                <a:gd name="T6" fmla="*/ 136 w 312"/>
                <a:gd name="T7" fmla="*/ 0 h 135"/>
                <a:gd name="T8" fmla="*/ 136 w 312"/>
                <a:gd name="T9" fmla="*/ 0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2" h="135">
                  <a:moveTo>
                    <a:pt x="272" y="0"/>
                  </a:moveTo>
                  <a:lnTo>
                    <a:pt x="0" y="78"/>
                  </a:lnTo>
                  <a:lnTo>
                    <a:pt x="312" y="135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61" name="Group 20"/>
            <p:cNvGrpSpPr>
              <a:grpSpLocks/>
            </p:cNvGrpSpPr>
            <p:nvPr userDrawn="1"/>
          </p:nvGrpSpPr>
          <p:grpSpPr bwMode="auto">
            <a:xfrm>
              <a:off x="5" y="3490"/>
              <a:ext cx="1124" cy="780"/>
              <a:chOff x="5" y="3490"/>
              <a:chExt cx="1124" cy="780"/>
            </a:xfrm>
          </p:grpSpPr>
          <p:grpSp>
            <p:nvGrpSpPr>
              <p:cNvPr id="1062" name="Group 21"/>
              <p:cNvGrpSpPr>
                <a:grpSpLocks/>
              </p:cNvGrpSpPr>
              <p:nvPr userDrawn="1"/>
            </p:nvGrpSpPr>
            <p:grpSpPr bwMode="auto">
              <a:xfrm>
                <a:off x="499" y="3562"/>
                <a:ext cx="548" cy="708"/>
                <a:chOff x="499" y="3562"/>
                <a:chExt cx="548" cy="708"/>
              </a:xfrm>
            </p:grpSpPr>
            <p:sp>
              <p:nvSpPr>
                <p:cNvPr id="1075" name="Freeform 22"/>
                <p:cNvSpPr>
                  <a:spLocks/>
                </p:cNvSpPr>
                <p:nvPr userDrawn="1"/>
              </p:nvSpPr>
              <p:spPr bwMode="auto">
                <a:xfrm>
                  <a:off x="499" y="3587"/>
                  <a:ext cx="157" cy="87"/>
                </a:xfrm>
                <a:custGeom>
                  <a:avLst/>
                  <a:gdLst>
                    <a:gd name="T0" fmla="*/ 0 w 313"/>
                    <a:gd name="T1" fmla="*/ 53 h 175"/>
                    <a:gd name="T2" fmla="*/ 57 w 313"/>
                    <a:gd name="T3" fmla="*/ 5 h 175"/>
                    <a:gd name="T4" fmla="*/ 107 w 313"/>
                    <a:gd name="T5" fmla="*/ 0 h 175"/>
                    <a:gd name="T6" fmla="*/ 146 w 313"/>
                    <a:gd name="T7" fmla="*/ 13 h 175"/>
                    <a:gd name="T8" fmla="*/ 157 w 313"/>
                    <a:gd name="T9" fmla="*/ 45 h 175"/>
                    <a:gd name="T10" fmla="*/ 84 w 313"/>
                    <a:gd name="T11" fmla="*/ 33 h 175"/>
                    <a:gd name="T12" fmla="*/ 37 w 313"/>
                    <a:gd name="T13" fmla="*/ 50 h 175"/>
                    <a:gd name="T14" fmla="*/ 7 w 313"/>
                    <a:gd name="T15" fmla="*/ 87 h 175"/>
                    <a:gd name="T16" fmla="*/ 0 w 313"/>
                    <a:gd name="T17" fmla="*/ 53 h 175"/>
                    <a:gd name="T18" fmla="*/ 0 w 313"/>
                    <a:gd name="T19" fmla="*/ 53 h 17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13" h="175">
                      <a:moveTo>
                        <a:pt x="0" y="107"/>
                      </a:moveTo>
                      <a:lnTo>
                        <a:pt x="114" y="10"/>
                      </a:lnTo>
                      <a:lnTo>
                        <a:pt x="213" y="0"/>
                      </a:lnTo>
                      <a:lnTo>
                        <a:pt x="292" y="27"/>
                      </a:lnTo>
                      <a:lnTo>
                        <a:pt x="313" y="91"/>
                      </a:lnTo>
                      <a:lnTo>
                        <a:pt x="167" y="67"/>
                      </a:lnTo>
                      <a:lnTo>
                        <a:pt x="74" y="101"/>
                      </a:lnTo>
                      <a:lnTo>
                        <a:pt x="13" y="175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6" name="Freeform 23"/>
                <p:cNvSpPr>
                  <a:spLocks/>
                </p:cNvSpPr>
                <p:nvPr userDrawn="1"/>
              </p:nvSpPr>
              <p:spPr bwMode="auto">
                <a:xfrm>
                  <a:off x="636" y="4137"/>
                  <a:ext cx="115" cy="133"/>
                </a:xfrm>
                <a:custGeom>
                  <a:avLst/>
                  <a:gdLst>
                    <a:gd name="T0" fmla="*/ 0 w 230"/>
                    <a:gd name="T1" fmla="*/ 20 h 266"/>
                    <a:gd name="T2" fmla="*/ 80 w 230"/>
                    <a:gd name="T3" fmla="*/ 133 h 266"/>
                    <a:gd name="T4" fmla="*/ 115 w 230"/>
                    <a:gd name="T5" fmla="*/ 126 h 266"/>
                    <a:gd name="T6" fmla="*/ 112 w 230"/>
                    <a:gd name="T7" fmla="*/ 9 h 266"/>
                    <a:gd name="T8" fmla="*/ 83 w 230"/>
                    <a:gd name="T9" fmla="*/ 0 h 266"/>
                    <a:gd name="T10" fmla="*/ 90 w 230"/>
                    <a:gd name="T11" fmla="*/ 99 h 266"/>
                    <a:gd name="T12" fmla="*/ 36 w 230"/>
                    <a:gd name="T13" fmla="*/ 2 h 266"/>
                    <a:gd name="T14" fmla="*/ 0 w 230"/>
                    <a:gd name="T15" fmla="*/ 20 h 266"/>
                    <a:gd name="T16" fmla="*/ 0 w 230"/>
                    <a:gd name="T17" fmla="*/ 20 h 26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30" h="266">
                      <a:moveTo>
                        <a:pt x="0" y="40"/>
                      </a:moveTo>
                      <a:lnTo>
                        <a:pt x="160" y="266"/>
                      </a:lnTo>
                      <a:lnTo>
                        <a:pt x="230" y="251"/>
                      </a:lnTo>
                      <a:lnTo>
                        <a:pt x="223" y="17"/>
                      </a:lnTo>
                      <a:lnTo>
                        <a:pt x="166" y="0"/>
                      </a:lnTo>
                      <a:lnTo>
                        <a:pt x="179" y="197"/>
                      </a:lnTo>
                      <a:lnTo>
                        <a:pt x="71" y="4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7" name="Freeform 24"/>
                <p:cNvSpPr>
                  <a:spLocks/>
                </p:cNvSpPr>
                <p:nvPr userDrawn="1"/>
              </p:nvSpPr>
              <p:spPr bwMode="auto">
                <a:xfrm>
                  <a:off x="1004" y="3562"/>
                  <a:ext cx="43" cy="117"/>
                </a:xfrm>
                <a:custGeom>
                  <a:avLst/>
                  <a:gdLst>
                    <a:gd name="T0" fmla="*/ 0 w 87"/>
                    <a:gd name="T1" fmla="*/ 10 h 234"/>
                    <a:gd name="T2" fmla="*/ 18 w 87"/>
                    <a:gd name="T3" fmla="*/ 47 h 234"/>
                    <a:gd name="T4" fmla="*/ 22 w 87"/>
                    <a:gd name="T5" fmla="*/ 77 h 234"/>
                    <a:gd name="T6" fmla="*/ 13 w 87"/>
                    <a:gd name="T7" fmla="*/ 117 h 234"/>
                    <a:gd name="T8" fmla="*/ 40 w 87"/>
                    <a:gd name="T9" fmla="*/ 110 h 234"/>
                    <a:gd name="T10" fmla="*/ 43 w 87"/>
                    <a:gd name="T11" fmla="*/ 58 h 234"/>
                    <a:gd name="T12" fmla="*/ 23 w 87"/>
                    <a:gd name="T13" fmla="*/ 0 h 234"/>
                    <a:gd name="T14" fmla="*/ 0 w 87"/>
                    <a:gd name="T15" fmla="*/ 10 h 234"/>
                    <a:gd name="T16" fmla="*/ 0 w 87"/>
                    <a:gd name="T17" fmla="*/ 10 h 23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7" h="234">
                      <a:moveTo>
                        <a:pt x="0" y="19"/>
                      </a:moveTo>
                      <a:lnTo>
                        <a:pt x="36" y="93"/>
                      </a:lnTo>
                      <a:lnTo>
                        <a:pt x="44" y="154"/>
                      </a:lnTo>
                      <a:lnTo>
                        <a:pt x="27" y="234"/>
                      </a:lnTo>
                      <a:lnTo>
                        <a:pt x="80" y="220"/>
                      </a:lnTo>
                      <a:lnTo>
                        <a:pt x="87" y="116"/>
                      </a:lnTo>
                      <a:lnTo>
                        <a:pt x="46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63" name="Freeform 25"/>
              <p:cNvSpPr>
                <a:spLocks/>
              </p:cNvSpPr>
              <p:nvPr userDrawn="1"/>
            </p:nvSpPr>
            <p:spPr bwMode="auto">
              <a:xfrm>
                <a:off x="76" y="3732"/>
                <a:ext cx="595" cy="250"/>
              </a:xfrm>
              <a:custGeom>
                <a:avLst/>
                <a:gdLst>
                  <a:gd name="T0" fmla="*/ 50 w 1190"/>
                  <a:gd name="T1" fmla="*/ 0 h 500"/>
                  <a:gd name="T2" fmla="*/ 595 w 1190"/>
                  <a:gd name="T3" fmla="*/ 245 h 500"/>
                  <a:gd name="T4" fmla="*/ 538 w 1190"/>
                  <a:gd name="T5" fmla="*/ 250 h 500"/>
                  <a:gd name="T6" fmla="*/ 0 w 1190"/>
                  <a:gd name="T7" fmla="*/ 14 h 500"/>
                  <a:gd name="T8" fmla="*/ 50 w 1190"/>
                  <a:gd name="T9" fmla="*/ 0 h 500"/>
                  <a:gd name="T10" fmla="*/ 50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4" name="Freeform 26"/>
              <p:cNvSpPr>
                <a:spLocks/>
              </p:cNvSpPr>
              <p:nvPr userDrawn="1"/>
            </p:nvSpPr>
            <p:spPr bwMode="auto">
              <a:xfrm>
                <a:off x="260" y="3886"/>
                <a:ext cx="244" cy="148"/>
              </a:xfrm>
              <a:custGeom>
                <a:avLst/>
                <a:gdLst>
                  <a:gd name="T0" fmla="*/ 7 w 489"/>
                  <a:gd name="T1" fmla="*/ 17 h 296"/>
                  <a:gd name="T2" fmla="*/ 80 w 489"/>
                  <a:gd name="T3" fmla="*/ 33 h 296"/>
                  <a:gd name="T4" fmla="*/ 162 w 489"/>
                  <a:gd name="T5" fmla="*/ 69 h 296"/>
                  <a:gd name="T6" fmla="*/ 220 w 489"/>
                  <a:gd name="T7" fmla="*/ 122 h 296"/>
                  <a:gd name="T8" fmla="*/ 163 w 489"/>
                  <a:gd name="T9" fmla="*/ 115 h 296"/>
                  <a:gd name="T10" fmla="*/ 69 w 489"/>
                  <a:gd name="T11" fmla="*/ 73 h 296"/>
                  <a:gd name="T12" fmla="*/ 25 w 489"/>
                  <a:gd name="T13" fmla="*/ 40 h 296"/>
                  <a:gd name="T14" fmla="*/ 53 w 489"/>
                  <a:gd name="T15" fmla="*/ 82 h 296"/>
                  <a:gd name="T16" fmla="*/ 136 w 489"/>
                  <a:gd name="T17" fmla="*/ 135 h 296"/>
                  <a:gd name="T18" fmla="*/ 233 w 489"/>
                  <a:gd name="T19" fmla="*/ 148 h 296"/>
                  <a:gd name="T20" fmla="*/ 244 w 489"/>
                  <a:gd name="T21" fmla="*/ 112 h 296"/>
                  <a:gd name="T22" fmla="*/ 197 w 489"/>
                  <a:gd name="T23" fmla="*/ 60 h 296"/>
                  <a:gd name="T24" fmla="*/ 85 w 489"/>
                  <a:gd name="T25" fmla="*/ 9 h 296"/>
                  <a:gd name="T26" fmla="*/ 0 w 489"/>
                  <a:gd name="T27" fmla="*/ 0 h 296"/>
                  <a:gd name="T28" fmla="*/ 7 w 489"/>
                  <a:gd name="T29" fmla="*/ 17 h 296"/>
                  <a:gd name="T30" fmla="*/ 7 w 489"/>
                  <a:gd name="T31" fmla="*/ 17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" name="Freeform 27"/>
              <p:cNvSpPr>
                <a:spLocks/>
              </p:cNvSpPr>
              <p:nvPr userDrawn="1"/>
            </p:nvSpPr>
            <p:spPr bwMode="auto">
              <a:xfrm>
                <a:off x="565" y="3680"/>
                <a:ext cx="107" cy="238"/>
              </a:xfrm>
              <a:custGeom>
                <a:avLst/>
                <a:gdLst>
                  <a:gd name="T0" fmla="*/ 12 w 213"/>
                  <a:gd name="T1" fmla="*/ 0 h 478"/>
                  <a:gd name="T2" fmla="*/ 46 w 213"/>
                  <a:gd name="T3" fmla="*/ 12 h 478"/>
                  <a:gd name="T4" fmla="*/ 40 w 213"/>
                  <a:gd name="T5" fmla="*/ 96 h 478"/>
                  <a:gd name="T6" fmla="*/ 53 w 213"/>
                  <a:gd name="T7" fmla="*/ 163 h 478"/>
                  <a:gd name="T8" fmla="*/ 107 w 213"/>
                  <a:gd name="T9" fmla="*/ 225 h 478"/>
                  <a:gd name="T10" fmla="*/ 49 w 213"/>
                  <a:gd name="T11" fmla="*/ 238 h 478"/>
                  <a:gd name="T12" fmla="*/ 15 w 213"/>
                  <a:gd name="T13" fmla="*/ 171 h 478"/>
                  <a:gd name="T14" fmla="*/ 0 w 213"/>
                  <a:gd name="T15" fmla="*/ 28 h 478"/>
                  <a:gd name="T16" fmla="*/ 12 w 213"/>
                  <a:gd name="T17" fmla="*/ 0 h 478"/>
                  <a:gd name="T18" fmla="*/ 12 w 213"/>
                  <a:gd name="T19" fmla="*/ 0 h 47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3" h="478">
                    <a:moveTo>
                      <a:pt x="24" y="0"/>
                    </a:moveTo>
                    <a:lnTo>
                      <a:pt x="91" y="25"/>
                    </a:lnTo>
                    <a:lnTo>
                      <a:pt x="80" y="192"/>
                    </a:lnTo>
                    <a:lnTo>
                      <a:pt x="106" y="327"/>
                    </a:lnTo>
                    <a:lnTo>
                      <a:pt x="213" y="451"/>
                    </a:lnTo>
                    <a:lnTo>
                      <a:pt x="97" y="478"/>
                    </a:lnTo>
                    <a:lnTo>
                      <a:pt x="30" y="344"/>
                    </a:lnTo>
                    <a:lnTo>
                      <a:pt x="0" y="57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66" name="Group 28"/>
              <p:cNvGrpSpPr>
                <a:grpSpLocks/>
              </p:cNvGrpSpPr>
              <p:nvPr userDrawn="1"/>
            </p:nvGrpSpPr>
            <p:grpSpPr bwMode="auto">
              <a:xfrm>
                <a:off x="5" y="3490"/>
                <a:ext cx="1124" cy="678"/>
                <a:chOff x="5" y="3490"/>
                <a:chExt cx="1124" cy="678"/>
              </a:xfrm>
            </p:grpSpPr>
            <p:sp>
              <p:nvSpPr>
                <p:cNvPr id="1067" name="Freeform 29"/>
                <p:cNvSpPr>
                  <a:spLocks/>
                </p:cNvSpPr>
                <p:nvPr userDrawn="1"/>
              </p:nvSpPr>
              <p:spPr bwMode="auto">
                <a:xfrm>
                  <a:off x="669" y="4048"/>
                  <a:ext cx="75" cy="87"/>
                </a:xfrm>
                <a:custGeom>
                  <a:avLst/>
                  <a:gdLst>
                    <a:gd name="T0" fmla="*/ 55 w 150"/>
                    <a:gd name="T1" fmla="*/ 0 h 173"/>
                    <a:gd name="T2" fmla="*/ 20 w 150"/>
                    <a:gd name="T3" fmla="*/ 33 h 173"/>
                    <a:gd name="T4" fmla="*/ 0 w 150"/>
                    <a:gd name="T5" fmla="*/ 87 h 173"/>
                    <a:gd name="T6" fmla="*/ 40 w 150"/>
                    <a:gd name="T7" fmla="*/ 80 h 173"/>
                    <a:gd name="T8" fmla="*/ 52 w 150"/>
                    <a:gd name="T9" fmla="*/ 42 h 173"/>
                    <a:gd name="T10" fmla="*/ 75 w 150"/>
                    <a:gd name="T11" fmla="*/ 14 h 173"/>
                    <a:gd name="T12" fmla="*/ 55 w 150"/>
                    <a:gd name="T13" fmla="*/ 0 h 173"/>
                    <a:gd name="T14" fmla="*/ 55 w 150"/>
                    <a:gd name="T15" fmla="*/ 0 h 17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50" h="173">
                      <a:moveTo>
                        <a:pt x="110" y="0"/>
                      </a:moveTo>
                      <a:lnTo>
                        <a:pt x="40" y="66"/>
                      </a:lnTo>
                      <a:lnTo>
                        <a:pt x="0" y="173"/>
                      </a:lnTo>
                      <a:lnTo>
                        <a:pt x="80" y="160"/>
                      </a:lnTo>
                      <a:lnTo>
                        <a:pt x="103" y="84"/>
                      </a:lnTo>
                      <a:lnTo>
                        <a:pt x="150" y="27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8" name="Freeform 30"/>
                <p:cNvSpPr>
                  <a:spLocks/>
                </p:cNvSpPr>
                <p:nvPr userDrawn="1"/>
              </p:nvSpPr>
              <p:spPr bwMode="auto">
                <a:xfrm>
                  <a:off x="5" y="3728"/>
                  <a:ext cx="842" cy="440"/>
                </a:xfrm>
                <a:custGeom>
                  <a:avLst/>
                  <a:gdLst>
                    <a:gd name="T0" fmla="*/ 78 w 1684"/>
                    <a:gd name="T1" fmla="*/ 0 h 880"/>
                    <a:gd name="T2" fmla="*/ 32 w 1684"/>
                    <a:gd name="T3" fmla="*/ 26 h 880"/>
                    <a:gd name="T4" fmla="*/ 0 w 1684"/>
                    <a:gd name="T5" fmla="*/ 104 h 880"/>
                    <a:gd name="T6" fmla="*/ 34 w 1684"/>
                    <a:gd name="T7" fmla="*/ 179 h 880"/>
                    <a:gd name="T8" fmla="*/ 591 w 1684"/>
                    <a:gd name="T9" fmla="*/ 434 h 880"/>
                    <a:gd name="T10" fmla="*/ 711 w 1684"/>
                    <a:gd name="T11" fmla="*/ 418 h 880"/>
                    <a:gd name="T12" fmla="*/ 808 w 1684"/>
                    <a:gd name="T13" fmla="*/ 440 h 880"/>
                    <a:gd name="T14" fmla="*/ 842 w 1684"/>
                    <a:gd name="T15" fmla="*/ 404 h 880"/>
                    <a:gd name="T16" fmla="*/ 751 w 1684"/>
                    <a:gd name="T17" fmla="*/ 332 h 880"/>
                    <a:gd name="T18" fmla="*/ 714 w 1684"/>
                    <a:gd name="T19" fmla="*/ 256 h 880"/>
                    <a:gd name="T20" fmla="*/ 685 w 1684"/>
                    <a:gd name="T21" fmla="*/ 264 h 880"/>
                    <a:gd name="T22" fmla="*/ 720 w 1684"/>
                    <a:gd name="T23" fmla="*/ 332 h 880"/>
                    <a:gd name="T24" fmla="*/ 789 w 1684"/>
                    <a:gd name="T25" fmla="*/ 405 h 880"/>
                    <a:gd name="T26" fmla="*/ 707 w 1684"/>
                    <a:gd name="T27" fmla="*/ 394 h 880"/>
                    <a:gd name="T28" fmla="*/ 610 w 1684"/>
                    <a:gd name="T29" fmla="*/ 407 h 880"/>
                    <a:gd name="T30" fmla="*/ 628 w 1684"/>
                    <a:gd name="T31" fmla="*/ 325 h 880"/>
                    <a:gd name="T32" fmla="*/ 669 w 1684"/>
                    <a:gd name="T33" fmla="*/ 269 h 880"/>
                    <a:gd name="T34" fmla="*/ 621 w 1684"/>
                    <a:gd name="T35" fmla="*/ 276 h 880"/>
                    <a:gd name="T36" fmla="*/ 583 w 1684"/>
                    <a:gd name="T37" fmla="*/ 329 h 880"/>
                    <a:gd name="T38" fmla="*/ 570 w 1684"/>
                    <a:gd name="T39" fmla="*/ 396 h 880"/>
                    <a:gd name="T40" fmla="*/ 54 w 1684"/>
                    <a:gd name="T41" fmla="*/ 155 h 880"/>
                    <a:gd name="T42" fmla="*/ 40 w 1684"/>
                    <a:gd name="T43" fmla="*/ 108 h 880"/>
                    <a:gd name="T44" fmla="*/ 52 w 1684"/>
                    <a:gd name="T45" fmla="*/ 48 h 880"/>
                    <a:gd name="T46" fmla="*/ 109 w 1684"/>
                    <a:gd name="T47" fmla="*/ 0 h 880"/>
                    <a:gd name="T48" fmla="*/ 78 w 1684"/>
                    <a:gd name="T49" fmla="*/ 0 h 880"/>
                    <a:gd name="T50" fmla="*/ 78 w 1684"/>
                    <a:gd name="T51" fmla="*/ 0 h 880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1684" h="880">
                      <a:moveTo>
                        <a:pt x="156" y="0"/>
                      </a:moveTo>
                      <a:lnTo>
                        <a:pt x="63" y="52"/>
                      </a:lnTo>
                      <a:lnTo>
                        <a:pt x="0" y="208"/>
                      </a:lnTo>
                      <a:lnTo>
                        <a:pt x="67" y="358"/>
                      </a:lnTo>
                      <a:lnTo>
                        <a:pt x="1182" y="867"/>
                      </a:lnTo>
                      <a:lnTo>
                        <a:pt x="1422" y="835"/>
                      </a:lnTo>
                      <a:lnTo>
                        <a:pt x="1616" y="880"/>
                      </a:lnTo>
                      <a:lnTo>
                        <a:pt x="1684" y="808"/>
                      </a:lnTo>
                      <a:lnTo>
                        <a:pt x="1502" y="664"/>
                      </a:lnTo>
                      <a:lnTo>
                        <a:pt x="1428" y="512"/>
                      </a:lnTo>
                      <a:lnTo>
                        <a:pt x="1369" y="527"/>
                      </a:lnTo>
                      <a:lnTo>
                        <a:pt x="1439" y="664"/>
                      </a:lnTo>
                      <a:lnTo>
                        <a:pt x="1578" y="810"/>
                      </a:lnTo>
                      <a:lnTo>
                        <a:pt x="1413" y="787"/>
                      </a:lnTo>
                      <a:lnTo>
                        <a:pt x="1219" y="814"/>
                      </a:lnTo>
                      <a:lnTo>
                        <a:pt x="1255" y="650"/>
                      </a:lnTo>
                      <a:lnTo>
                        <a:pt x="1338" y="538"/>
                      </a:lnTo>
                      <a:lnTo>
                        <a:pt x="1241" y="552"/>
                      </a:lnTo>
                      <a:lnTo>
                        <a:pt x="1165" y="658"/>
                      </a:lnTo>
                      <a:lnTo>
                        <a:pt x="1139" y="791"/>
                      </a:lnTo>
                      <a:lnTo>
                        <a:pt x="107" y="310"/>
                      </a:lnTo>
                      <a:lnTo>
                        <a:pt x="80" y="215"/>
                      </a:lnTo>
                      <a:lnTo>
                        <a:pt x="103" y="95"/>
                      </a:lnTo>
                      <a:lnTo>
                        <a:pt x="217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9" name="Freeform 31"/>
                <p:cNvSpPr>
                  <a:spLocks/>
                </p:cNvSpPr>
                <p:nvPr userDrawn="1"/>
              </p:nvSpPr>
              <p:spPr bwMode="auto">
                <a:xfrm>
                  <a:off x="106" y="3770"/>
                  <a:ext cx="80" cy="167"/>
                </a:xfrm>
                <a:custGeom>
                  <a:avLst/>
                  <a:gdLst>
                    <a:gd name="T0" fmla="*/ 58 w 160"/>
                    <a:gd name="T1" fmla="*/ 0 h 335"/>
                    <a:gd name="T2" fmla="*/ 10 w 160"/>
                    <a:gd name="T3" fmla="*/ 53 h 335"/>
                    <a:gd name="T4" fmla="*/ 0 w 160"/>
                    <a:gd name="T5" fmla="*/ 115 h 335"/>
                    <a:gd name="T6" fmla="*/ 17 w 160"/>
                    <a:gd name="T7" fmla="*/ 157 h 335"/>
                    <a:gd name="T8" fmla="*/ 47 w 160"/>
                    <a:gd name="T9" fmla="*/ 167 h 335"/>
                    <a:gd name="T10" fmla="*/ 38 w 160"/>
                    <a:gd name="T11" fmla="*/ 77 h 335"/>
                    <a:gd name="T12" fmla="*/ 80 w 160"/>
                    <a:gd name="T13" fmla="*/ 8 h 335"/>
                    <a:gd name="T14" fmla="*/ 58 w 160"/>
                    <a:gd name="T15" fmla="*/ 0 h 335"/>
                    <a:gd name="T16" fmla="*/ 58 w 160"/>
                    <a:gd name="T17" fmla="*/ 0 h 33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60" h="335">
                      <a:moveTo>
                        <a:pt x="116" y="0"/>
                      </a:moveTo>
                      <a:lnTo>
                        <a:pt x="19" y="106"/>
                      </a:lnTo>
                      <a:lnTo>
                        <a:pt x="0" y="230"/>
                      </a:lnTo>
                      <a:lnTo>
                        <a:pt x="33" y="314"/>
                      </a:lnTo>
                      <a:lnTo>
                        <a:pt x="94" y="335"/>
                      </a:lnTo>
                      <a:lnTo>
                        <a:pt x="76" y="154"/>
                      </a:lnTo>
                      <a:lnTo>
                        <a:pt x="160" y="17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0" name="Freeform 32"/>
                <p:cNvSpPr>
                  <a:spLocks/>
                </p:cNvSpPr>
                <p:nvPr userDrawn="1"/>
              </p:nvSpPr>
              <p:spPr bwMode="auto">
                <a:xfrm>
                  <a:off x="449" y="3490"/>
                  <a:ext cx="322" cy="594"/>
                </a:xfrm>
                <a:custGeom>
                  <a:avLst/>
                  <a:gdLst>
                    <a:gd name="T0" fmla="*/ 109 w 642"/>
                    <a:gd name="T1" fmla="*/ 448 h 1188"/>
                    <a:gd name="T2" fmla="*/ 0 w 642"/>
                    <a:gd name="T3" fmla="*/ 62 h 1188"/>
                    <a:gd name="T4" fmla="*/ 41 w 642"/>
                    <a:gd name="T5" fmla="*/ 19 h 1188"/>
                    <a:gd name="T6" fmla="*/ 129 w 642"/>
                    <a:gd name="T7" fmla="*/ 0 h 1188"/>
                    <a:gd name="T8" fmla="*/ 200 w 642"/>
                    <a:gd name="T9" fmla="*/ 29 h 1188"/>
                    <a:gd name="T10" fmla="*/ 322 w 642"/>
                    <a:gd name="T11" fmla="*/ 594 h 1188"/>
                    <a:gd name="T12" fmla="*/ 278 w 642"/>
                    <a:gd name="T13" fmla="*/ 546 h 1188"/>
                    <a:gd name="T14" fmla="*/ 178 w 642"/>
                    <a:gd name="T15" fmla="*/ 49 h 1188"/>
                    <a:gd name="T16" fmla="*/ 113 w 642"/>
                    <a:gd name="T17" fmla="*/ 31 h 1188"/>
                    <a:gd name="T18" fmla="*/ 60 w 642"/>
                    <a:gd name="T19" fmla="*/ 37 h 1188"/>
                    <a:gd name="T20" fmla="*/ 38 w 642"/>
                    <a:gd name="T21" fmla="*/ 71 h 1188"/>
                    <a:gd name="T22" fmla="*/ 153 w 642"/>
                    <a:gd name="T23" fmla="*/ 462 h 1188"/>
                    <a:gd name="T24" fmla="*/ 109 w 642"/>
                    <a:gd name="T25" fmla="*/ 448 h 1188"/>
                    <a:gd name="T26" fmla="*/ 109 w 642"/>
                    <a:gd name="T27" fmla="*/ 448 h 118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642" h="1188">
                      <a:moveTo>
                        <a:pt x="218" y="896"/>
                      </a:moveTo>
                      <a:lnTo>
                        <a:pt x="0" y="124"/>
                      </a:lnTo>
                      <a:lnTo>
                        <a:pt x="81" y="38"/>
                      </a:lnTo>
                      <a:lnTo>
                        <a:pt x="258" y="0"/>
                      </a:lnTo>
                      <a:lnTo>
                        <a:pt x="399" y="57"/>
                      </a:lnTo>
                      <a:lnTo>
                        <a:pt x="642" y="1188"/>
                      </a:lnTo>
                      <a:lnTo>
                        <a:pt x="555" y="1091"/>
                      </a:lnTo>
                      <a:lnTo>
                        <a:pt x="355" y="97"/>
                      </a:lnTo>
                      <a:lnTo>
                        <a:pt x="226" y="61"/>
                      </a:lnTo>
                      <a:lnTo>
                        <a:pt x="119" y="74"/>
                      </a:lnTo>
                      <a:lnTo>
                        <a:pt x="76" y="141"/>
                      </a:lnTo>
                      <a:lnTo>
                        <a:pt x="306" y="924"/>
                      </a:lnTo>
                      <a:lnTo>
                        <a:pt x="218" y="89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1" name="Freeform 33"/>
                <p:cNvSpPr>
                  <a:spLocks/>
                </p:cNvSpPr>
                <p:nvPr userDrawn="1"/>
              </p:nvSpPr>
              <p:spPr bwMode="auto">
                <a:xfrm>
                  <a:off x="578" y="3650"/>
                  <a:ext cx="96" cy="252"/>
                </a:xfrm>
                <a:custGeom>
                  <a:avLst/>
                  <a:gdLst>
                    <a:gd name="T0" fmla="*/ 0 w 192"/>
                    <a:gd name="T1" fmla="*/ 14 h 504"/>
                    <a:gd name="T2" fmla="*/ 38 w 192"/>
                    <a:gd name="T3" fmla="*/ 97 h 504"/>
                    <a:gd name="T4" fmla="*/ 57 w 192"/>
                    <a:gd name="T5" fmla="*/ 159 h 504"/>
                    <a:gd name="T6" fmla="*/ 58 w 192"/>
                    <a:gd name="T7" fmla="*/ 252 h 504"/>
                    <a:gd name="T8" fmla="*/ 96 w 192"/>
                    <a:gd name="T9" fmla="*/ 252 h 504"/>
                    <a:gd name="T10" fmla="*/ 94 w 192"/>
                    <a:gd name="T11" fmla="*/ 180 h 504"/>
                    <a:gd name="T12" fmla="*/ 81 w 192"/>
                    <a:gd name="T13" fmla="*/ 104 h 504"/>
                    <a:gd name="T14" fmla="*/ 50 w 192"/>
                    <a:gd name="T15" fmla="*/ 30 h 504"/>
                    <a:gd name="T16" fmla="*/ 32 w 192"/>
                    <a:gd name="T17" fmla="*/ 0 h 504"/>
                    <a:gd name="T18" fmla="*/ 0 w 192"/>
                    <a:gd name="T19" fmla="*/ 14 h 504"/>
                    <a:gd name="T20" fmla="*/ 0 w 192"/>
                    <a:gd name="T21" fmla="*/ 14 h 50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92" h="504">
                      <a:moveTo>
                        <a:pt x="0" y="27"/>
                      </a:moveTo>
                      <a:lnTo>
                        <a:pt x="76" y="194"/>
                      </a:lnTo>
                      <a:lnTo>
                        <a:pt x="113" y="318"/>
                      </a:lnTo>
                      <a:lnTo>
                        <a:pt x="116" y="504"/>
                      </a:lnTo>
                      <a:lnTo>
                        <a:pt x="192" y="504"/>
                      </a:lnTo>
                      <a:lnTo>
                        <a:pt x="187" y="360"/>
                      </a:lnTo>
                      <a:lnTo>
                        <a:pt x="162" y="208"/>
                      </a:lnTo>
                      <a:lnTo>
                        <a:pt x="99" y="59"/>
                      </a:lnTo>
                      <a:lnTo>
                        <a:pt x="63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2" name="Freeform 34"/>
                <p:cNvSpPr>
                  <a:spLocks/>
                </p:cNvSpPr>
                <p:nvPr userDrawn="1"/>
              </p:nvSpPr>
              <p:spPr bwMode="auto">
                <a:xfrm>
                  <a:off x="328" y="3630"/>
                  <a:ext cx="195" cy="135"/>
                </a:xfrm>
                <a:custGeom>
                  <a:avLst/>
                  <a:gdLst>
                    <a:gd name="T0" fmla="*/ 149 w 390"/>
                    <a:gd name="T1" fmla="*/ 0 h 269"/>
                    <a:gd name="T2" fmla="*/ 129 w 390"/>
                    <a:gd name="T3" fmla="*/ 9 h 269"/>
                    <a:gd name="T4" fmla="*/ 127 w 390"/>
                    <a:gd name="T5" fmla="*/ 33 h 269"/>
                    <a:gd name="T6" fmla="*/ 0 w 390"/>
                    <a:gd name="T7" fmla="*/ 85 h 269"/>
                    <a:gd name="T8" fmla="*/ 0 w 390"/>
                    <a:gd name="T9" fmla="*/ 111 h 269"/>
                    <a:gd name="T10" fmla="*/ 142 w 390"/>
                    <a:gd name="T11" fmla="*/ 113 h 269"/>
                    <a:gd name="T12" fmla="*/ 160 w 390"/>
                    <a:gd name="T13" fmla="*/ 135 h 269"/>
                    <a:gd name="T14" fmla="*/ 195 w 390"/>
                    <a:gd name="T15" fmla="*/ 133 h 269"/>
                    <a:gd name="T16" fmla="*/ 192 w 390"/>
                    <a:gd name="T17" fmla="*/ 95 h 269"/>
                    <a:gd name="T18" fmla="*/ 58 w 390"/>
                    <a:gd name="T19" fmla="*/ 88 h 269"/>
                    <a:gd name="T20" fmla="*/ 167 w 390"/>
                    <a:gd name="T21" fmla="*/ 45 h 269"/>
                    <a:gd name="T22" fmla="*/ 149 w 390"/>
                    <a:gd name="T23" fmla="*/ 0 h 269"/>
                    <a:gd name="T24" fmla="*/ 149 w 390"/>
                    <a:gd name="T25" fmla="*/ 0 h 26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390" h="269">
                      <a:moveTo>
                        <a:pt x="297" y="0"/>
                      </a:moveTo>
                      <a:lnTo>
                        <a:pt x="257" y="17"/>
                      </a:lnTo>
                      <a:lnTo>
                        <a:pt x="253" y="66"/>
                      </a:lnTo>
                      <a:lnTo>
                        <a:pt x="0" y="169"/>
                      </a:lnTo>
                      <a:lnTo>
                        <a:pt x="0" y="222"/>
                      </a:lnTo>
                      <a:lnTo>
                        <a:pt x="284" y="226"/>
                      </a:lnTo>
                      <a:lnTo>
                        <a:pt x="320" y="269"/>
                      </a:lnTo>
                      <a:lnTo>
                        <a:pt x="390" y="266"/>
                      </a:lnTo>
                      <a:lnTo>
                        <a:pt x="383" y="190"/>
                      </a:lnTo>
                      <a:lnTo>
                        <a:pt x="116" y="176"/>
                      </a:lnTo>
                      <a:lnTo>
                        <a:pt x="333" y="89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3" name="Freeform 35"/>
                <p:cNvSpPr>
                  <a:spLocks/>
                </p:cNvSpPr>
                <p:nvPr userDrawn="1"/>
              </p:nvSpPr>
              <p:spPr bwMode="auto">
                <a:xfrm>
                  <a:off x="658" y="3538"/>
                  <a:ext cx="471" cy="212"/>
                </a:xfrm>
                <a:custGeom>
                  <a:avLst/>
                  <a:gdLst>
                    <a:gd name="T0" fmla="*/ 0 w 941"/>
                    <a:gd name="T1" fmla="*/ 66 h 424"/>
                    <a:gd name="T2" fmla="*/ 432 w 941"/>
                    <a:gd name="T3" fmla="*/ 0 h 424"/>
                    <a:gd name="T4" fmla="*/ 463 w 941"/>
                    <a:gd name="T5" fmla="*/ 39 h 424"/>
                    <a:gd name="T6" fmla="*/ 471 w 941"/>
                    <a:gd name="T7" fmla="*/ 91 h 424"/>
                    <a:gd name="T8" fmla="*/ 452 w 941"/>
                    <a:gd name="T9" fmla="*/ 141 h 424"/>
                    <a:gd name="T10" fmla="*/ 29 w 941"/>
                    <a:gd name="T11" fmla="*/ 212 h 424"/>
                    <a:gd name="T12" fmla="*/ 27 w 941"/>
                    <a:gd name="T13" fmla="*/ 192 h 424"/>
                    <a:gd name="T14" fmla="*/ 432 w 941"/>
                    <a:gd name="T15" fmla="*/ 121 h 424"/>
                    <a:gd name="T16" fmla="*/ 447 w 941"/>
                    <a:gd name="T17" fmla="*/ 73 h 424"/>
                    <a:gd name="T18" fmla="*/ 420 w 941"/>
                    <a:gd name="T19" fmla="*/ 29 h 424"/>
                    <a:gd name="T20" fmla="*/ 0 w 941"/>
                    <a:gd name="T21" fmla="*/ 93 h 424"/>
                    <a:gd name="T22" fmla="*/ 0 w 941"/>
                    <a:gd name="T23" fmla="*/ 66 h 424"/>
                    <a:gd name="T24" fmla="*/ 0 w 941"/>
                    <a:gd name="T25" fmla="*/ 66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941" h="424">
                      <a:moveTo>
                        <a:pt x="0" y="131"/>
                      </a:moveTo>
                      <a:lnTo>
                        <a:pt x="863" y="0"/>
                      </a:lnTo>
                      <a:lnTo>
                        <a:pt x="926" y="78"/>
                      </a:lnTo>
                      <a:lnTo>
                        <a:pt x="941" y="181"/>
                      </a:lnTo>
                      <a:lnTo>
                        <a:pt x="903" y="282"/>
                      </a:lnTo>
                      <a:lnTo>
                        <a:pt x="57" y="424"/>
                      </a:lnTo>
                      <a:lnTo>
                        <a:pt x="53" y="384"/>
                      </a:lnTo>
                      <a:lnTo>
                        <a:pt x="863" y="242"/>
                      </a:lnTo>
                      <a:lnTo>
                        <a:pt x="893" y="145"/>
                      </a:lnTo>
                      <a:lnTo>
                        <a:pt x="840" y="57"/>
                      </a:lnTo>
                      <a:lnTo>
                        <a:pt x="0" y="185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4" name="Freeform 36"/>
                <p:cNvSpPr>
                  <a:spLocks/>
                </p:cNvSpPr>
                <p:nvPr userDrawn="1"/>
              </p:nvSpPr>
              <p:spPr bwMode="auto">
                <a:xfrm>
                  <a:off x="717" y="3606"/>
                  <a:ext cx="245" cy="86"/>
                </a:xfrm>
                <a:custGeom>
                  <a:avLst/>
                  <a:gdLst>
                    <a:gd name="T0" fmla="*/ 0 w 488"/>
                    <a:gd name="T1" fmla="*/ 63 h 173"/>
                    <a:gd name="T2" fmla="*/ 33 w 488"/>
                    <a:gd name="T3" fmla="*/ 86 h 173"/>
                    <a:gd name="T4" fmla="*/ 111 w 488"/>
                    <a:gd name="T5" fmla="*/ 83 h 173"/>
                    <a:gd name="T6" fmla="*/ 210 w 488"/>
                    <a:gd name="T7" fmla="*/ 58 h 173"/>
                    <a:gd name="T8" fmla="*/ 245 w 488"/>
                    <a:gd name="T9" fmla="*/ 21 h 173"/>
                    <a:gd name="T10" fmla="*/ 222 w 488"/>
                    <a:gd name="T11" fmla="*/ 1 h 173"/>
                    <a:gd name="T12" fmla="*/ 127 w 488"/>
                    <a:gd name="T13" fmla="*/ 0 h 173"/>
                    <a:gd name="T14" fmla="*/ 55 w 488"/>
                    <a:gd name="T15" fmla="*/ 6 h 173"/>
                    <a:gd name="T16" fmla="*/ 8 w 488"/>
                    <a:gd name="T17" fmla="*/ 38 h 173"/>
                    <a:gd name="T18" fmla="*/ 56 w 488"/>
                    <a:gd name="T19" fmla="*/ 47 h 173"/>
                    <a:gd name="T20" fmla="*/ 138 w 488"/>
                    <a:gd name="T21" fmla="*/ 26 h 173"/>
                    <a:gd name="T22" fmla="*/ 209 w 488"/>
                    <a:gd name="T23" fmla="*/ 26 h 173"/>
                    <a:gd name="T24" fmla="*/ 135 w 488"/>
                    <a:gd name="T25" fmla="*/ 55 h 173"/>
                    <a:gd name="T26" fmla="*/ 71 w 488"/>
                    <a:gd name="T27" fmla="*/ 63 h 173"/>
                    <a:gd name="T28" fmla="*/ 0 w 488"/>
                    <a:gd name="T29" fmla="*/ 63 h 173"/>
                    <a:gd name="T30" fmla="*/ 0 w 488"/>
                    <a:gd name="T31" fmla="*/ 63 h 17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488" h="173">
                      <a:moveTo>
                        <a:pt x="0" y="126"/>
                      </a:moveTo>
                      <a:lnTo>
                        <a:pt x="66" y="173"/>
                      </a:lnTo>
                      <a:lnTo>
                        <a:pt x="222" y="166"/>
                      </a:lnTo>
                      <a:lnTo>
                        <a:pt x="418" y="116"/>
                      </a:lnTo>
                      <a:lnTo>
                        <a:pt x="488" y="42"/>
                      </a:lnTo>
                      <a:lnTo>
                        <a:pt x="443" y="2"/>
                      </a:lnTo>
                      <a:lnTo>
                        <a:pt x="253" y="0"/>
                      </a:lnTo>
                      <a:lnTo>
                        <a:pt x="110" y="12"/>
                      </a:lnTo>
                      <a:lnTo>
                        <a:pt x="15" y="76"/>
                      </a:lnTo>
                      <a:lnTo>
                        <a:pt x="112" y="95"/>
                      </a:lnTo>
                      <a:lnTo>
                        <a:pt x="275" y="53"/>
                      </a:lnTo>
                      <a:lnTo>
                        <a:pt x="416" y="53"/>
                      </a:lnTo>
                      <a:lnTo>
                        <a:pt x="268" y="110"/>
                      </a:lnTo>
                      <a:lnTo>
                        <a:pt x="142" y="126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035" name="Group 37"/>
          <p:cNvGrpSpPr>
            <a:grpSpLocks/>
          </p:cNvGrpSpPr>
          <p:nvPr/>
        </p:nvGrpSpPr>
        <p:grpSpPr bwMode="auto">
          <a:xfrm>
            <a:off x="8680450" y="2116138"/>
            <a:ext cx="385763" cy="4308475"/>
            <a:chOff x="5468" y="1333"/>
            <a:chExt cx="243" cy="2714"/>
          </a:xfrm>
        </p:grpSpPr>
        <p:sp>
          <p:nvSpPr>
            <p:cNvPr id="1050" name="Freeform 38"/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>
                <a:gd name="T0" fmla="*/ 184 w 772"/>
                <a:gd name="T1" fmla="*/ 1379 h 3266"/>
                <a:gd name="T2" fmla="*/ 101 w 772"/>
                <a:gd name="T3" fmla="*/ 1287 h 3266"/>
                <a:gd name="T4" fmla="*/ 85 w 772"/>
                <a:gd name="T5" fmla="*/ 1216 h 3266"/>
                <a:gd name="T6" fmla="*/ 99 w 772"/>
                <a:gd name="T7" fmla="*/ 1111 h 3266"/>
                <a:gd name="T8" fmla="*/ 157 w 772"/>
                <a:gd name="T9" fmla="*/ 984 h 3266"/>
                <a:gd name="T10" fmla="*/ 170 w 772"/>
                <a:gd name="T11" fmla="*/ 904 h 3266"/>
                <a:gd name="T12" fmla="*/ 157 w 772"/>
                <a:gd name="T13" fmla="*/ 851 h 3266"/>
                <a:gd name="T14" fmla="*/ 106 w 772"/>
                <a:gd name="T15" fmla="*/ 812 h 3266"/>
                <a:gd name="T16" fmla="*/ 96 w 772"/>
                <a:gd name="T17" fmla="*/ 763 h 3266"/>
                <a:gd name="T18" fmla="*/ 114 w 772"/>
                <a:gd name="T19" fmla="*/ 693 h 3266"/>
                <a:gd name="T20" fmla="*/ 197 w 772"/>
                <a:gd name="T21" fmla="*/ 505 h 3266"/>
                <a:gd name="T22" fmla="*/ 205 w 772"/>
                <a:gd name="T23" fmla="*/ 413 h 3266"/>
                <a:gd name="T24" fmla="*/ 184 w 772"/>
                <a:gd name="T25" fmla="*/ 312 h 3266"/>
                <a:gd name="T26" fmla="*/ 114 w 772"/>
                <a:gd name="T27" fmla="*/ 263 h 3266"/>
                <a:gd name="T28" fmla="*/ 53 w 772"/>
                <a:gd name="T29" fmla="*/ 184 h 3266"/>
                <a:gd name="T30" fmla="*/ 0 w 772"/>
                <a:gd name="T31" fmla="*/ 0 h 3266"/>
                <a:gd name="T32" fmla="*/ 8 w 772"/>
                <a:gd name="T33" fmla="*/ 167 h 3266"/>
                <a:gd name="T34" fmla="*/ 48 w 772"/>
                <a:gd name="T35" fmla="*/ 267 h 3266"/>
                <a:gd name="T36" fmla="*/ 101 w 772"/>
                <a:gd name="T37" fmla="*/ 329 h 3266"/>
                <a:gd name="T38" fmla="*/ 160 w 772"/>
                <a:gd name="T39" fmla="*/ 364 h 3266"/>
                <a:gd name="T40" fmla="*/ 163 w 772"/>
                <a:gd name="T41" fmla="*/ 456 h 3266"/>
                <a:gd name="T42" fmla="*/ 133 w 772"/>
                <a:gd name="T43" fmla="*/ 553 h 3266"/>
                <a:gd name="T44" fmla="*/ 64 w 772"/>
                <a:gd name="T45" fmla="*/ 724 h 3266"/>
                <a:gd name="T46" fmla="*/ 61 w 772"/>
                <a:gd name="T47" fmla="*/ 834 h 3266"/>
                <a:gd name="T48" fmla="*/ 125 w 772"/>
                <a:gd name="T49" fmla="*/ 895 h 3266"/>
                <a:gd name="T50" fmla="*/ 122 w 772"/>
                <a:gd name="T51" fmla="*/ 952 h 3266"/>
                <a:gd name="T52" fmla="*/ 66 w 772"/>
                <a:gd name="T53" fmla="*/ 1071 h 3266"/>
                <a:gd name="T54" fmla="*/ 42 w 772"/>
                <a:gd name="T55" fmla="*/ 1185 h 3266"/>
                <a:gd name="T56" fmla="*/ 64 w 772"/>
                <a:gd name="T57" fmla="*/ 1308 h 3266"/>
                <a:gd name="T58" fmla="*/ 114 w 772"/>
                <a:gd name="T59" fmla="*/ 1374 h 3266"/>
                <a:gd name="T60" fmla="*/ 178 w 772"/>
                <a:gd name="T61" fmla="*/ 1427 h 3266"/>
                <a:gd name="T62" fmla="*/ 184 w 772"/>
                <a:gd name="T63" fmla="*/ 1379 h 3266"/>
                <a:gd name="T64" fmla="*/ 184 w 772"/>
                <a:gd name="T65" fmla="*/ 1379 h 32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" name="Freeform 39"/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>
                <a:gd name="T0" fmla="*/ 184 w 772"/>
                <a:gd name="T1" fmla="*/ 1578 h 3266"/>
                <a:gd name="T2" fmla="*/ 101 w 772"/>
                <a:gd name="T3" fmla="*/ 1473 h 3266"/>
                <a:gd name="T4" fmla="*/ 85 w 772"/>
                <a:gd name="T5" fmla="*/ 1392 h 3266"/>
                <a:gd name="T6" fmla="*/ 99 w 772"/>
                <a:gd name="T7" fmla="*/ 1271 h 3266"/>
                <a:gd name="T8" fmla="*/ 157 w 772"/>
                <a:gd name="T9" fmla="*/ 1126 h 3266"/>
                <a:gd name="T10" fmla="*/ 170 w 772"/>
                <a:gd name="T11" fmla="*/ 1035 h 3266"/>
                <a:gd name="T12" fmla="*/ 157 w 772"/>
                <a:gd name="T13" fmla="*/ 974 h 3266"/>
                <a:gd name="T14" fmla="*/ 106 w 772"/>
                <a:gd name="T15" fmla="*/ 930 h 3266"/>
                <a:gd name="T16" fmla="*/ 96 w 772"/>
                <a:gd name="T17" fmla="*/ 874 h 3266"/>
                <a:gd name="T18" fmla="*/ 114 w 772"/>
                <a:gd name="T19" fmla="*/ 794 h 3266"/>
                <a:gd name="T20" fmla="*/ 197 w 772"/>
                <a:gd name="T21" fmla="*/ 578 h 3266"/>
                <a:gd name="T22" fmla="*/ 205 w 772"/>
                <a:gd name="T23" fmla="*/ 473 h 3266"/>
                <a:gd name="T24" fmla="*/ 184 w 772"/>
                <a:gd name="T25" fmla="*/ 357 h 3266"/>
                <a:gd name="T26" fmla="*/ 114 w 772"/>
                <a:gd name="T27" fmla="*/ 302 h 3266"/>
                <a:gd name="T28" fmla="*/ 53 w 772"/>
                <a:gd name="T29" fmla="*/ 211 h 3266"/>
                <a:gd name="T30" fmla="*/ 0 w 772"/>
                <a:gd name="T31" fmla="*/ 0 h 3266"/>
                <a:gd name="T32" fmla="*/ 8 w 772"/>
                <a:gd name="T33" fmla="*/ 191 h 3266"/>
                <a:gd name="T34" fmla="*/ 48 w 772"/>
                <a:gd name="T35" fmla="*/ 306 h 3266"/>
                <a:gd name="T36" fmla="*/ 101 w 772"/>
                <a:gd name="T37" fmla="*/ 377 h 3266"/>
                <a:gd name="T38" fmla="*/ 160 w 772"/>
                <a:gd name="T39" fmla="*/ 417 h 3266"/>
                <a:gd name="T40" fmla="*/ 163 w 772"/>
                <a:gd name="T41" fmla="*/ 522 h 3266"/>
                <a:gd name="T42" fmla="*/ 133 w 772"/>
                <a:gd name="T43" fmla="*/ 633 h 3266"/>
                <a:gd name="T44" fmla="*/ 64 w 772"/>
                <a:gd name="T45" fmla="*/ 829 h 3266"/>
                <a:gd name="T46" fmla="*/ 61 w 772"/>
                <a:gd name="T47" fmla="*/ 955 h 3266"/>
                <a:gd name="T48" fmla="*/ 125 w 772"/>
                <a:gd name="T49" fmla="*/ 1025 h 3266"/>
                <a:gd name="T50" fmla="*/ 122 w 772"/>
                <a:gd name="T51" fmla="*/ 1090 h 3266"/>
                <a:gd name="T52" fmla="*/ 66 w 772"/>
                <a:gd name="T53" fmla="*/ 1226 h 3266"/>
                <a:gd name="T54" fmla="*/ 42 w 772"/>
                <a:gd name="T55" fmla="*/ 1357 h 3266"/>
                <a:gd name="T56" fmla="*/ 64 w 772"/>
                <a:gd name="T57" fmla="*/ 1497 h 3266"/>
                <a:gd name="T58" fmla="*/ 114 w 772"/>
                <a:gd name="T59" fmla="*/ 1572 h 3266"/>
                <a:gd name="T60" fmla="*/ 178 w 772"/>
                <a:gd name="T61" fmla="*/ 1633 h 3266"/>
                <a:gd name="T62" fmla="*/ 184 w 772"/>
                <a:gd name="T63" fmla="*/ 1578 h 3266"/>
                <a:gd name="T64" fmla="*/ 184 w 772"/>
                <a:gd name="T65" fmla="*/ 1578 h 32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6" name="Group 40"/>
          <p:cNvGrpSpPr>
            <a:grpSpLocks/>
          </p:cNvGrpSpPr>
          <p:nvPr/>
        </p:nvGrpSpPr>
        <p:grpSpPr bwMode="auto">
          <a:xfrm>
            <a:off x="7318375" y="90488"/>
            <a:ext cx="2133600" cy="1911350"/>
            <a:chOff x="4610" y="57"/>
            <a:chExt cx="1344" cy="1204"/>
          </a:xfrm>
        </p:grpSpPr>
        <p:grpSp>
          <p:nvGrpSpPr>
            <p:cNvPr id="1038" name="Group 41"/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1040" name="Freeform 42"/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>
                  <a:gd name="T0" fmla="*/ 31 w 245"/>
                  <a:gd name="T1" fmla="*/ 3 h 806"/>
                  <a:gd name="T2" fmla="*/ 33 w 245"/>
                  <a:gd name="T3" fmla="*/ 122 h 806"/>
                  <a:gd name="T4" fmla="*/ 0 w 245"/>
                  <a:gd name="T5" fmla="*/ 288 h 806"/>
                  <a:gd name="T6" fmla="*/ 20 w 245"/>
                  <a:gd name="T7" fmla="*/ 282 h 806"/>
                  <a:gd name="T8" fmla="*/ 55 w 245"/>
                  <a:gd name="T9" fmla="*/ 134 h 806"/>
                  <a:gd name="T10" fmla="*/ 62 w 245"/>
                  <a:gd name="T11" fmla="*/ 0 h 806"/>
                  <a:gd name="T12" fmla="*/ 31 w 245"/>
                  <a:gd name="T13" fmla="*/ 3 h 806"/>
                  <a:gd name="T14" fmla="*/ 31 w 245"/>
                  <a:gd name="T15" fmla="*/ 3 h 80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41" name="Group 43"/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1042" name="Freeform 44"/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>
                    <a:gd name="T0" fmla="*/ 0 w 604"/>
                    <a:gd name="T1" fmla="*/ 0 h 349"/>
                    <a:gd name="T2" fmla="*/ 75 w 604"/>
                    <a:gd name="T3" fmla="*/ 66 h 349"/>
                    <a:gd name="T4" fmla="*/ 127 w 604"/>
                    <a:gd name="T5" fmla="*/ 125 h 349"/>
                    <a:gd name="T6" fmla="*/ 153 w 604"/>
                    <a:gd name="T7" fmla="*/ 50 h 349"/>
                    <a:gd name="T8" fmla="*/ 91 w 604"/>
                    <a:gd name="T9" fmla="*/ 3 h 349"/>
                    <a:gd name="T10" fmla="*/ 118 w 604"/>
                    <a:gd name="T11" fmla="*/ 66 h 349"/>
                    <a:gd name="T12" fmla="*/ 33 w 604"/>
                    <a:gd name="T13" fmla="*/ 6 h 349"/>
                    <a:gd name="T14" fmla="*/ 0 w 604"/>
                    <a:gd name="T15" fmla="*/ 0 h 349"/>
                    <a:gd name="T16" fmla="*/ 0 w 604"/>
                    <a:gd name="T17" fmla="*/ 0 h 34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3" name="Freeform 45"/>
                <p:cNvSpPr>
                  <a:spLocks/>
                </p:cNvSpPr>
                <p:nvPr userDrawn="1"/>
              </p:nvSpPr>
              <p:spPr bwMode="auto">
                <a:xfrm rot="-3172564">
                  <a:off x="5050" y="330"/>
                  <a:ext cx="269" cy="438"/>
                </a:xfrm>
                <a:custGeom>
                  <a:avLst/>
                  <a:gdLst>
                    <a:gd name="T0" fmla="*/ 187 w 1064"/>
                    <a:gd name="T1" fmla="*/ 46 h 1230"/>
                    <a:gd name="T2" fmla="*/ 123 w 1064"/>
                    <a:gd name="T3" fmla="*/ 125 h 1230"/>
                    <a:gd name="T4" fmla="*/ 41 w 1064"/>
                    <a:gd name="T5" fmla="*/ 271 h 1230"/>
                    <a:gd name="T6" fmla="*/ 0 w 1064"/>
                    <a:gd name="T7" fmla="*/ 392 h 1230"/>
                    <a:gd name="T8" fmla="*/ 15 w 1064"/>
                    <a:gd name="T9" fmla="*/ 438 h 1230"/>
                    <a:gd name="T10" fmla="*/ 66 w 1064"/>
                    <a:gd name="T11" fmla="*/ 428 h 1230"/>
                    <a:gd name="T12" fmla="*/ 146 w 1064"/>
                    <a:gd name="T13" fmla="*/ 325 h 1230"/>
                    <a:gd name="T14" fmla="*/ 221 w 1064"/>
                    <a:gd name="T15" fmla="*/ 190 h 1230"/>
                    <a:gd name="T16" fmla="*/ 261 w 1064"/>
                    <a:gd name="T17" fmla="*/ 96 h 1230"/>
                    <a:gd name="T18" fmla="*/ 269 w 1064"/>
                    <a:gd name="T19" fmla="*/ 30 h 1230"/>
                    <a:gd name="T20" fmla="*/ 247 w 1064"/>
                    <a:gd name="T21" fmla="*/ 0 h 1230"/>
                    <a:gd name="T22" fmla="*/ 211 w 1064"/>
                    <a:gd name="T23" fmla="*/ 23 h 1230"/>
                    <a:gd name="T24" fmla="*/ 245 w 1064"/>
                    <a:gd name="T25" fmla="*/ 38 h 1230"/>
                    <a:gd name="T26" fmla="*/ 221 w 1064"/>
                    <a:gd name="T27" fmla="*/ 125 h 1230"/>
                    <a:gd name="T28" fmla="*/ 174 w 1064"/>
                    <a:gd name="T29" fmla="*/ 234 h 1230"/>
                    <a:gd name="T30" fmla="*/ 88 w 1064"/>
                    <a:gd name="T31" fmla="*/ 359 h 1230"/>
                    <a:gd name="T32" fmla="*/ 29 w 1064"/>
                    <a:gd name="T33" fmla="*/ 397 h 1230"/>
                    <a:gd name="T34" fmla="*/ 34 w 1064"/>
                    <a:gd name="T35" fmla="*/ 336 h 1230"/>
                    <a:gd name="T36" fmla="*/ 110 w 1064"/>
                    <a:gd name="T37" fmla="*/ 179 h 1230"/>
                    <a:gd name="T38" fmla="*/ 210 w 1064"/>
                    <a:gd name="T39" fmla="*/ 42 h 1230"/>
                    <a:gd name="T40" fmla="*/ 187 w 1064"/>
                    <a:gd name="T41" fmla="*/ 46 h 1230"/>
                    <a:gd name="T42" fmla="*/ 187 w 1064"/>
                    <a:gd name="T43" fmla="*/ 46 h 1230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4" name="Freeform 46"/>
                <p:cNvSpPr>
                  <a:spLocks/>
                </p:cNvSpPr>
                <p:nvPr userDrawn="1"/>
              </p:nvSpPr>
              <p:spPr bwMode="auto">
                <a:xfrm rot="-3172564">
                  <a:off x="4860" y="180"/>
                  <a:ext cx="505" cy="898"/>
                </a:xfrm>
                <a:custGeom>
                  <a:avLst/>
                  <a:gdLst>
                    <a:gd name="T0" fmla="*/ 490 w 2002"/>
                    <a:gd name="T1" fmla="*/ 0 h 2521"/>
                    <a:gd name="T2" fmla="*/ 0 w 2002"/>
                    <a:gd name="T3" fmla="*/ 898 h 2521"/>
                    <a:gd name="T4" fmla="*/ 48 w 2002"/>
                    <a:gd name="T5" fmla="*/ 873 h 2521"/>
                    <a:gd name="T6" fmla="*/ 505 w 2002"/>
                    <a:gd name="T7" fmla="*/ 22 h 2521"/>
                    <a:gd name="T8" fmla="*/ 490 w 2002"/>
                    <a:gd name="T9" fmla="*/ 0 h 2521"/>
                    <a:gd name="T10" fmla="*/ 490 w 2002"/>
                    <a:gd name="T11" fmla="*/ 0 h 252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5" name="Freeform 47"/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>
                    <a:gd name="T0" fmla="*/ 24 w 3007"/>
                    <a:gd name="T1" fmla="*/ 1014 h 3771"/>
                    <a:gd name="T2" fmla="*/ 99 w 3007"/>
                    <a:gd name="T3" fmla="*/ 1010 h 3771"/>
                    <a:gd name="T4" fmla="*/ 207 w 3007"/>
                    <a:gd name="T5" fmla="*/ 1072 h 3771"/>
                    <a:gd name="T6" fmla="*/ 172 w 3007"/>
                    <a:gd name="T7" fmla="*/ 1004 h 3771"/>
                    <a:gd name="T8" fmla="*/ 93 w 3007"/>
                    <a:gd name="T9" fmla="*/ 963 h 3771"/>
                    <a:gd name="T10" fmla="*/ 161 w 3007"/>
                    <a:gd name="T11" fmla="*/ 969 h 3771"/>
                    <a:gd name="T12" fmla="*/ 247 w 3007"/>
                    <a:gd name="T13" fmla="*/ 1023 h 3771"/>
                    <a:gd name="T14" fmla="*/ 721 w 3007"/>
                    <a:gd name="T15" fmla="*/ 150 h 3771"/>
                    <a:gd name="T16" fmla="*/ 650 w 3007"/>
                    <a:gd name="T17" fmla="*/ 53 h 3771"/>
                    <a:gd name="T18" fmla="*/ 582 w 3007"/>
                    <a:gd name="T19" fmla="*/ 0 h 3771"/>
                    <a:gd name="T20" fmla="*/ 679 w 3007"/>
                    <a:gd name="T21" fmla="*/ 28 h 3771"/>
                    <a:gd name="T22" fmla="*/ 758 w 3007"/>
                    <a:gd name="T23" fmla="*/ 153 h 3771"/>
                    <a:gd name="T24" fmla="*/ 209 w 3007"/>
                    <a:gd name="T25" fmla="*/ 1167 h 3771"/>
                    <a:gd name="T26" fmla="*/ 121 w 3007"/>
                    <a:gd name="T27" fmla="*/ 1216 h 3771"/>
                    <a:gd name="T28" fmla="*/ 26 w 3007"/>
                    <a:gd name="T29" fmla="*/ 1344 h 3771"/>
                    <a:gd name="T30" fmla="*/ 0 w 3007"/>
                    <a:gd name="T31" fmla="*/ 1307 h 3771"/>
                    <a:gd name="T32" fmla="*/ 33 w 3007"/>
                    <a:gd name="T33" fmla="*/ 1294 h 3771"/>
                    <a:gd name="T34" fmla="*/ 95 w 3007"/>
                    <a:gd name="T35" fmla="*/ 1206 h 3771"/>
                    <a:gd name="T36" fmla="*/ 42 w 3007"/>
                    <a:gd name="T37" fmla="*/ 1167 h 3771"/>
                    <a:gd name="T38" fmla="*/ 42 w 3007"/>
                    <a:gd name="T39" fmla="*/ 1132 h 3771"/>
                    <a:gd name="T40" fmla="*/ 104 w 3007"/>
                    <a:gd name="T41" fmla="*/ 1175 h 3771"/>
                    <a:gd name="T42" fmla="*/ 104 w 3007"/>
                    <a:gd name="T43" fmla="*/ 1136 h 3771"/>
                    <a:gd name="T44" fmla="*/ 152 w 3007"/>
                    <a:gd name="T45" fmla="*/ 1148 h 3771"/>
                    <a:gd name="T46" fmla="*/ 108 w 3007"/>
                    <a:gd name="T47" fmla="*/ 1097 h 3771"/>
                    <a:gd name="T48" fmla="*/ 159 w 3007"/>
                    <a:gd name="T49" fmla="*/ 1091 h 3771"/>
                    <a:gd name="T50" fmla="*/ 24 w 3007"/>
                    <a:gd name="T51" fmla="*/ 1014 h 3771"/>
                    <a:gd name="T52" fmla="*/ 24 w 3007"/>
                    <a:gd name="T53" fmla="*/ 1014 h 377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6" name="Freeform 48"/>
                <p:cNvSpPr>
                  <a:spLocks/>
                </p:cNvSpPr>
                <p:nvPr userDrawn="1"/>
              </p:nvSpPr>
              <p:spPr bwMode="auto">
                <a:xfrm rot="-3172564">
                  <a:off x="5299" y="895"/>
                  <a:ext cx="169" cy="122"/>
                </a:xfrm>
                <a:custGeom>
                  <a:avLst/>
                  <a:gdLst>
                    <a:gd name="T0" fmla="*/ 0 w 673"/>
                    <a:gd name="T1" fmla="*/ 29 h 342"/>
                    <a:gd name="T2" fmla="*/ 64 w 673"/>
                    <a:gd name="T3" fmla="*/ 38 h 342"/>
                    <a:gd name="T4" fmla="*/ 160 w 673"/>
                    <a:gd name="T5" fmla="*/ 122 h 342"/>
                    <a:gd name="T6" fmla="*/ 169 w 673"/>
                    <a:gd name="T7" fmla="*/ 103 h 342"/>
                    <a:gd name="T8" fmla="*/ 112 w 673"/>
                    <a:gd name="T9" fmla="*/ 41 h 342"/>
                    <a:gd name="T10" fmla="*/ 7 w 673"/>
                    <a:gd name="T11" fmla="*/ 0 h 342"/>
                    <a:gd name="T12" fmla="*/ 0 w 673"/>
                    <a:gd name="T13" fmla="*/ 29 h 342"/>
                    <a:gd name="T14" fmla="*/ 0 w 673"/>
                    <a:gd name="T15" fmla="*/ 29 h 34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7" name="Freeform 49"/>
                <p:cNvSpPr>
                  <a:spLocks/>
                </p:cNvSpPr>
                <p:nvPr userDrawn="1"/>
              </p:nvSpPr>
              <p:spPr bwMode="auto">
                <a:xfrm rot="-3172564">
                  <a:off x="5253" y="804"/>
                  <a:ext cx="181" cy="144"/>
                </a:xfrm>
                <a:custGeom>
                  <a:avLst/>
                  <a:gdLst>
                    <a:gd name="T0" fmla="*/ 0 w 716"/>
                    <a:gd name="T1" fmla="*/ 28 h 403"/>
                    <a:gd name="T2" fmla="*/ 86 w 716"/>
                    <a:gd name="T3" fmla="*/ 53 h 403"/>
                    <a:gd name="T4" fmla="*/ 161 w 716"/>
                    <a:gd name="T5" fmla="*/ 144 h 403"/>
                    <a:gd name="T6" fmla="*/ 181 w 716"/>
                    <a:gd name="T7" fmla="*/ 106 h 403"/>
                    <a:gd name="T8" fmla="*/ 106 w 716"/>
                    <a:gd name="T9" fmla="*/ 41 h 403"/>
                    <a:gd name="T10" fmla="*/ 18 w 716"/>
                    <a:gd name="T11" fmla="*/ 0 h 403"/>
                    <a:gd name="T12" fmla="*/ 0 w 716"/>
                    <a:gd name="T13" fmla="*/ 28 h 403"/>
                    <a:gd name="T14" fmla="*/ 0 w 716"/>
                    <a:gd name="T15" fmla="*/ 28 h 40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8" name="Freeform 50"/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>
                    <a:gd name="T0" fmla="*/ 0 w 717"/>
                    <a:gd name="T1" fmla="*/ 10 h 411"/>
                    <a:gd name="T2" fmla="*/ 20 w 717"/>
                    <a:gd name="T3" fmla="*/ 18 h 411"/>
                    <a:gd name="T4" fmla="*/ 41 w 717"/>
                    <a:gd name="T5" fmla="*/ 53 h 411"/>
                    <a:gd name="T6" fmla="*/ 46 w 717"/>
                    <a:gd name="T7" fmla="*/ 40 h 411"/>
                    <a:gd name="T8" fmla="*/ 25 w 717"/>
                    <a:gd name="T9" fmla="*/ 11 h 411"/>
                    <a:gd name="T10" fmla="*/ 4 w 717"/>
                    <a:gd name="T11" fmla="*/ 0 h 411"/>
                    <a:gd name="T12" fmla="*/ 0 w 717"/>
                    <a:gd name="T13" fmla="*/ 10 h 411"/>
                    <a:gd name="T14" fmla="*/ 0 w 717"/>
                    <a:gd name="T15" fmla="*/ 10 h 41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717"/>
                    <a:gd name="T25" fmla="*/ 0 h 411"/>
                    <a:gd name="T26" fmla="*/ 717 w 717"/>
                    <a:gd name="T27" fmla="*/ 411 h 41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9" name="Freeform 51"/>
                <p:cNvSpPr>
                  <a:spLocks/>
                </p:cNvSpPr>
                <p:nvPr userDrawn="1"/>
              </p:nvSpPr>
              <p:spPr bwMode="auto">
                <a:xfrm rot="-3172564">
                  <a:off x="4949" y="140"/>
                  <a:ext cx="179" cy="138"/>
                </a:xfrm>
                <a:custGeom>
                  <a:avLst/>
                  <a:gdLst>
                    <a:gd name="T0" fmla="*/ 0 w 709"/>
                    <a:gd name="T1" fmla="*/ 31 h 386"/>
                    <a:gd name="T2" fmla="*/ 69 w 709"/>
                    <a:gd name="T3" fmla="*/ 47 h 386"/>
                    <a:gd name="T4" fmla="*/ 168 w 709"/>
                    <a:gd name="T5" fmla="*/ 138 h 386"/>
                    <a:gd name="T6" fmla="*/ 179 w 709"/>
                    <a:gd name="T7" fmla="*/ 110 h 386"/>
                    <a:gd name="T8" fmla="*/ 77 w 709"/>
                    <a:gd name="T9" fmla="*/ 19 h 386"/>
                    <a:gd name="T10" fmla="*/ 11 w 709"/>
                    <a:gd name="T11" fmla="*/ 0 h 386"/>
                    <a:gd name="T12" fmla="*/ 0 w 709"/>
                    <a:gd name="T13" fmla="*/ 31 h 386"/>
                    <a:gd name="T14" fmla="*/ 0 w 709"/>
                    <a:gd name="T15" fmla="*/ 31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39" name="Line 52"/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037" name="Picture 53" descr="linux"/>
          <p:cNvPicPr>
            <a:picLocks noChangeAspect="1" noChangeArrowheads="1"/>
          </p:cNvPicPr>
          <p:nvPr userDrawn="1"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4483100"/>
            <a:ext cx="2324100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99" decel="100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99" decel="100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99" decel="100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99" decel="100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4100" grpId="0" build="p">
        <p:tmplLst>
          <p:tmpl lvl="1">
            <p:tnLst>
              <p:par>
                <p:cTn presetID="47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0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0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0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0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0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876425"/>
            <a:ext cx="7161213" cy="18399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实验</a:t>
            </a:r>
            <a:r>
              <a:rPr lang="en-US" altLang="zh-CN" dirty="0" smtClean="0"/>
              <a:t>10  U</a:t>
            </a:r>
            <a:r>
              <a:rPr lang="zh-CN" altLang="en-US" dirty="0" smtClean="0"/>
              <a:t>盘驱动程序设计</a:t>
            </a:r>
            <a:endParaRPr lang="zh-CN" altLang="en-US" sz="3200" dirty="0" smtClean="0"/>
          </a:p>
        </p:txBody>
      </p:sp>
      <p:pic>
        <p:nvPicPr>
          <p:cNvPr id="3076" name="Picture 5" descr="linux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840163"/>
            <a:ext cx="1417637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WordArt 2"/>
          <p:cNvSpPr>
            <a:spLocks noChangeArrowheads="1" noChangeShapeType="1" noTextEdit="1"/>
          </p:cNvSpPr>
          <p:nvPr/>
        </p:nvSpPr>
        <p:spPr bwMode="auto">
          <a:xfrm>
            <a:off x="2122488" y="2205038"/>
            <a:ext cx="5329237" cy="22320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60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华文行楷"/>
                <a:ea typeface="华文行楷"/>
              </a:rPr>
              <a:t>谢谢！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Have a rest</a:t>
            </a:r>
            <a:r>
              <a:rPr lang="zh-CN" altLang="en-US" smtClean="0"/>
              <a:t>！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你需要做的工作？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847013" cy="41211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仔细阅读</a:t>
            </a:r>
            <a:r>
              <a:rPr lang="en-US" altLang="zh-CN" smtClean="0"/>
              <a:t>radimo</a:t>
            </a:r>
            <a:r>
              <a:rPr lang="zh-CN" altLang="en-US" smtClean="0"/>
              <a:t>驱动程序的源代码。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不懂的地方，可以参考实验教案。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把这个程序修改成一个</a:t>
            </a:r>
            <a:r>
              <a:rPr lang="en-US" altLang="zh-CN" smtClean="0"/>
              <a:t>U</a:t>
            </a:r>
            <a:r>
              <a:rPr lang="zh-CN" altLang="en-US" smtClean="0"/>
              <a:t>盘的驱动程序。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请特别留意内核函数</a:t>
            </a:r>
            <a:r>
              <a:rPr lang="en-US" altLang="zh-CN" smtClean="0"/>
              <a:t>usb_bulk_msg</a:t>
            </a:r>
            <a:r>
              <a:rPr lang="zh-CN" altLang="en-US" smtClean="0"/>
              <a:t>的用法和</a:t>
            </a:r>
            <a:r>
              <a:rPr lang="en-US" altLang="zh-CN" smtClean="0"/>
              <a:t>SCSI</a:t>
            </a:r>
            <a:r>
              <a:rPr lang="zh-CN" altLang="en-US" smtClean="0"/>
              <a:t>接口规范，以及磁盘分区表结构。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可能需要读一些英文原版资料。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smtClean="0"/>
              <a:t>实验指南</a:t>
            </a:r>
            <a:endParaRPr lang="zh-CN" altLang="en-US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/>
              <a:t>将</a:t>
            </a:r>
            <a:r>
              <a:rPr lang="en-US" altLang="zh-CN" smtClean="0"/>
              <a:t>radimo.c</a:t>
            </a:r>
            <a:r>
              <a:rPr lang="zh-CN" altLang="zh-CN" smtClean="0"/>
              <a:t>与</a:t>
            </a:r>
            <a:r>
              <a:rPr lang="en-US" altLang="zh-CN" smtClean="0"/>
              <a:t>usb-skeleton.c</a:t>
            </a:r>
            <a:r>
              <a:rPr lang="zh-CN" altLang="zh-CN" smtClean="0"/>
              <a:t>合并成为一个新文件</a:t>
            </a:r>
            <a:r>
              <a:rPr lang="en-US" altLang="zh-CN" smtClean="0"/>
              <a:t>main.c</a:t>
            </a:r>
            <a:r>
              <a:rPr lang="zh-CN" altLang="zh-CN" smtClean="0"/>
              <a:t>，在其中调用</a:t>
            </a:r>
            <a:r>
              <a:rPr lang="en-US" altLang="zh-CN" smtClean="0"/>
              <a:t>U</a:t>
            </a:r>
            <a:r>
              <a:rPr lang="zh-CN" altLang="zh-CN" smtClean="0"/>
              <a:t>盘访问函数</a:t>
            </a:r>
            <a:r>
              <a:rPr lang="en-US" altLang="zh-CN" smtClean="0"/>
              <a:t>myudisk_Bulk_transport()</a:t>
            </a:r>
            <a:r>
              <a:rPr lang="zh-CN" altLang="zh-CN" smtClean="0"/>
              <a:t>。</a:t>
            </a:r>
            <a:endParaRPr lang="en-US" altLang="zh-CN" smtClean="0"/>
          </a:p>
          <a:p>
            <a:r>
              <a:rPr lang="zh-CN" altLang="zh-CN" smtClean="0"/>
              <a:t>然后使用</a:t>
            </a:r>
            <a:r>
              <a:rPr lang="en-US" altLang="zh-CN" smtClean="0"/>
              <a:t>Makefile</a:t>
            </a:r>
            <a:r>
              <a:rPr lang="zh-CN" altLang="zh-CN" smtClean="0"/>
              <a:t>文件进行编译</a:t>
            </a:r>
          </a:p>
          <a:p>
            <a:endParaRPr lang="zh-CN" altLang="zh-CN" smtClean="0"/>
          </a:p>
          <a:p>
            <a:endParaRPr lang="zh-CN" altLang="en-US" smtClean="0"/>
          </a:p>
        </p:txBody>
      </p:sp>
    </p:spTree>
  </p:cSld>
  <p:clrMapOvr>
    <a:masterClrMapping/>
  </p:clrMapOvr>
  <p:transition>
    <p:comb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828675"/>
          </a:xfrm>
        </p:spPr>
        <p:txBody>
          <a:bodyPr/>
          <a:lstStyle/>
          <a:p>
            <a:r>
              <a:rPr lang="en-US" altLang="zh-CN" smtClean="0"/>
              <a:t>Makefie</a:t>
            </a:r>
            <a:endParaRPr lang="zh-CN" altLang="en-US" smtClean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179388" y="1196975"/>
            <a:ext cx="8202612" cy="4289425"/>
          </a:xfrm>
        </p:spPr>
        <p:txBody>
          <a:bodyPr/>
          <a:lstStyle/>
          <a:p>
            <a:r>
              <a:rPr lang="en-US" altLang="zh-CN" sz="1600" smtClean="0"/>
              <a:t>#</a:t>
            </a:r>
            <a:endParaRPr lang="zh-CN" altLang="zh-CN" sz="1600" smtClean="0"/>
          </a:p>
          <a:p>
            <a:r>
              <a:rPr lang="en-US" altLang="zh-CN" sz="1600" smtClean="0"/>
              <a:t># Makefile for the myudisk device drivers.</a:t>
            </a:r>
            <a:endParaRPr lang="zh-CN" altLang="zh-CN" sz="1600" smtClean="0"/>
          </a:p>
          <a:p>
            <a:r>
              <a:rPr lang="en-US" altLang="zh-CN" sz="1600" smtClean="0"/>
              <a:t>#</a:t>
            </a:r>
            <a:endParaRPr lang="zh-CN" altLang="zh-CN" sz="1600" smtClean="0"/>
          </a:p>
          <a:p>
            <a:r>
              <a:rPr lang="en-US" altLang="zh-CN" sz="1600" smtClean="0"/>
              <a:t> </a:t>
            </a:r>
            <a:endParaRPr lang="zh-CN" altLang="zh-CN" sz="1600" smtClean="0"/>
          </a:p>
          <a:p>
            <a:r>
              <a:rPr lang="en-US" altLang="zh-CN" sz="1600" smtClean="0"/>
              <a:t>EXTRA_CFLAGS	:= -c -I /usr/src/linux-2.4.22/include -Wall</a:t>
            </a:r>
            <a:endParaRPr lang="zh-CN" altLang="zh-CN" sz="1600" smtClean="0"/>
          </a:p>
          <a:p>
            <a:r>
              <a:rPr lang="en-US" altLang="zh-CN" sz="1600" smtClean="0"/>
              <a:t>myudisk-objs 	:= main.o mytransport.o</a:t>
            </a:r>
            <a:endParaRPr lang="zh-CN" altLang="zh-CN" sz="1600" smtClean="0"/>
          </a:p>
          <a:p>
            <a:r>
              <a:rPr lang="en-US" altLang="zh-CN" sz="1600" smtClean="0"/>
              <a:t>			</a:t>
            </a:r>
            <a:endParaRPr lang="zh-CN" altLang="zh-CN" sz="1600" smtClean="0"/>
          </a:p>
          <a:p>
            <a:r>
              <a:rPr lang="en-US" altLang="zh-CN" sz="1600" smtClean="0"/>
              <a:t>myudisk.o: $(myudisk-objs)</a:t>
            </a:r>
            <a:endParaRPr lang="zh-CN" altLang="zh-CN" sz="1600" smtClean="0"/>
          </a:p>
          <a:p>
            <a:r>
              <a:rPr lang="en-US" altLang="zh-CN" sz="1600" smtClean="0"/>
              <a:t>	</a:t>
            </a:r>
            <a:r>
              <a:rPr lang="pt-BR" altLang="zh-CN" sz="1600" smtClean="0"/>
              <a:t>$(LD) -r -o $@ $(myudisk-objs)</a:t>
            </a:r>
            <a:endParaRPr lang="zh-CN" altLang="zh-CN" sz="1600" smtClean="0"/>
          </a:p>
          <a:p>
            <a:r>
              <a:rPr lang="pt-BR" altLang="zh-CN" sz="1600" smtClean="0"/>
              <a:t>	</a:t>
            </a:r>
            <a:endParaRPr lang="zh-CN" altLang="zh-CN" sz="1600" smtClean="0"/>
          </a:p>
          <a:p>
            <a:r>
              <a:rPr lang="pt-BR" altLang="zh-CN" sz="1600" smtClean="0"/>
              <a:t>main.o: main.c</a:t>
            </a:r>
            <a:endParaRPr lang="zh-CN" altLang="zh-CN" sz="1600" smtClean="0"/>
          </a:p>
          <a:p>
            <a:r>
              <a:rPr lang="pt-BR" altLang="zh-CN" sz="1600" smtClean="0"/>
              <a:t>	gcc $(EXTRA_CFLAGS) main.c</a:t>
            </a:r>
            <a:endParaRPr lang="zh-CN" altLang="zh-CN" sz="1600" smtClean="0"/>
          </a:p>
          <a:p>
            <a:r>
              <a:rPr lang="pt-BR" altLang="zh-CN" sz="1600" smtClean="0"/>
              <a:t> </a:t>
            </a:r>
            <a:endParaRPr lang="zh-CN" altLang="zh-CN" sz="1600" smtClean="0"/>
          </a:p>
          <a:p>
            <a:r>
              <a:rPr lang="en-US" altLang="zh-CN" sz="1600" smtClean="0"/>
              <a:t>mytransport.o: mytransport.c  mytransport.h</a:t>
            </a:r>
            <a:endParaRPr lang="zh-CN" altLang="zh-CN" sz="1600" smtClean="0"/>
          </a:p>
          <a:p>
            <a:r>
              <a:rPr lang="en-US" altLang="zh-CN" sz="1600" smtClean="0"/>
              <a:t>	gcc $(EXTRA_CFLAGS) mytransport.c </a:t>
            </a:r>
            <a:endParaRPr lang="zh-CN" altLang="zh-CN" sz="1600" smtClean="0"/>
          </a:p>
          <a:p>
            <a:r>
              <a:rPr lang="en-US" altLang="zh-CN" sz="1600" smtClean="0"/>
              <a:t> </a:t>
            </a:r>
            <a:endParaRPr lang="zh-CN" altLang="zh-CN" sz="1600" smtClean="0"/>
          </a:p>
          <a:p>
            <a:r>
              <a:rPr lang="en-US" altLang="zh-CN" sz="1600" smtClean="0"/>
              <a:t>clean:</a:t>
            </a:r>
            <a:endParaRPr lang="zh-CN" altLang="zh-CN" sz="1600" smtClean="0"/>
          </a:p>
          <a:p>
            <a:r>
              <a:rPr lang="en-US" altLang="zh-CN" sz="1600" smtClean="0"/>
              <a:t>	find . \( -name '*.[oas]' -o -name core \) -type f -print \</a:t>
            </a:r>
            <a:endParaRPr lang="zh-CN" altLang="zh-CN" sz="1600" smtClean="0"/>
          </a:p>
          <a:p>
            <a:r>
              <a:rPr lang="en-US" altLang="zh-CN" sz="1600" smtClean="0"/>
              <a:t>		| xargs rm –f</a:t>
            </a:r>
            <a:endParaRPr lang="zh-CN" altLang="en-US" sz="1600" smtClean="0"/>
          </a:p>
        </p:txBody>
      </p:sp>
    </p:spTree>
  </p:cSld>
  <p:clrMapOvr>
    <a:masterClrMapping/>
  </p:clrMapOvr>
  <p:transition>
    <p:comb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/>
              <a:t>将系统通用</a:t>
            </a:r>
            <a:r>
              <a:rPr lang="en-US" altLang="zh-CN" smtClean="0"/>
              <a:t>USB</a:t>
            </a:r>
            <a:r>
              <a:rPr lang="zh-CN" altLang="zh-CN" smtClean="0"/>
              <a:t>驱动程序</a:t>
            </a:r>
            <a:r>
              <a:rPr lang="en-US" altLang="zh-CN" smtClean="0"/>
              <a:t>usb-storage.o</a:t>
            </a:r>
            <a:r>
              <a:rPr lang="zh-CN" altLang="zh-CN" smtClean="0"/>
              <a:t>备份并删除</a:t>
            </a:r>
            <a:r>
              <a:rPr lang="en-US" altLang="zh-CN" smtClean="0"/>
              <a:t>(/lib/modules/2.4.22/kernel/drivers/usb/storage/)</a:t>
            </a:r>
          </a:p>
          <a:p>
            <a:r>
              <a:rPr lang="en-US" altLang="zh-CN" smtClean="0"/>
              <a:t>insmod  myudisk.o </a:t>
            </a:r>
            <a:r>
              <a:rPr lang="zh-CN" altLang="zh-CN" smtClean="0"/>
              <a:t>插入模块</a:t>
            </a:r>
            <a:endParaRPr lang="zh-CN" altLang="en-US" smtClean="0"/>
          </a:p>
        </p:txBody>
      </p:sp>
    </p:spTree>
  </p:cSld>
  <p:clrMapOvr>
    <a:masterClrMapping/>
  </p:clrMapOvr>
  <p:transition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你需要做的工作？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18450" cy="46958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检查时，你需要</a:t>
            </a:r>
            <a:r>
              <a:rPr lang="zh-CN" altLang="en-US" sz="2800" smtClean="0">
                <a:solidFill>
                  <a:schemeClr val="tx2"/>
                </a:solidFill>
              </a:rPr>
              <a:t>当场独立</a:t>
            </a:r>
            <a:r>
              <a:rPr lang="zh-CN" altLang="en-US" sz="2800" smtClean="0"/>
              <a:t>完成以下操作：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用</a:t>
            </a:r>
            <a:r>
              <a:rPr lang="en-US" altLang="zh-CN" sz="2400" smtClean="0"/>
              <a:t>lsmod</a:t>
            </a:r>
            <a:r>
              <a:rPr lang="zh-CN" altLang="en-US" sz="2400" smtClean="0"/>
              <a:t>命令查询系统中是否已经加载</a:t>
            </a:r>
            <a:r>
              <a:rPr lang="en-US" altLang="zh-CN" sz="2400" smtClean="0"/>
              <a:t>usb-storage</a:t>
            </a:r>
            <a:r>
              <a:rPr lang="zh-CN" altLang="en-US" sz="2400" smtClean="0"/>
              <a:t>的模块，这是</a:t>
            </a:r>
            <a:r>
              <a:rPr lang="en-US" altLang="zh-CN" sz="2400" smtClean="0"/>
              <a:t>Linux</a:t>
            </a:r>
            <a:r>
              <a:rPr lang="zh-CN" altLang="en-US" sz="2400" smtClean="0"/>
              <a:t>系统自带的</a:t>
            </a:r>
            <a:r>
              <a:rPr lang="en-US" altLang="zh-CN" sz="2400" smtClean="0"/>
              <a:t>U</a:t>
            </a:r>
            <a:r>
              <a:rPr lang="zh-CN" altLang="en-US" sz="2400" smtClean="0"/>
              <a:t>盘驱动程序。如果已经加载，则用</a:t>
            </a:r>
            <a:r>
              <a:rPr lang="en-US" altLang="zh-CN" sz="2400" smtClean="0"/>
              <a:t>rmmod</a:t>
            </a:r>
            <a:r>
              <a:rPr lang="zh-CN" altLang="en-US" sz="2400" smtClean="0"/>
              <a:t>命令卸载这个模块。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编译改装后的</a:t>
            </a:r>
            <a:r>
              <a:rPr lang="en-US" altLang="zh-CN" sz="2400" smtClean="0"/>
              <a:t>radimo</a:t>
            </a:r>
            <a:r>
              <a:rPr lang="zh-CN" altLang="en-US" sz="2400" smtClean="0"/>
              <a:t>程序，要求能编译通过，允许出现编译警告。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用</a:t>
            </a:r>
            <a:r>
              <a:rPr lang="en-US" altLang="zh-CN" sz="2400" smtClean="0"/>
              <a:t>insmod</a:t>
            </a:r>
            <a:r>
              <a:rPr lang="zh-CN" altLang="en-US" sz="2400" smtClean="0"/>
              <a:t>命令加载改装后的</a:t>
            </a:r>
            <a:r>
              <a:rPr lang="en-US" altLang="zh-CN" sz="2400" smtClean="0"/>
              <a:t>radimo</a:t>
            </a:r>
            <a:r>
              <a:rPr lang="zh-CN" altLang="en-US" sz="2400" smtClean="0"/>
              <a:t>程序。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插入</a:t>
            </a:r>
            <a:r>
              <a:rPr lang="en-US" altLang="zh-CN" sz="2400" smtClean="0"/>
              <a:t>U</a:t>
            </a:r>
            <a:r>
              <a:rPr lang="zh-CN" altLang="en-US" sz="2400" smtClean="0"/>
              <a:t>盘。要求在用</a:t>
            </a:r>
            <a:r>
              <a:rPr lang="en-US" altLang="zh-CN" sz="2400" smtClean="0"/>
              <a:t>dmesg</a:t>
            </a:r>
            <a:r>
              <a:rPr lang="zh-CN" altLang="en-US" sz="2400" smtClean="0"/>
              <a:t>查看系统日志时，能够看到改装的</a:t>
            </a:r>
            <a:r>
              <a:rPr lang="en-US" altLang="zh-CN" sz="2400" smtClean="0"/>
              <a:t>radimo</a:t>
            </a:r>
            <a:r>
              <a:rPr lang="zh-CN" altLang="en-US" sz="2400" smtClean="0"/>
              <a:t>程序发现了</a:t>
            </a:r>
            <a:r>
              <a:rPr lang="en-US" altLang="zh-CN" sz="2400" smtClean="0"/>
              <a:t>U</a:t>
            </a:r>
            <a:r>
              <a:rPr lang="zh-CN" altLang="en-US" sz="2400" smtClean="0"/>
              <a:t>盘。允许你的程序只认识一种或者有限的几种</a:t>
            </a:r>
            <a:r>
              <a:rPr lang="en-US" altLang="zh-CN" sz="2400" smtClean="0"/>
              <a:t>U</a:t>
            </a:r>
            <a:r>
              <a:rPr lang="zh-CN" altLang="en-US" sz="2400" smtClean="0"/>
              <a:t>盘，不要求能够认出市面上所有</a:t>
            </a:r>
            <a:r>
              <a:rPr lang="en-US" altLang="zh-CN" sz="2400" smtClean="0"/>
              <a:t>U</a:t>
            </a:r>
            <a:r>
              <a:rPr lang="zh-CN" altLang="en-US" sz="2400" smtClean="0"/>
              <a:t>盘。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能够在系统日志中显示出</a:t>
            </a:r>
            <a:r>
              <a:rPr lang="en-US" altLang="zh-CN" sz="2400" smtClean="0"/>
              <a:t>U</a:t>
            </a:r>
            <a:r>
              <a:rPr lang="zh-CN" altLang="en-US" sz="2400" smtClean="0"/>
              <a:t>盘的容量。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99" decel="100000"/>
                                        <p:tgtEl>
                                          <p:spTgt spid="1495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99" decel="100000" fill="hold"/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99" decel="100000" fill="hold"/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99" decel="100000" fill="hold"/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6" grpId="0"/>
      <p:bldP spid="14950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你需要做的工作？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4337050"/>
          </a:xfrm>
        </p:spPr>
        <p:txBody>
          <a:bodyPr/>
          <a:lstStyle/>
          <a:p>
            <a:pPr lvl="1" eaLnBrk="1" hangingPunct="1"/>
            <a:r>
              <a:rPr lang="zh-CN" altLang="en-US" sz="2400" smtClean="0"/>
              <a:t>用</a:t>
            </a:r>
            <a:r>
              <a:rPr lang="en-US" altLang="zh-CN" sz="2400" smtClean="0"/>
              <a:t>mknod</a:t>
            </a:r>
            <a:r>
              <a:rPr lang="zh-CN" altLang="en-US" sz="2400" smtClean="0"/>
              <a:t>命令建立设备文件，并用</a:t>
            </a:r>
            <a:r>
              <a:rPr lang="en-US" altLang="zh-CN" sz="2400" smtClean="0"/>
              <a:t>mount</a:t>
            </a:r>
            <a:r>
              <a:rPr lang="zh-CN" altLang="en-US" sz="2400" smtClean="0"/>
              <a:t>命令挂接这个</a:t>
            </a:r>
            <a:r>
              <a:rPr lang="en-US" altLang="zh-CN" sz="2400" smtClean="0"/>
              <a:t>U</a:t>
            </a:r>
            <a:r>
              <a:rPr lang="zh-CN" altLang="en-US" sz="2400" smtClean="0"/>
              <a:t>盘的文件系统到</a:t>
            </a:r>
            <a:r>
              <a:rPr lang="en-US" altLang="zh-CN" sz="2400" smtClean="0"/>
              <a:t>/mnt</a:t>
            </a:r>
            <a:r>
              <a:rPr lang="zh-CN" altLang="en-US" sz="2400" smtClean="0"/>
              <a:t>。你的</a:t>
            </a:r>
            <a:r>
              <a:rPr lang="en-US" altLang="zh-CN" sz="2400" smtClean="0"/>
              <a:t>U</a:t>
            </a:r>
            <a:r>
              <a:rPr lang="zh-CN" altLang="en-US" sz="2400" smtClean="0"/>
              <a:t>盘可以预先用</a:t>
            </a:r>
            <a:r>
              <a:rPr lang="en-US" altLang="zh-CN" sz="2400" smtClean="0"/>
              <a:t>Windows</a:t>
            </a:r>
            <a:r>
              <a:rPr lang="zh-CN" altLang="en-US" sz="2400" smtClean="0"/>
              <a:t>格式化好。</a:t>
            </a:r>
          </a:p>
          <a:p>
            <a:pPr lvl="1" eaLnBrk="1" hangingPunct="1"/>
            <a:r>
              <a:rPr lang="zh-CN" altLang="en-US" sz="2400" smtClean="0"/>
              <a:t>用</a:t>
            </a:r>
            <a:r>
              <a:rPr lang="en-US" altLang="zh-CN" sz="2400" smtClean="0"/>
              <a:t>df</a:t>
            </a:r>
            <a:r>
              <a:rPr lang="zh-CN" altLang="en-US" sz="2400" smtClean="0"/>
              <a:t>命令应该能够看到已经挂接好的</a:t>
            </a:r>
            <a:r>
              <a:rPr lang="en-US" altLang="zh-CN" sz="2400" smtClean="0"/>
              <a:t>U</a:t>
            </a:r>
            <a:r>
              <a:rPr lang="zh-CN" altLang="en-US" sz="2400" smtClean="0"/>
              <a:t>盘。</a:t>
            </a:r>
          </a:p>
          <a:p>
            <a:pPr lvl="1" eaLnBrk="1" hangingPunct="1"/>
            <a:r>
              <a:rPr lang="zh-CN" altLang="en-US" sz="2400" smtClean="0"/>
              <a:t>用</a:t>
            </a:r>
            <a:r>
              <a:rPr lang="en-US" altLang="zh-CN" sz="2400" smtClean="0"/>
              <a:t>ls  /mnt</a:t>
            </a:r>
            <a:r>
              <a:rPr lang="zh-CN" altLang="en-US" sz="2400" smtClean="0"/>
              <a:t>命令应该能够看到</a:t>
            </a:r>
            <a:r>
              <a:rPr lang="en-US" altLang="zh-CN" sz="2400" smtClean="0"/>
              <a:t>U</a:t>
            </a:r>
            <a:r>
              <a:rPr lang="zh-CN" altLang="en-US" sz="2400" smtClean="0"/>
              <a:t>盘中的内容。用</a:t>
            </a:r>
            <a:r>
              <a:rPr lang="en-US" altLang="zh-CN" sz="2400" smtClean="0"/>
              <a:t>cp</a:t>
            </a:r>
            <a:r>
              <a:rPr lang="zh-CN" altLang="en-US" sz="2400" smtClean="0"/>
              <a:t>命令能够将</a:t>
            </a:r>
            <a:r>
              <a:rPr lang="en-US" altLang="zh-CN" sz="2400" smtClean="0"/>
              <a:t>U</a:t>
            </a:r>
            <a:r>
              <a:rPr lang="zh-CN" altLang="en-US" sz="2400" smtClean="0"/>
              <a:t>盘中的任意文件复制到硬盘上。</a:t>
            </a:r>
          </a:p>
          <a:p>
            <a:pPr lvl="1" eaLnBrk="1" hangingPunct="1"/>
            <a:r>
              <a:rPr lang="zh-CN" altLang="en-US" sz="2400" smtClean="0"/>
              <a:t>用</a:t>
            </a:r>
            <a:r>
              <a:rPr lang="en-US" altLang="zh-CN" sz="2400" smtClean="0"/>
              <a:t>umount</a:t>
            </a:r>
            <a:r>
              <a:rPr lang="zh-CN" altLang="en-US" sz="2400" smtClean="0"/>
              <a:t>命令和</a:t>
            </a:r>
            <a:r>
              <a:rPr lang="en-US" altLang="zh-CN" sz="2400" smtClean="0"/>
              <a:t>rmmod</a:t>
            </a:r>
            <a:r>
              <a:rPr lang="zh-CN" altLang="en-US" sz="2400" smtClean="0"/>
              <a:t>命令清理现场。</a:t>
            </a:r>
          </a:p>
          <a:p>
            <a:pPr lvl="1" eaLnBrk="1" hangingPunct="1"/>
            <a:r>
              <a:rPr lang="zh-CN" altLang="en-US" sz="2400" smtClean="0"/>
              <a:t>在以上各步骤中，随时回答老师提出的问题。不要求回答完全准确，但基本原理必须能够阐述清楚，可以当场查资料，但不能询问他人。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你需要做的工作？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41925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如果你还能够完成下面的操作，则会有更多的奖励分数：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能够读出</a:t>
            </a:r>
            <a:r>
              <a:rPr lang="en-US" altLang="zh-CN" smtClean="0"/>
              <a:t>U</a:t>
            </a:r>
            <a:r>
              <a:rPr lang="zh-CN" altLang="en-US" smtClean="0"/>
              <a:t>盘主引导扇区的内容，显示在系统日志里，并简要解释其含义。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能够在</a:t>
            </a:r>
            <a:r>
              <a:rPr lang="en-US" altLang="zh-CN" smtClean="0"/>
              <a:t>U</a:t>
            </a:r>
            <a:r>
              <a:rPr lang="zh-CN" altLang="en-US" smtClean="0"/>
              <a:t>盘被中途拔出的情况下正确识别，并进行相应的错误处理，不至于死机。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能够把硬盘上的文件复制到</a:t>
            </a:r>
            <a:r>
              <a:rPr lang="en-US" altLang="zh-CN" smtClean="0"/>
              <a:t>U</a:t>
            </a:r>
            <a:r>
              <a:rPr lang="zh-CN" altLang="en-US" smtClean="0"/>
              <a:t>盘上，并在</a:t>
            </a:r>
            <a:r>
              <a:rPr lang="en-US" altLang="zh-CN" smtClean="0"/>
              <a:t>Windows</a:t>
            </a:r>
            <a:r>
              <a:rPr lang="zh-CN" altLang="en-US" smtClean="0"/>
              <a:t>系统下面插入</a:t>
            </a:r>
            <a:r>
              <a:rPr lang="en-US" altLang="zh-CN" smtClean="0"/>
              <a:t>U</a:t>
            </a:r>
            <a:r>
              <a:rPr lang="zh-CN" altLang="en-US" smtClean="0"/>
              <a:t>盘，显示出这个文件，证明复制成功。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Good Luck</a:t>
            </a:r>
            <a:r>
              <a:rPr lang="zh-CN" altLang="en-US" smtClean="0"/>
              <a:t>！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相信你自己，一定能够完成！</a:t>
            </a:r>
          </a:p>
          <a:p>
            <a:pPr eaLnBrk="1" hangingPunct="1"/>
            <a:r>
              <a:rPr lang="zh-CN" altLang="en-US" smtClean="0"/>
              <a:t>独立！独立！独立！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1443</TotalTime>
  <Words>510</Words>
  <Application>Microsoft Office PowerPoint</Application>
  <PresentationFormat>全屏显示(4:3)</PresentationFormat>
  <Paragraphs>55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Comic Sans MS</vt:lpstr>
      <vt:lpstr>宋体</vt:lpstr>
      <vt:lpstr>Arial</vt:lpstr>
      <vt:lpstr>Calibri</vt:lpstr>
      <vt:lpstr>Crayons</vt:lpstr>
      <vt:lpstr>实验10  U盘驱动程序设计</vt:lpstr>
      <vt:lpstr>你需要做的工作？</vt:lpstr>
      <vt:lpstr>实验指南</vt:lpstr>
      <vt:lpstr>Makefie</vt:lpstr>
      <vt:lpstr>PowerPoint 演示文稿</vt:lpstr>
      <vt:lpstr>你需要做的工作？</vt:lpstr>
      <vt:lpstr>你需要做的工作？</vt:lpstr>
      <vt:lpstr>你需要做的工作？</vt:lpstr>
      <vt:lpstr>Good Luck！</vt:lpstr>
      <vt:lpstr>PowerPoint 演示文稿</vt:lpstr>
      <vt:lpstr>Have a rest！</vt:lpstr>
    </vt:vector>
  </TitlesOfParts>
  <Company>Brothers Studio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操作系统课程实践 2003.12</dc:title>
  <dc:creator>CR</dc:creator>
  <cp:lastModifiedBy>Dell</cp:lastModifiedBy>
  <cp:revision>389</cp:revision>
  <dcterms:created xsi:type="dcterms:W3CDTF">2003-11-30T13:52:19Z</dcterms:created>
  <dcterms:modified xsi:type="dcterms:W3CDTF">2024-09-11T01:35:43Z</dcterms:modified>
</cp:coreProperties>
</file>