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67" r:id="rId15"/>
    <p:sldId id="275" r:id="rId16"/>
    <p:sldId id="268" r:id="rId17"/>
    <p:sldId id="269" r:id="rId18"/>
    <p:sldId id="272" r:id="rId19"/>
    <p:sldId id="274" r:id="rId20"/>
    <p:sldId id="27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1FB"/>
    <a:srgbClr val="CC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2694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6300000 w 3985"/>
              <a:gd name="T1" fmla="*/ 0 h 3619"/>
              <a:gd name="T2" fmla="*/ 0 w 3985"/>
              <a:gd name="T3" fmla="*/ 1826667 h 3619"/>
              <a:gd name="T4" fmla="*/ 4842204 w 3985"/>
              <a:gd name="T5" fmla="*/ 6780213 h 3619"/>
              <a:gd name="T6" fmla="*/ 8896350 w 3985"/>
              <a:gd name="T7" fmla="*/ 2107693 h 3619"/>
              <a:gd name="T8" fmla="*/ 6300000 w 3985"/>
              <a:gd name="T9" fmla="*/ 0 h 3619"/>
              <a:gd name="T10" fmla="*/ 6300000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250 w 794"/>
                <a:gd name="T1" fmla="*/ 970 h 414"/>
                <a:gd name="T2" fmla="*/ 2012 w 794"/>
                <a:gd name="T3" fmla="*/ 781 h 414"/>
                <a:gd name="T4" fmla="*/ 1576 w 794"/>
                <a:gd name="T5" fmla="*/ 516 h 414"/>
                <a:gd name="T6" fmla="*/ 201 w 794"/>
                <a:gd name="T7" fmla="*/ 0 h 414"/>
                <a:gd name="T8" fmla="*/ 65 w 794"/>
                <a:gd name="T9" fmla="*/ 49 h 414"/>
                <a:gd name="T10" fmla="*/ 0 w 794"/>
                <a:gd name="T11" fmla="*/ 204 h 414"/>
                <a:gd name="T12" fmla="*/ 79 w 794"/>
                <a:gd name="T13" fmla="*/ 381 h 414"/>
                <a:gd name="T14" fmla="*/ 1615 w 794"/>
                <a:gd name="T15" fmla="*/ 1005 h 414"/>
                <a:gd name="T16" fmla="*/ 1952 w 794"/>
                <a:gd name="T17" fmla="*/ 965 h 414"/>
                <a:gd name="T18" fmla="*/ 2224 w 794"/>
                <a:gd name="T19" fmla="*/ 1017 h 414"/>
                <a:gd name="T20" fmla="*/ 2250 w 794"/>
                <a:gd name="T21" fmla="*/ 970 h 414"/>
                <a:gd name="T22" fmla="*/ 2250 w 794"/>
                <a:gd name="T23" fmla="*/ 9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94 w 1586"/>
                <a:gd name="T1" fmla="*/ 0 h 821"/>
                <a:gd name="T2" fmla="*/ 1883 w 1586"/>
                <a:gd name="T3" fmla="*/ 637 h 821"/>
                <a:gd name="T4" fmla="*/ 2020 w 1586"/>
                <a:gd name="T5" fmla="*/ 783 h 821"/>
                <a:gd name="T6" fmla="*/ 2244 w 1586"/>
                <a:gd name="T7" fmla="*/ 971 h 821"/>
                <a:gd name="T8" fmla="*/ 2214 w 1586"/>
                <a:gd name="T9" fmla="*/ 1007 h 821"/>
                <a:gd name="T10" fmla="*/ 1910 w 1586"/>
                <a:gd name="T11" fmla="*/ 965 h 821"/>
                <a:gd name="T12" fmla="*/ 1620 w 1586"/>
                <a:gd name="T13" fmla="*/ 995 h 821"/>
                <a:gd name="T14" fmla="*/ 59 w 1586"/>
                <a:gd name="T15" fmla="*/ 366 h 821"/>
                <a:gd name="T16" fmla="*/ 0 w 1586"/>
                <a:gd name="T17" fmla="*/ 184 h 821"/>
                <a:gd name="T18" fmla="*/ 65 w 1586"/>
                <a:gd name="T19" fmla="*/ 39 h 821"/>
                <a:gd name="T20" fmla="*/ 194 w 1586"/>
                <a:gd name="T21" fmla="*/ 0 h 821"/>
                <a:gd name="T22" fmla="*/ 19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00 h 747"/>
                <a:gd name="T2" fmla="*/ 1308 w 1049"/>
                <a:gd name="T3" fmla="*/ 919 h 747"/>
                <a:gd name="T4" fmla="*/ 1332 w 1049"/>
                <a:gd name="T5" fmla="*/ 657 h 747"/>
                <a:gd name="T6" fmla="*/ 1488 w 1049"/>
                <a:gd name="T7" fmla="*/ 519 h 747"/>
                <a:gd name="T8" fmla="*/ 111 w 1049"/>
                <a:gd name="T9" fmla="*/ 0 h 747"/>
                <a:gd name="T10" fmla="*/ 0 w 1049"/>
                <a:gd name="T11" fmla="*/ 156 h 747"/>
                <a:gd name="T12" fmla="*/ 0 w 1049"/>
                <a:gd name="T13" fmla="*/ 400 h 747"/>
                <a:gd name="T14" fmla="*/ 0 w 1049"/>
                <a:gd name="T15" fmla="*/ 40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55 w 150"/>
                  <a:gd name="T1" fmla="*/ 0 h 173"/>
                  <a:gd name="T2" fmla="*/ 57 w 150"/>
                  <a:gd name="T3" fmla="*/ 82 h 173"/>
                  <a:gd name="T4" fmla="*/ 0 w 150"/>
                  <a:gd name="T5" fmla="*/ 214 h 173"/>
                  <a:gd name="T6" fmla="*/ 113 w 150"/>
                  <a:gd name="T7" fmla="*/ 198 h 173"/>
                  <a:gd name="T8" fmla="*/ 146 w 150"/>
                  <a:gd name="T9" fmla="*/ 104 h 173"/>
                  <a:gd name="T10" fmla="*/ 212 w 150"/>
                  <a:gd name="T11" fmla="*/ 33 h 173"/>
                  <a:gd name="T12" fmla="*/ 155 w 150"/>
                  <a:gd name="T13" fmla="*/ 0 h 173"/>
                  <a:gd name="T14" fmla="*/ 15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21 w 1684"/>
                  <a:gd name="T1" fmla="*/ 0 h 880"/>
                  <a:gd name="T2" fmla="*/ 89 w 1684"/>
                  <a:gd name="T3" fmla="*/ 64 h 880"/>
                  <a:gd name="T4" fmla="*/ 0 w 1684"/>
                  <a:gd name="T5" fmla="*/ 256 h 880"/>
                  <a:gd name="T6" fmla="*/ 95 w 1684"/>
                  <a:gd name="T7" fmla="*/ 440 h 880"/>
                  <a:gd name="T8" fmla="*/ 1675 w 1684"/>
                  <a:gd name="T9" fmla="*/ 1065 h 880"/>
                  <a:gd name="T10" fmla="*/ 2015 w 1684"/>
                  <a:gd name="T11" fmla="*/ 1026 h 880"/>
                  <a:gd name="T12" fmla="*/ 2290 w 1684"/>
                  <a:gd name="T13" fmla="*/ 1081 h 880"/>
                  <a:gd name="T14" fmla="*/ 2386 w 1684"/>
                  <a:gd name="T15" fmla="*/ 993 h 880"/>
                  <a:gd name="T16" fmla="*/ 2128 w 1684"/>
                  <a:gd name="T17" fmla="*/ 816 h 880"/>
                  <a:gd name="T18" fmla="*/ 2023 w 1684"/>
                  <a:gd name="T19" fmla="*/ 629 h 880"/>
                  <a:gd name="T20" fmla="*/ 1940 w 1684"/>
                  <a:gd name="T21" fmla="*/ 647 h 880"/>
                  <a:gd name="T22" fmla="*/ 2039 w 1684"/>
                  <a:gd name="T23" fmla="*/ 816 h 880"/>
                  <a:gd name="T24" fmla="*/ 2236 w 1684"/>
                  <a:gd name="T25" fmla="*/ 995 h 880"/>
                  <a:gd name="T26" fmla="*/ 2002 w 1684"/>
                  <a:gd name="T27" fmla="*/ 967 h 880"/>
                  <a:gd name="T28" fmla="*/ 1727 w 1684"/>
                  <a:gd name="T29" fmla="*/ 1000 h 880"/>
                  <a:gd name="T30" fmla="*/ 1778 w 1684"/>
                  <a:gd name="T31" fmla="*/ 798 h 880"/>
                  <a:gd name="T32" fmla="*/ 1896 w 1684"/>
                  <a:gd name="T33" fmla="*/ 661 h 880"/>
                  <a:gd name="T34" fmla="*/ 1758 w 1684"/>
                  <a:gd name="T35" fmla="*/ 678 h 880"/>
                  <a:gd name="T36" fmla="*/ 1651 w 1684"/>
                  <a:gd name="T37" fmla="*/ 808 h 880"/>
                  <a:gd name="T38" fmla="*/ 1614 w 1684"/>
                  <a:gd name="T39" fmla="*/ 972 h 880"/>
                  <a:gd name="T40" fmla="*/ 152 w 1684"/>
                  <a:gd name="T41" fmla="*/ 381 h 880"/>
                  <a:gd name="T42" fmla="*/ 113 w 1684"/>
                  <a:gd name="T43" fmla="*/ 264 h 880"/>
                  <a:gd name="T44" fmla="*/ 146 w 1684"/>
                  <a:gd name="T45" fmla="*/ 117 h 880"/>
                  <a:gd name="T46" fmla="*/ 307 w 1684"/>
                  <a:gd name="T47" fmla="*/ 0 h 880"/>
                  <a:gd name="T48" fmla="*/ 221 w 1684"/>
                  <a:gd name="T49" fmla="*/ 0 h 880"/>
                  <a:gd name="T50" fmla="*/ 22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42 w 1190"/>
                  <a:gd name="T1" fmla="*/ 0 h 500"/>
                  <a:gd name="T2" fmla="*/ 1686 w 1190"/>
                  <a:gd name="T3" fmla="*/ 602 h 500"/>
                  <a:gd name="T4" fmla="*/ 1524 w 1190"/>
                  <a:gd name="T5" fmla="*/ 614 h 500"/>
                  <a:gd name="T6" fmla="*/ 0 w 1190"/>
                  <a:gd name="T7" fmla="*/ 33 h 500"/>
                  <a:gd name="T8" fmla="*/ 142 w 1190"/>
                  <a:gd name="T9" fmla="*/ 0 h 500"/>
                  <a:gd name="T10" fmla="*/ 14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65 w 160"/>
                  <a:gd name="T1" fmla="*/ 0 h 335"/>
                  <a:gd name="T2" fmla="*/ 27 w 160"/>
                  <a:gd name="T3" fmla="*/ 130 h 335"/>
                  <a:gd name="T4" fmla="*/ 0 w 160"/>
                  <a:gd name="T5" fmla="*/ 281 h 335"/>
                  <a:gd name="T6" fmla="*/ 47 w 160"/>
                  <a:gd name="T7" fmla="*/ 384 h 335"/>
                  <a:gd name="T8" fmla="*/ 133 w 160"/>
                  <a:gd name="T9" fmla="*/ 410 h 335"/>
                  <a:gd name="T10" fmla="*/ 108 w 160"/>
                  <a:gd name="T11" fmla="*/ 188 h 335"/>
                  <a:gd name="T12" fmla="*/ 227 w 160"/>
                  <a:gd name="T13" fmla="*/ 21 h 335"/>
                  <a:gd name="T14" fmla="*/ 165 w 160"/>
                  <a:gd name="T15" fmla="*/ 0 h 335"/>
                  <a:gd name="T16" fmla="*/ 165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629 w 794"/>
                <a:gd name="T1" fmla="*/ 280 h 414"/>
                <a:gd name="T2" fmla="*/ 562 w 794"/>
                <a:gd name="T3" fmla="*/ 225 h 414"/>
                <a:gd name="T4" fmla="*/ 440 w 794"/>
                <a:gd name="T5" fmla="*/ 149 h 414"/>
                <a:gd name="T6" fmla="*/ 56 w 794"/>
                <a:gd name="T7" fmla="*/ 0 h 414"/>
                <a:gd name="T8" fmla="*/ 18 w 794"/>
                <a:gd name="T9" fmla="*/ 14 h 414"/>
                <a:gd name="T10" fmla="*/ 0 w 794"/>
                <a:gd name="T11" fmla="*/ 59 h 414"/>
                <a:gd name="T12" fmla="*/ 22 w 794"/>
                <a:gd name="T13" fmla="*/ 110 h 414"/>
                <a:gd name="T14" fmla="*/ 452 w 794"/>
                <a:gd name="T15" fmla="*/ 289 h 414"/>
                <a:gd name="T16" fmla="*/ 546 w 794"/>
                <a:gd name="T17" fmla="*/ 278 h 414"/>
                <a:gd name="T18" fmla="*/ 622 w 794"/>
                <a:gd name="T19" fmla="*/ 293 h 414"/>
                <a:gd name="T20" fmla="*/ 629 w 794"/>
                <a:gd name="T21" fmla="*/ 280 h 414"/>
                <a:gd name="T22" fmla="*/ 629 w 794"/>
                <a:gd name="T23" fmla="*/ 28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54 w 1586"/>
                <a:gd name="T1" fmla="*/ 0 h 821"/>
                <a:gd name="T2" fmla="*/ 526 w 1586"/>
                <a:gd name="T3" fmla="*/ 183 h 821"/>
                <a:gd name="T4" fmla="*/ 565 w 1586"/>
                <a:gd name="T5" fmla="*/ 225 h 821"/>
                <a:gd name="T6" fmla="*/ 627 w 1586"/>
                <a:gd name="T7" fmla="*/ 280 h 821"/>
                <a:gd name="T8" fmla="*/ 619 w 1586"/>
                <a:gd name="T9" fmla="*/ 290 h 821"/>
                <a:gd name="T10" fmla="*/ 534 w 1586"/>
                <a:gd name="T11" fmla="*/ 278 h 821"/>
                <a:gd name="T12" fmla="*/ 453 w 1586"/>
                <a:gd name="T13" fmla="*/ 286 h 821"/>
                <a:gd name="T14" fmla="*/ 17 w 1586"/>
                <a:gd name="T15" fmla="*/ 105 h 821"/>
                <a:gd name="T16" fmla="*/ 0 w 1586"/>
                <a:gd name="T17" fmla="*/ 53 h 821"/>
                <a:gd name="T18" fmla="*/ 18 w 1586"/>
                <a:gd name="T19" fmla="*/ 11 h 821"/>
                <a:gd name="T20" fmla="*/ 54 w 1586"/>
                <a:gd name="T21" fmla="*/ 0 h 821"/>
                <a:gd name="T22" fmla="*/ 5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15 h 747"/>
                <a:gd name="T2" fmla="*/ 366 w 1049"/>
                <a:gd name="T3" fmla="*/ 265 h 747"/>
                <a:gd name="T4" fmla="*/ 372 w 1049"/>
                <a:gd name="T5" fmla="*/ 189 h 747"/>
                <a:gd name="T6" fmla="*/ 416 w 1049"/>
                <a:gd name="T7" fmla="*/ 150 h 747"/>
                <a:gd name="T8" fmla="*/ 31 w 1049"/>
                <a:gd name="T9" fmla="*/ 0 h 747"/>
                <a:gd name="T10" fmla="*/ 0 w 1049"/>
                <a:gd name="T11" fmla="*/ 45 h 747"/>
                <a:gd name="T12" fmla="*/ 0 w 1049"/>
                <a:gd name="T13" fmla="*/ 115 h 747"/>
                <a:gd name="T14" fmla="*/ 0 w 1049"/>
                <a:gd name="T15" fmla="*/ 1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43 w 150"/>
                  <a:gd name="T1" fmla="*/ 0 h 173"/>
                  <a:gd name="T2" fmla="*/ 16 w 150"/>
                  <a:gd name="T3" fmla="*/ 23 h 173"/>
                  <a:gd name="T4" fmla="*/ 0 w 150"/>
                  <a:gd name="T5" fmla="*/ 61 h 173"/>
                  <a:gd name="T6" fmla="*/ 31 w 150"/>
                  <a:gd name="T7" fmla="*/ 56 h 173"/>
                  <a:gd name="T8" fmla="*/ 41 w 150"/>
                  <a:gd name="T9" fmla="*/ 30 h 173"/>
                  <a:gd name="T10" fmla="*/ 59 w 150"/>
                  <a:gd name="T11" fmla="*/ 10 h 173"/>
                  <a:gd name="T12" fmla="*/ 43 w 150"/>
                  <a:gd name="T13" fmla="*/ 0 h 173"/>
                  <a:gd name="T14" fmla="*/ 43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62 w 1684"/>
                  <a:gd name="T1" fmla="*/ 0 h 880"/>
                  <a:gd name="T2" fmla="*/ 25 w 1684"/>
                  <a:gd name="T3" fmla="*/ 18 h 880"/>
                  <a:gd name="T4" fmla="*/ 0 w 1684"/>
                  <a:gd name="T5" fmla="*/ 74 h 880"/>
                  <a:gd name="T6" fmla="*/ 27 w 1684"/>
                  <a:gd name="T7" fmla="*/ 127 h 880"/>
                  <a:gd name="T8" fmla="*/ 468 w 1684"/>
                  <a:gd name="T9" fmla="*/ 306 h 880"/>
                  <a:gd name="T10" fmla="*/ 563 w 1684"/>
                  <a:gd name="T11" fmla="*/ 295 h 880"/>
                  <a:gd name="T12" fmla="*/ 640 w 1684"/>
                  <a:gd name="T13" fmla="*/ 311 h 880"/>
                  <a:gd name="T14" fmla="*/ 667 w 1684"/>
                  <a:gd name="T15" fmla="*/ 286 h 880"/>
                  <a:gd name="T16" fmla="*/ 595 w 1684"/>
                  <a:gd name="T17" fmla="*/ 235 h 880"/>
                  <a:gd name="T18" fmla="*/ 566 w 1684"/>
                  <a:gd name="T19" fmla="*/ 181 h 880"/>
                  <a:gd name="T20" fmla="*/ 542 w 1684"/>
                  <a:gd name="T21" fmla="*/ 186 h 880"/>
                  <a:gd name="T22" fmla="*/ 570 w 1684"/>
                  <a:gd name="T23" fmla="*/ 235 h 880"/>
                  <a:gd name="T24" fmla="*/ 625 w 1684"/>
                  <a:gd name="T25" fmla="*/ 286 h 880"/>
                  <a:gd name="T26" fmla="*/ 560 w 1684"/>
                  <a:gd name="T27" fmla="*/ 278 h 880"/>
                  <a:gd name="T28" fmla="*/ 483 w 1684"/>
                  <a:gd name="T29" fmla="*/ 288 h 880"/>
                  <a:gd name="T30" fmla="*/ 497 w 1684"/>
                  <a:gd name="T31" fmla="*/ 230 h 880"/>
                  <a:gd name="T32" fmla="*/ 530 w 1684"/>
                  <a:gd name="T33" fmla="*/ 190 h 880"/>
                  <a:gd name="T34" fmla="*/ 492 w 1684"/>
                  <a:gd name="T35" fmla="*/ 195 h 880"/>
                  <a:gd name="T36" fmla="*/ 461 w 1684"/>
                  <a:gd name="T37" fmla="*/ 233 h 880"/>
                  <a:gd name="T38" fmla="*/ 451 w 1684"/>
                  <a:gd name="T39" fmla="*/ 280 h 880"/>
                  <a:gd name="T40" fmla="*/ 42 w 1684"/>
                  <a:gd name="T41" fmla="*/ 110 h 880"/>
                  <a:gd name="T42" fmla="*/ 32 w 1684"/>
                  <a:gd name="T43" fmla="*/ 76 h 880"/>
                  <a:gd name="T44" fmla="*/ 41 w 1684"/>
                  <a:gd name="T45" fmla="*/ 34 h 880"/>
                  <a:gd name="T46" fmla="*/ 86 w 1684"/>
                  <a:gd name="T47" fmla="*/ 0 h 880"/>
                  <a:gd name="T48" fmla="*/ 62 w 1684"/>
                  <a:gd name="T49" fmla="*/ 0 h 880"/>
                  <a:gd name="T50" fmla="*/ 6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40 w 1190"/>
                  <a:gd name="T1" fmla="*/ 0 h 500"/>
                  <a:gd name="T2" fmla="*/ 472 w 1190"/>
                  <a:gd name="T3" fmla="*/ 172 h 500"/>
                  <a:gd name="T4" fmla="*/ 427 w 1190"/>
                  <a:gd name="T5" fmla="*/ 176 h 500"/>
                  <a:gd name="T6" fmla="*/ 0 w 1190"/>
                  <a:gd name="T7" fmla="*/ 10 h 500"/>
                  <a:gd name="T8" fmla="*/ 40 w 1190"/>
                  <a:gd name="T9" fmla="*/ 0 h 500"/>
                  <a:gd name="T10" fmla="*/ 4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46 w 160"/>
                  <a:gd name="T1" fmla="*/ 0 h 335"/>
                  <a:gd name="T2" fmla="*/ 7 w 160"/>
                  <a:gd name="T3" fmla="*/ 37 h 335"/>
                  <a:gd name="T4" fmla="*/ 0 w 160"/>
                  <a:gd name="T5" fmla="*/ 81 h 335"/>
                  <a:gd name="T6" fmla="*/ 13 w 160"/>
                  <a:gd name="T7" fmla="*/ 111 h 335"/>
                  <a:gd name="T8" fmla="*/ 37 w 160"/>
                  <a:gd name="T9" fmla="*/ 118 h 335"/>
                  <a:gd name="T10" fmla="*/ 30 w 160"/>
                  <a:gd name="T11" fmla="*/ 54 h 335"/>
                  <a:gd name="T12" fmla="*/ 63 w 160"/>
                  <a:gd name="T13" fmla="*/ 6 h 335"/>
                  <a:gd name="T14" fmla="*/ 46 w 160"/>
                  <a:gd name="T15" fmla="*/ 0 h 335"/>
                  <a:gd name="T16" fmla="*/ 4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6 w 489"/>
                  <a:gd name="T1" fmla="*/ 12 h 296"/>
                  <a:gd name="T2" fmla="*/ 63 w 489"/>
                  <a:gd name="T3" fmla="*/ 23 h 296"/>
                  <a:gd name="T4" fmla="*/ 128 w 489"/>
                  <a:gd name="T5" fmla="*/ 48 h 296"/>
                  <a:gd name="T6" fmla="*/ 174 w 489"/>
                  <a:gd name="T7" fmla="*/ 85 h 296"/>
                  <a:gd name="T8" fmla="*/ 129 w 489"/>
                  <a:gd name="T9" fmla="*/ 81 h 296"/>
                  <a:gd name="T10" fmla="*/ 55 w 489"/>
                  <a:gd name="T11" fmla="*/ 51 h 296"/>
                  <a:gd name="T12" fmla="*/ 20 w 489"/>
                  <a:gd name="T13" fmla="*/ 28 h 296"/>
                  <a:gd name="T14" fmla="*/ 42 w 489"/>
                  <a:gd name="T15" fmla="*/ 57 h 296"/>
                  <a:gd name="T16" fmla="*/ 107 w 489"/>
                  <a:gd name="T17" fmla="*/ 95 h 296"/>
                  <a:gd name="T18" fmla="*/ 184 w 489"/>
                  <a:gd name="T19" fmla="*/ 104 h 296"/>
                  <a:gd name="T20" fmla="*/ 193 w 489"/>
                  <a:gd name="T21" fmla="*/ 79 h 296"/>
                  <a:gd name="T22" fmla="*/ 156 w 489"/>
                  <a:gd name="T23" fmla="*/ 42 h 296"/>
                  <a:gd name="T24" fmla="*/ 67 w 489"/>
                  <a:gd name="T25" fmla="*/ 6 h 296"/>
                  <a:gd name="T26" fmla="*/ 0 w 489"/>
                  <a:gd name="T27" fmla="*/ 0 h 296"/>
                  <a:gd name="T28" fmla="*/ 6 w 489"/>
                  <a:gd name="T29" fmla="*/ 12 h 296"/>
                  <a:gd name="T30" fmla="*/ 6 w 489"/>
                  <a:gd name="T31" fmla="*/ 1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1295400 w 4288"/>
              <a:gd name="T3" fmla="*/ 406400 h 459"/>
              <a:gd name="T4" fmla="*/ 2476500 w 4288"/>
              <a:gd name="T5" fmla="*/ 228600 h 459"/>
              <a:gd name="T6" fmla="*/ 2946400 w 4288"/>
              <a:gd name="T7" fmla="*/ 596900 h 459"/>
              <a:gd name="T8" fmla="*/ 3721100 w 4288"/>
              <a:gd name="T9" fmla="*/ 241300 h 459"/>
              <a:gd name="T10" fmla="*/ 5613400 w 4288"/>
              <a:gd name="T11" fmla="*/ 723900 h 459"/>
              <a:gd name="T12" fmla="*/ 6807200 w 4288"/>
              <a:gd name="T13" fmla="*/ 215900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50800 h 240"/>
              <a:gd name="T2" fmla="*/ 444500 w 560"/>
              <a:gd name="T3" fmla="*/ 228600 h 240"/>
              <a:gd name="T4" fmla="*/ 711200 w 560"/>
              <a:gd name="T5" fmla="*/ 25400 h 240"/>
              <a:gd name="T6" fmla="*/ 889000 w 560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87803-1CC0-45B9-B453-FBA681A9D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18697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43B75-A963-4E81-B8EC-65206F027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708530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63F7D-50D1-4D31-978D-F3FBBBED5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34108"/>
      </p:ext>
    </p:extLst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09C28-E535-47B7-92D0-28DB7068F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92105"/>
      </p:ext>
    </p:extLst>
  </p:cSld>
  <p:clrMapOvr>
    <a:masterClrMapping/>
  </p:clrMapOvr>
  <p:transition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A92B3-F906-415E-B248-343758249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89636"/>
      </p:ext>
    </p:extLst>
  </p:cSld>
  <p:clrMapOvr>
    <a:masterClrMapping/>
  </p:clrMapOvr>
  <p:transition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7696200" cy="365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A31BE-8B97-41F8-B926-9AFB6A09D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406023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0325D-B2B7-41E2-A766-33B3E400C0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402165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6B51F-E46E-4E20-BE02-DAC879756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581494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F7EF-B10F-4984-AC7A-83EDF0103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489328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05382-EF61-4B09-87CA-3DE1F2DF1B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905042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0E0EC-BD8F-4B55-9121-2D4BF8FB5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85444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B80AE-D2D6-43A1-B039-3CCA12A90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98116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9395-2534-47D2-B6B8-FF88D6BB6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079894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909E9-6128-4561-B360-7B0A5764A4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174868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1162050 w 2903"/>
              <a:gd name="T1" fmla="*/ 244856 h 3686"/>
              <a:gd name="T2" fmla="*/ 1026751 w 2903"/>
              <a:gd name="T3" fmla="*/ 45239 h 3686"/>
              <a:gd name="T4" fmla="*/ 897056 w 2903"/>
              <a:gd name="T5" fmla="*/ 0 h 3686"/>
              <a:gd name="T6" fmla="*/ 44032 w 2903"/>
              <a:gd name="T7" fmla="*/ 1589585 h 3686"/>
              <a:gd name="T8" fmla="*/ 44032 w 2903"/>
              <a:gd name="T9" fmla="*/ 1825394 h 3686"/>
              <a:gd name="T10" fmla="*/ 0 w 2903"/>
              <a:gd name="T11" fmla="*/ 2053285 h 3686"/>
              <a:gd name="T12" fmla="*/ 28821 w 2903"/>
              <a:gd name="T13" fmla="*/ 2084387 h 3686"/>
              <a:gd name="T14" fmla="*/ 176529 w 2903"/>
              <a:gd name="T15" fmla="*/ 1897211 h 3686"/>
              <a:gd name="T16" fmla="*/ 296217 w 2903"/>
              <a:gd name="T17" fmla="*/ 1825394 h 3686"/>
              <a:gd name="T18" fmla="*/ 1162050 w 2903"/>
              <a:gd name="T19" fmla="*/ 244856 h 3686"/>
              <a:gd name="T20" fmla="*/ 1162050 w 2903"/>
              <a:gd name="T21" fmla="*/ 24485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8B768B-3232-4923-85C1-E0EFAC180A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917850 w 2911"/>
              <a:gd name="T1" fmla="*/ 0 h 3703"/>
              <a:gd name="T2" fmla="*/ 52037 w 2911"/>
              <a:gd name="T3" fmla="*/ 1605520 h 3703"/>
              <a:gd name="T4" fmla="*/ 52437 w 2911"/>
              <a:gd name="T5" fmla="*/ 1812794 h 3703"/>
              <a:gd name="T6" fmla="*/ 0 w 2911"/>
              <a:gd name="T7" fmla="*/ 2057445 h 3703"/>
              <a:gd name="T8" fmla="*/ 20014 w 2911"/>
              <a:gd name="T9" fmla="*/ 2097087 h 3703"/>
              <a:gd name="T10" fmla="*/ 168920 w 2911"/>
              <a:gd name="T11" fmla="*/ 1898308 h 3703"/>
              <a:gd name="T12" fmla="*/ 305416 w 2911"/>
              <a:gd name="T13" fmla="*/ 1823554 h 3703"/>
              <a:gd name="T14" fmla="*/ 1165225 w 2911"/>
              <a:gd name="T15" fmla="*/ 242385 h 3703"/>
              <a:gd name="T16" fmla="*/ 1036334 w 2911"/>
              <a:gd name="T17" fmla="*/ 54367 h 3703"/>
              <a:gd name="T18" fmla="*/ 917850 w 2911"/>
              <a:gd name="T19" fmla="*/ 0 h 3703"/>
              <a:gd name="T20" fmla="*/ 917850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1406370 h 2777"/>
              <a:gd name="T2" fmla="*/ 172990 w 2561"/>
              <a:gd name="T3" fmla="*/ 1444854 h 2777"/>
              <a:gd name="T4" fmla="*/ 294723 w 2561"/>
              <a:gd name="T5" fmla="*/ 1571625 h 2777"/>
              <a:gd name="T6" fmla="*/ 1025525 w 2561"/>
              <a:gd name="T7" fmla="*/ 225811 h 2777"/>
              <a:gd name="T8" fmla="*/ 848130 w 2561"/>
              <a:gd name="T9" fmla="*/ 46407 h 2777"/>
              <a:gd name="T10" fmla="*/ 760034 w 2561"/>
              <a:gd name="T11" fmla="*/ 0 h 2777"/>
              <a:gd name="T12" fmla="*/ 0 w 2561"/>
              <a:gd name="T13" fmla="*/ 1406370 h 2777"/>
              <a:gd name="T14" fmla="*/ 0 w 2561"/>
              <a:gd name="T15" fmla="*/ 140637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2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94 w 2177"/>
                <a:gd name="T1" fmla="*/ 630 h 1298"/>
                <a:gd name="T2" fmla="*/ 710 w 2177"/>
                <a:gd name="T3" fmla="*/ 553 h 1298"/>
                <a:gd name="T4" fmla="*/ 666 w 2177"/>
                <a:gd name="T5" fmla="*/ 239 h 1298"/>
                <a:gd name="T6" fmla="*/ 1070 w 2177"/>
                <a:gd name="T7" fmla="*/ 165 h 1298"/>
                <a:gd name="T8" fmla="*/ 1089 w 2177"/>
                <a:gd name="T9" fmla="*/ 102 h 1298"/>
                <a:gd name="T10" fmla="*/ 1050 w 2177"/>
                <a:gd name="T11" fmla="*/ 50 h 1298"/>
                <a:gd name="T12" fmla="*/ 638 w 2177"/>
                <a:gd name="T13" fmla="*/ 106 h 1298"/>
                <a:gd name="T14" fmla="*/ 610 w 2177"/>
                <a:gd name="T15" fmla="*/ 16 h 1298"/>
                <a:gd name="T16" fmla="*/ 543 w 2177"/>
                <a:gd name="T17" fmla="*/ 0 h 1298"/>
                <a:gd name="T18" fmla="*/ 479 w 2177"/>
                <a:gd name="T19" fmla="*/ 14 h 1298"/>
                <a:gd name="T20" fmla="*/ 444 w 2177"/>
                <a:gd name="T21" fmla="*/ 53 h 1298"/>
                <a:gd name="T22" fmla="*/ 469 w 2177"/>
                <a:gd name="T23" fmla="*/ 143 h 1298"/>
                <a:gd name="T24" fmla="*/ 330 w 2177"/>
                <a:gd name="T25" fmla="*/ 221 h 1298"/>
                <a:gd name="T26" fmla="*/ 492 w 2177"/>
                <a:gd name="T27" fmla="*/ 237 h 1298"/>
                <a:gd name="T28" fmla="*/ 556 w 2177"/>
                <a:gd name="T29" fmla="*/ 445 h 1298"/>
                <a:gd name="T30" fmla="*/ 71 w 2177"/>
                <a:gd name="T31" fmla="*/ 235 h 1298"/>
                <a:gd name="T32" fmla="*/ 23 w 2177"/>
                <a:gd name="T33" fmla="*/ 255 h 1298"/>
                <a:gd name="T34" fmla="*/ 0 w 2177"/>
                <a:gd name="T35" fmla="*/ 318 h 1298"/>
                <a:gd name="T36" fmla="*/ 28 w 2177"/>
                <a:gd name="T37" fmla="*/ 390 h 1298"/>
                <a:gd name="T38" fmla="*/ 570 w 2177"/>
                <a:gd name="T39" fmla="*/ 644 h 1298"/>
                <a:gd name="T40" fmla="*/ 689 w 2177"/>
                <a:gd name="T41" fmla="*/ 628 h 1298"/>
                <a:gd name="T42" fmla="*/ 785 w 2177"/>
                <a:gd name="T43" fmla="*/ 649 h 1298"/>
                <a:gd name="T44" fmla="*/ 794 w 2177"/>
                <a:gd name="T45" fmla="*/ 630 h 1298"/>
                <a:gd name="T46" fmla="*/ 794 w 2177"/>
                <a:gd name="T47" fmla="*/ 63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4 h 258"/>
                <a:gd name="T2" fmla="*/ 60 w 143"/>
                <a:gd name="T3" fmla="*/ 0 h 258"/>
                <a:gd name="T4" fmla="*/ 71 w 143"/>
                <a:gd name="T5" fmla="*/ 117 h 258"/>
                <a:gd name="T6" fmla="*/ 4 w 143"/>
                <a:gd name="T7" fmla="*/ 129 h 258"/>
                <a:gd name="T8" fmla="*/ 0 w 143"/>
                <a:gd name="T9" fmla="*/ 4 h 258"/>
                <a:gd name="T10" fmla="*/ 0 w 143"/>
                <a:gd name="T11" fmla="*/ 4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68 w 1586"/>
                <a:gd name="T1" fmla="*/ 0 h 821"/>
                <a:gd name="T2" fmla="*/ 665 w 1586"/>
                <a:gd name="T3" fmla="*/ 259 h 821"/>
                <a:gd name="T4" fmla="*/ 713 w 1586"/>
                <a:gd name="T5" fmla="*/ 319 h 821"/>
                <a:gd name="T6" fmla="*/ 792 w 1586"/>
                <a:gd name="T7" fmla="*/ 396 h 821"/>
                <a:gd name="T8" fmla="*/ 782 w 1586"/>
                <a:gd name="T9" fmla="*/ 410 h 821"/>
                <a:gd name="T10" fmla="*/ 674 w 1586"/>
                <a:gd name="T11" fmla="*/ 393 h 821"/>
                <a:gd name="T12" fmla="*/ 572 w 1586"/>
                <a:gd name="T13" fmla="*/ 405 h 821"/>
                <a:gd name="T14" fmla="*/ 21 w 1586"/>
                <a:gd name="T15" fmla="*/ 149 h 821"/>
                <a:gd name="T16" fmla="*/ 0 w 1586"/>
                <a:gd name="T17" fmla="*/ 75 h 821"/>
                <a:gd name="T18" fmla="*/ 23 w 1586"/>
                <a:gd name="T19" fmla="*/ 16 h 821"/>
                <a:gd name="T20" fmla="*/ 68 w 1586"/>
                <a:gd name="T21" fmla="*/ 0 h 821"/>
                <a:gd name="T22" fmla="*/ 6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63 h 747"/>
                <a:gd name="T2" fmla="*/ 461 w 1049"/>
                <a:gd name="T3" fmla="*/ 374 h 747"/>
                <a:gd name="T4" fmla="*/ 470 w 1049"/>
                <a:gd name="T5" fmla="*/ 267 h 747"/>
                <a:gd name="T6" fmla="*/ 525 w 1049"/>
                <a:gd name="T7" fmla="*/ 211 h 747"/>
                <a:gd name="T8" fmla="*/ 39 w 1049"/>
                <a:gd name="T9" fmla="*/ 0 h 747"/>
                <a:gd name="T10" fmla="*/ 0 w 1049"/>
                <a:gd name="T11" fmla="*/ 64 h 747"/>
                <a:gd name="T12" fmla="*/ 0 w 1049"/>
                <a:gd name="T13" fmla="*/ 163 h 747"/>
                <a:gd name="T14" fmla="*/ 0 w 1049"/>
                <a:gd name="T15" fmla="*/ 16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4 h 241"/>
                <a:gd name="T2" fmla="*/ 79 w 272"/>
                <a:gd name="T3" fmla="*/ 0 h 241"/>
                <a:gd name="T4" fmla="*/ 125 w 272"/>
                <a:gd name="T5" fmla="*/ 18 h 241"/>
                <a:gd name="T6" fmla="*/ 135 w 272"/>
                <a:gd name="T7" fmla="*/ 70 h 241"/>
                <a:gd name="T8" fmla="*/ 81 w 272"/>
                <a:gd name="T9" fmla="*/ 73 h 241"/>
                <a:gd name="T10" fmla="*/ 16 w 272"/>
                <a:gd name="T11" fmla="*/ 121 h 241"/>
                <a:gd name="T12" fmla="*/ 0 w 272"/>
                <a:gd name="T13" fmla="*/ 14 h 241"/>
                <a:gd name="T14" fmla="*/ 0 w 272"/>
                <a:gd name="T15" fmla="*/ 1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76 w 152"/>
                <a:gd name="T1" fmla="*/ 2 h 224"/>
                <a:gd name="T2" fmla="*/ 76 w 152"/>
                <a:gd name="T3" fmla="*/ 112 h 224"/>
                <a:gd name="T4" fmla="*/ 0 w 152"/>
                <a:gd name="T5" fmla="*/ 4 h 224"/>
                <a:gd name="T6" fmla="*/ 36 w 152"/>
                <a:gd name="T7" fmla="*/ 0 h 224"/>
                <a:gd name="T8" fmla="*/ 76 w 152"/>
                <a:gd name="T9" fmla="*/ 2 h 224"/>
                <a:gd name="T10" fmla="*/ 76 w 152"/>
                <a:gd name="T11" fmla="*/ 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40 h 764"/>
                <a:gd name="T2" fmla="*/ 44 w 386"/>
                <a:gd name="T3" fmla="*/ 0 h 764"/>
                <a:gd name="T4" fmla="*/ 116 w 386"/>
                <a:gd name="T5" fmla="*/ 3 h 764"/>
                <a:gd name="T6" fmla="*/ 193 w 386"/>
                <a:gd name="T7" fmla="*/ 383 h 764"/>
                <a:gd name="T8" fmla="*/ 140 w 386"/>
                <a:gd name="T9" fmla="*/ 361 h 764"/>
                <a:gd name="T10" fmla="*/ 76 w 386"/>
                <a:gd name="T11" fmla="*/ 339 h 764"/>
                <a:gd name="T12" fmla="*/ 0 w 386"/>
                <a:gd name="T13" fmla="*/ 40 h 764"/>
                <a:gd name="T14" fmla="*/ 0 w 386"/>
                <a:gd name="T15" fmla="*/ 4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46 w 728"/>
                <a:gd name="T1" fmla="*/ 0 h 348"/>
                <a:gd name="T2" fmla="*/ 0 w 728"/>
                <a:gd name="T3" fmla="*/ 53 h 348"/>
                <a:gd name="T4" fmla="*/ 14 w 728"/>
                <a:gd name="T5" fmla="*/ 174 h 348"/>
                <a:gd name="T6" fmla="*/ 358 w 728"/>
                <a:gd name="T7" fmla="*/ 119 h 348"/>
                <a:gd name="T8" fmla="*/ 364 w 728"/>
                <a:gd name="T9" fmla="*/ 22 h 348"/>
                <a:gd name="T10" fmla="*/ 346 w 728"/>
                <a:gd name="T11" fmla="*/ 0 h 348"/>
                <a:gd name="T12" fmla="*/ 34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36 w 312"/>
                <a:gd name="T1" fmla="*/ 0 h 135"/>
                <a:gd name="T2" fmla="*/ 0 w 312"/>
                <a:gd name="T3" fmla="*/ 39 h 135"/>
                <a:gd name="T4" fmla="*/ 156 w 312"/>
                <a:gd name="T5" fmla="*/ 67 h 135"/>
                <a:gd name="T6" fmla="*/ 136 w 312"/>
                <a:gd name="T7" fmla="*/ 0 h 135"/>
                <a:gd name="T8" fmla="*/ 136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1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2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5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53 h 175"/>
                    <a:gd name="T2" fmla="*/ 57 w 313"/>
                    <a:gd name="T3" fmla="*/ 5 h 175"/>
                    <a:gd name="T4" fmla="*/ 107 w 313"/>
                    <a:gd name="T5" fmla="*/ 0 h 175"/>
                    <a:gd name="T6" fmla="*/ 146 w 313"/>
                    <a:gd name="T7" fmla="*/ 13 h 175"/>
                    <a:gd name="T8" fmla="*/ 157 w 313"/>
                    <a:gd name="T9" fmla="*/ 45 h 175"/>
                    <a:gd name="T10" fmla="*/ 84 w 313"/>
                    <a:gd name="T11" fmla="*/ 33 h 175"/>
                    <a:gd name="T12" fmla="*/ 37 w 313"/>
                    <a:gd name="T13" fmla="*/ 50 h 175"/>
                    <a:gd name="T14" fmla="*/ 7 w 313"/>
                    <a:gd name="T15" fmla="*/ 87 h 175"/>
                    <a:gd name="T16" fmla="*/ 0 w 313"/>
                    <a:gd name="T17" fmla="*/ 53 h 175"/>
                    <a:gd name="T18" fmla="*/ 0 w 313"/>
                    <a:gd name="T19" fmla="*/ 5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20 h 266"/>
                    <a:gd name="T2" fmla="*/ 80 w 230"/>
                    <a:gd name="T3" fmla="*/ 133 h 266"/>
                    <a:gd name="T4" fmla="*/ 115 w 230"/>
                    <a:gd name="T5" fmla="*/ 126 h 266"/>
                    <a:gd name="T6" fmla="*/ 112 w 230"/>
                    <a:gd name="T7" fmla="*/ 9 h 266"/>
                    <a:gd name="T8" fmla="*/ 83 w 230"/>
                    <a:gd name="T9" fmla="*/ 0 h 266"/>
                    <a:gd name="T10" fmla="*/ 90 w 230"/>
                    <a:gd name="T11" fmla="*/ 99 h 266"/>
                    <a:gd name="T12" fmla="*/ 36 w 230"/>
                    <a:gd name="T13" fmla="*/ 2 h 266"/>
                    <a:gd name="T14" fmla="*/ 0 w 230"/>
                    <a:gd name="T15" fmla="*/ 20 h 266"/>
                    <a:gd name="T16" fmla="*/ 0 w 230"/>
                    <a:gd name="T17" fmla="*/ 2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0 h 234"/>
                    <a:gd name="T2" fmla="*/ 18 w 87"/>
                    <a:gd name="T3" fmla="*/ 47 h 234"/>
                    <a:gd name="T4" fmla="*/ 22 w 87"/>
                    <a:gd name="T5" fmla="*/ 77 h 234"/>
                    <a:gd name="T6" fmla="*/ 13 w 87"/>
                    <a:gd name="T7" fmla="*/ 117 h 234"/>
                    <a:gd name="T8" fmla="*/ 40 w 87"/>
                    <a:gd name="T9" fmla="*/ 110 h 234"/>
                    <a:gd name="T10" fmla="*/ 43 w 87"/>
                    <a:gd name="T11" fmla="*/ 58 h 234"/>
                    <a:gd name="T12" fmla="*/ 23 w 87"/>
                    <a:gd name="T13" fmla="*/ 0 h 234"/>
                    <a:gd name="T14" fmla="*/ 0 w 87"/>
                    <a:gd name="T15" fmla="*/ 10 h 234"/>
                    <a:gd name="T16" fmla="*/ 0 w 87"/>
                    <a:gd name="T17" fmla="*/ 1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50 w 1190"/>
                  <a:gd name="T1" fmla="*/ 0 h 500"/>
                  <a:gd name="T2" fmla="*/ 595 w 1190"/>
                  <a:gd name="T3" fmla="*/ 245 h 500"/>
                  <a:gd name="T4" fmla="*/ 538 w 1190"/>
                  <a:gd name="T5" fmla="*/ 250 h 500"/>
                  <a:gd name="T6" fmla="*/ 0 w 1190"/>
                  <a:gd name="T7" fmla="*/ 14 h 500"/>
                  <a:gd name="T8" fmla="*/ 50 w 1190"/>
                  <a:gd name="T9" fmla="*/ 0 h 500"/>
                  <a:gd name="T10" fmla="*/ 5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7 w 489"/>
                  <a:gd name="T1" fmla="*/ 17 h 296"/>
                  <a:gd name="T2" fmla="*/ 80 w 489"/>
                  <a:gd name="T3" fmla="*/ 33 h 296"/>
                  <a:gd name="T4" fmla="*/ 162 w 489"/>
                  <a:gd name="T5" fmla="*/ 69 h 296"/>
                  <a:gd name="T6" fmla="*/ 220 w 489"/>
                  <a:gd name="T7" fmla="*/ 122 h 296"/>
                  <a:gd name="T8" fmla="*/ 163 w 489"/>
                  <a:gd name="T9" fmla="*/ 115 h 296"/>
                  <a:gd name="T10" fmla="*/ 69 w 489"/>
                  <a:gd name="T11" fmla="*/ 73 h 296"/>
                  <a:gd name="T12" fmla="*/ 25 w 489"/>
                  <a:gd name="T13" fmla="*/ 40 h 296"/>
                  <a:gd name="T14" fmla="*/ 53 w 489"/>
                  <a:gd name="T15" fmla="*/ 82 h 296"/>
                  <a:gd name="T16" fmla="*/ 136 w 489"/>
                  <a:gd name="T17" fmla="*/ 135 h 296"/>
                  <a:gd name="T18" fmla="*/ 233 w 489"/>
                  <a:gd name="T19" fmla="*/ 148 h 296"/>
                  <a:gd name="T20" fmla="*/ 244 w 489"/>
                  <a:gd name="T21" fmla="*/ 112 h 296"/>
                  <a:gd name="T22" fmla="*/ 197 w 489"/>
                  <a:gd name="T23" fmla="*/ 60 h 296"/>
                  <a:gd name="T24" fmla="*/ 85 w 489"/>
                  <a:gd name="T25" fmla="*/ 9 h 296"/>
                  <a:gd name="T26" fmla="*/ 0 w 489"/>
                  <a:gd name="T27" fmla="*/ 0 h 296"/>
                  <a:gd name="T28" fmla="*/ 7 w 489"/>
                  <a:gd name="T29" fmla="*/ 17 h 296"/>
                  <a:gd name="T30" fmla="*/ 7 w 489"/>
                  <a:gd name="T31" fmla="*/ 17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2 w 213"/>
                  <a:gd name="T1" fmla="*/ 0 h 478"/>
                  <a:gd name="T2" fmla="*/ 46 w 213"/>
                  <a:gd name="T3" fmla="*/ 12 h 478"/>
                  <a:gd name="T4" fmla="*/ 40 w 213"/>
                  <a:gd name="T5" fmla="*/ 96 h 478"/>
                  <a:gd name="T6" fmla="*/ 53 w 213"/>
                  <a:gd name="T7" fmla="*/ 163 h 478"/>
                  <a:gd name="T8" fmla="*/ 107 w 213"/>
                  <a:gd name="T9" fmla="*/ 225 h 478"/>
                  <a:gd name="T10" fmla="*/ 49 w 213"/>
                  <a:gd name="T11" fmla="*/ 238 h 478"/>
                  <a:gd name="T12" fmla="*/ 15 w 213"/>
                  <a:gd name="T13" fmla="*/ 171 h 478"/>
                  <a:gd name="T14" fmla="*/ 0 w 213"/>
                  <a:gd name="T15" fmla="*/ 28 h 478"/>
                  <a:gd name="T16" fmla="*/ 12 w 213"/>
                  <a:gd name="T17" fmla="*/ 0 h 478"/>
                  <a:gd name="T18" fmla="*/ 12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7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55 w 150"/>
                    <a:gd name="T1" fmla="*/ 0 h 173"/>
                    <a:gd name="T2" fmla="*/ 20 w 150"/>
                    <a:gd name="T3" fmla="*/ 33 h 173"/>
                    <a:gd name="T4" fmla="*/ 0 w 150"/>
                    <a:gd name="T5" fmla="*/ 87 h 173"/>
                    <a:gd name="T6" fmla="*/ 40 w 150"/>
                    <a:gd name="T7" fmla="*/ 80 h 173"/>
                    <a:gd name="T8" fmla="*/ 52 w 150"/>
                    <a:gd name="T9" fmla="*/ 42 h 173"/>
                    <a:gd name="T10" fmla="*/ 75 w 150"/>
                    <a:gd name="T11" fmla="*/ 14 h 173"/>
                    <a:gd name="T12" fmla="*/ 55 w 150"/>
                    <a:gd name="T13" fmla="*/ 0 h 173"/>
                    <a:gd name="T14" fmla="*/ 55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78 w 1684"/>
                    <a:gd name="T1" fmla="*/ 0 h 880"/>
                    <a:gd name="T2" fmla="*/ 32 w 1684"/>
                    <a:gd name="T3" fmla="*/ 26 h 880"/>
                    <a:gd name="T4" fmla="*/ 0 w 1684"/>
                    <a:gd name="T5" fmla="*/ 104 h 880"/>
                    <a:gd name="T6" fmla="*/ 34 w 1684"/>
                    <a:gd name="T7" fmla="*/ 179 h 880"/>
                    <a:gd name="T8" fmla="*/ 591 w 1684"/>
                    <a:gd name="T9" fmla="*/ 434 h 880"/>
                    <a:gd name="T10" fmla="*/ 711 w 1684"/>
                    <a:gd name="T11" fmla="*/ 418 h 880"/>
                    <a:gd name="T12" fmla="*/ 808 w 1684"/>
                    <a:gd name="T13" fmla="*/ 440 h 880"/>
                    <a:gd name="T14" fmla="*/ 842 w 1684"/>
                    <a:gd name="T15" fmla="*/ 404 h 880"/>
                    <a:gd name="T16" fmla="*/ 751 w 1684"/>
                    <a:gd name="T17" fmla="*/ 332 h 880"/>
                    <a:gd name="T18" fmla="*/ 714 w 1684"/>
                    <a:gd name="T19" fmla="*/ 256 h 880"/>
                    <a:gd name="T20" fmla="*/ 685 w 1684"/>
                    <a:gd name="T21" fmla="*/ 264 h 880"/>
                    <a:gd name="T22" fmla="*/ 720 w 1684"/>
                    <a:gd name="T23" fmla="*/ 332 h 880"/>
                    <a:gd name="T24" fmla="*/ 789 w 1684"/>
                    <a:gd name="T25" fmla="*/ 405 h 880"/>
                    <a:gd name="T26" fmla="*/ 707 w 1684"/>
                    <a:gd name="T27" fmla="*/ 394 h 880"/>
                    <a:gd name="T28" fmla="*/ 610 w 1684"/>
                    <a:gd name="T29" fmla="*/ 407 h 880"/>
                    <a:gd name="T30" fmla="*/ 628 w 1684"/>
                    <a:gd name="T31" fmla="*/ 325 h 880"/>
                    <a:gd name="T32" fmla="*/ 669 w 1684"/>
                    <a:gd name="T33" fmla="*/ 269 h 880"/>
                    <a:gd name="T34" fmla="*/ 621 w 1684"/>
                    <a:gd name="T35" fmla="*/ 276 h 880"/>
                    <a:gd name="T36" fmla="*/ 583 w 1684"/>
                    <a:gd name="T37" fmla="*/ 329 h 880"/>
                    <a:gd name="T38" fmla="*/ 570 w 1684"/>
                    <a:gd name="T39" fmla="*/ 396 h 880"/>
                    <a:gd name="T40" fmla="*/ 54 w 1684"/>
                    <a:gd name="T41" fmla="*/ 155 h 880"/>
                    <a:gd name="T42" fmla="*/ 40 w 1684"/>
                    <a:gd name="T43" fmla="*/ 108 h 880"/>
                    <a:gd name="T44" fmla="*/ 52 w 1684"/>
                    <a:gd name="T45" fmla="*/ 48 h 880"/>
                    <a:gd name="T46" fmla="*/ 109 w 1684"/>
                    <a:gd name="T47" fmla="*/ 0 h 880"/>
                    <a:gd name="T48" fmla="*/ 78 w 1684"/>
                    <a:gd name="T49" fmla="*/ 0 h 880"/>
                    <a:gd name="T50" fmla="*/ 78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09 w 642"/>
                    <a:gd name="T1" fmla="*/ 448 h 1188"/>
                    <a:gd name="T2" fmla="*/ 0 w 642"/>
                    <a:gd name="T3" fmla="*/ 62 h 1188"/>
                    <a:gd name="T4" fmla="*/ 41 w 642"/>
                    <a:gd name="T5" fmla="*/ 19 h 1188"/>
                    <a:gd name="T6" fmla="*/ 129 w 642"/>
                    <a:gd name="T7" fmla="*/ 0 h 1188"/>
                    <a:gd name="T8" fmla="*/ 200 w 642"/>
                    <a:gd name="T9" fmla="*/ 29 h 1188"/>
                    <a:gd name="T10" fmla="*/ 322 w 642"/>
                    <a:gd name="T11" fmla="*/ 594 h 1188"/>
                    <a:gd name="T12" fmla="*/ 278 w 642"/>
                    <a:gd name="T13" fmla="*/ 546 h 1188"/>
                    <a:gd name="T14" fmla="*/ 178 w 642"/>
                    <a:gd name="T15" fmla="*/ 49 h 1188"/>
                    <a:gd name="T16" fmla="*/ 113 w 642"/>
                    <a:gd name="T17" fmla="*/ 31 h 1188"/>
                    <a:gd name="T18" fmla="*/ 60 w 642"/>
                    <a:gd name="T19" fmla="*/ 37 h 1188"/>
                    <a:gd name="T20" fmla="*/ 38 w 642"/>
                    <a:gd name="T21" fmla="*/ 71 h 1188"/>
                    <a:gd name="T22" fmla="*/ 153 w 642"/>
                    <a:gd name="T23" fmla="*/ 462 h 1188"/>
                    <a:gd name="T24" fmla="*/ 109 w 642"/>
                    <a:gd name="T25" fmla="*/ 448 h 1188"/>
                    <a:gd name="T26" fmla="*/ 109 w 642"/>
                    <a:gd name="T27" fmla="*/ 448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4 h 504"/>
                    <a:gd name="T2" fmla="*/ 38 w 192"/>
                    <a:gd name="T3" fmla="*/ 97 h 504"/>
                    <a:gd name="T4" fmla="*/ 57 w 192"/>
                    <a:gd name="T5" fmla="*/ 159 h 504"/>
                    <a:gd name="T6" fmla="*/ 58 w 192"/>
                    <a:gd name="T7" fmla="*/ 252 h 504"/>
                    <a:gd name="T8" fmla="*/ 96 w 192"/>
                    <a:gd name="T9" fmla="*/ 252 h 504"/>
                    <a:gd name="T10" fmla="*/ 94 w 192"/>
                    <a:gd name="T11" fmla="*/ 180 h 504"/>
                    <a:gd name="T12" fmla="*/ 81 w 192"/>
                    <a:gd name="T13" fmla="*/ 104 h 504"/>
                    <a:gd name="T14" fmla="*/ 50 w 192"/>
                    <a:gd name="T15" fmla="*/ 30 h 504"/>
                    <a:gd name="T16" fmla="*/ 32 w 192"/>
                    <a:gd name="T17" fmla="*/ 0 h 504"/>
                    <a:gd name="T18" fmla="*/ 0 w 192"/>
                    <a:gd name="T19" fmla="*/ 14 h 504"/>
                    <a:gd name="T20" fmla="*/ 0 w 192"/>
                    <a:gd name="T21" fmla="*/ 1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49 w 390"/>
                    <a:gd name="T1" fmla="*/ 0 h 269"/>
                    <a:gd name="T2" fmla="*/ 129 w 390"/>
                    <a:gd name="T3" fmla="*/ 9 h 269"/>
                    <a:gd name="T4" fmla="*/ 127 w 390"/>
                    <a:gd name="T5" fmla="*/ 33 h 269"/>
                    <a:gd name="T6" fmla="*/ 0 w 390"/>
                    <a:gd name="T7" fmla="*/ 85 h 269"/>
                    <a:gd name="T8" fmla="*/ 0 w 390"/>
                    <a:gd name="T9" fmla="*/ 111 h 269"/>
                    <a:gd name="T10" fmla="*/ 142 w 390"/>
                    <a:gd name="T11" fmla="*/ 113 h 269"/>
                    <a:gd name="T12" fmla="*/ 160 w 390"/>
                    <a:gd name="T13" fmla="*/ 135 h 269"/>
                    <a:gd name="T14" fmla="*/ 195 w 390"/>
                    <a:gd name="T15" fmla="*/ 133 h 269"/>
                    <a:gd name="T16" fmla="*/ 192 w 390"/>
                    <a:gd name="T17" fmla="*/ 95 h 269"/>
                    <a:gd name="T18" fmla="*/ 58 w 390"/>
                    <a:gd name="T19" fmla="*/ 88 h 269"/>
                    <a:gd name="T20" fmla="*/ 167 w 390"/>
                    <a:gd name="T21" fmla="*/ 45 h 269"/>
                    <a:gd name="T22" fmla="*/ 149 w 390"/>
                    <a:gd name="T23" fmla="*/ 0 h 269"/>
                    <a:gd name="T24" fmla="*/ 149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66 h 424"/>
                    <a:gd name="T2" fmla="*/ 432 w 941"/>
                    <a:gd name="T3" fmla="*/ 0 h 424"/>
                    <a:gd name="T4" fmla="*/ 463 w 941"/>
                    <a:gd name="T5" fmla="*/ 39 h 424"/>
                    <a:gd name="T6" fmla="*/ 471 w 941"/>
                    <a:gd name="T7" fmla="*/ 91 h 424"/>
                    <a:gd name="T8" fmla="*/ 452 w 941"/>
                    <a:gd name="T9" fmla="*/ 141 h 424"/>
                    <a:gd name="T10" fmla="*/ 29 w 941"/>
                    <a:gd name="T11" fmla="*/ 212 h 424"/>
                    <a:gd name="T12" fmla="*/ 27 w 941"/>
                    <a:gd name="T13" fmla="*/ 192 h 424"/>
                    <a:gd name="T14" fmla="*/ 432 w 941"/>
                    <a:gd name="T15" fmla="*/ 121 h 424"/>
                    <a:gd name="T16" fmla="*/ 447 w 941"/>
                    <a:gd name="T17" fmla="*/ 73 h 424"/>
                    <a:gd name="T18" fmla="*/ 420 w 941"/>
                    <a:gd name="T19" fmla="*/ 29 h 424"/>
                    <a:gd name="T20" fmla="*/ 0 w 941"/>
                    <a:gd name="T21" fmla="*/ 93 h 424"/>
                    <a:gd name="T22" fmla="*/ 0 w 941"/>
                    <a:gd name="T23" fmla="*/ 66 h 424"/>
                    <a:gd name="T24" fmla="*/ 0 w 941"/>
                    <a:gd name="T25" fmla="*/ 66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63 h 173"/>
                    <a:gd name="T2" fmla="*/ 33 w 488"/>
                    <a:gd name="T3" fmla="*/ 86 h 173"/>
                    <a:gd name="T4" fmla="*/ 111 w 488"/>
                    <a:gd name="T5" fmla="*/ 83 h 173"/>
                    <a:gd name="T6" fmla="*/ 210 w 488"/>
                    <a:gd name="T7" fmla="*/ 58 h 173"/>
                    <a:gd name="T8" fmla="*/ 245 w 488"/>
                    <a:gd name="T9" fmla="*/ 21 h 173"/>
                    <a:gd name="T10" fmla="*/ 222 w 488"/>
                    <a:gd name="T11" fmla="*/ 1 h 173"/>
                    <a:gd name="T12" fmla="*/ 127 w 488"/>
                    <a:gd name="T13" fmla="*/ 0 h 173"/>
                    <a:gd name="T14" fmla="*/ 55 w 488"/>
                    <a:gd name="T15" fmla="*/ 6 h 173"/>
                    <a:gd name="T16" fmla="*/ 8 w 488"/>
                    <a:gd name="T17" fmla="*/ 38 h 173"/>
                    <a:gd name="T18" fmla="*/ 56 w 488"/>
                    <a:gd name="T19" fmla="*/ 47 h 173"/>
                    <a:gd name="T20" fmla="*/ 138 w 488"/>
                    <a:gd name="T21" fmla="*/ 26 h 173"/>
                    <a:gd name="T22" fmla="*/ 209 w 488"/>
                    <a:gd name="T23" fmla="*/ 26 h 173"/>
                    <a:gd name="T24" fmla="*/ 135 w 488"/>
                    <a:gd name="T25" fmla="*/ 55 h 173"/>
                    <a:gd name="T26" fmla="*/ 71 w 488"/>
                    <a:gd name="T27" fmla="*/ 63 h 173"/>
                    <a:gd name="T28" fmla="*/ 0 w 488"/>
                    <a:gd name="T29" fmla="*/ 63 h 173"/>
                    <a:gd name="T30" fmla="*/ 0 w 488"/>
                    <a:gd name="T31" fmla="*/ 63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84 w 772"/>
                <a:gd name="T1" fmla="*/ 1379 h 3266"/>
                <a:gd name="T2" fmla="*/ 101 w 772"/>
                <a:gd name="T3" fmla="*/ 1287 h 3266"/>
                <a:gd name="T4" fmla="*/ 85 w 772"/>
                <a:gd name="T5" fmla="*/ 1216 h 3266"/>
                <a:gd name="T6" fmla="*/ 99 w 772"/>
                <a:gd name="T7" fmla="*/ 1111 h 3266"/>
                <a:gd name="T8" fmla="*/ 157 w 772"/>
                <a:gd name="T9" fmla="*/ 984 h 3266"/>
                <a:gd name="T10" fmla="*/ 170 w 772"/>
                <a:gd name="T11" fmla="*/ 904 h 3266"/>
                <a:gd name="T12" fmla="*/ 157 w 772"/>
                <a:gd name="T13" fmla="*/ 851 h 3266"/>
                <a:gd name="T14" fmla="*/ 106 w 772"/>
                <a:gd name="T15" fmla="*/ 812 h 3266"/>
                <a:gd name="T16" fmla="*/ 96 w 772"/>
                <a:gd name="T17" fmla="*/ 763 h 3266"/>
                <a:gd name="T18" fmla="*/ 114 w 772"/>
                <a:gd name="T19" fmla="*/ 693 h 3266"/>
                <a:gd name="T20" fmla="*/ 197 w 772"/>
                <a:gd name="T21" fmla="*/ 505 h 3266"/>
                <a:gd name="T22" fmla="*/ 205 w 772"/>
                <a:gd name="T23" fmla="*/ 413 h 3266"/>
                <a:gd name="T24" fmla="*/ 184 w 772"/>
                <a:gd name="T25" fmla="*/ 312 h 3266"/>
                <a:gd name="T26" fmla="*/ 114 w 772"/>
                <a:gd name="T27" fmla="*/ 263 h 3266"/>
                <a:gd name="T28" fmla="*/ 53 w 772"/>
                <a:gd name="T29" fmla="*/ 184 h 3266"/>
                <a:gd name="T30" fmla="*/ 0 w 772"/>
                <a:gd name="T31" fmla="*/ 0 h 3266"/>
                <a:gd name="T32" fmla="*/ 8 w 772"/>
                <a:gd name="T33" fmla="*/ 167 h 3266"/>
                <a:gd name="T34" fmla="*/ 48 w 772"/>
                <a:gd name="T35" fmla="*/ 267 h 3266"/>
                <a:gd name="T36" fmla="*/ 101 w 772"/>
                <a:gd name="T37" fmla="*/ 329 h 3266"/>
                <a:gd name="T38" fmla="*/ 160 w 772"/>
                <a:gd name="T39" fmla="*/ 364 h 3266"/>
                <a:gd name="T40" fmla="*/ 163 w 772"/>
                <a:gd name="T41" fmla="*/ 456 h 3266"/>
                <a:gd name="T42" fmla="*/ 133 w 772"/>
                <a:gd name="T43" fmla="*/ 553 h 3266"/>
                <a:gd name="T44" fmla="*/ 64 w 772"/>
                <a:gd name="T45" fmla="*/ 724 h 3266"/>
                <a:gd name="T46" fmla="*/ 61 w 772"/>
                <a:gd name="T47" fmla="*/ 834 h 3266"/>
                <a:gd name="T48" fmla="*/ 125 w 772"/>
                <a:gd name="T49" fmla="*/ 895 h 3266"/>
                <a:gd name="T50" fmla="*/ 122 w 772"/>
                <a:gd name="T51" fmla="*/ 952 h 3266"/>
                <a:gd name="T52" fmla="*/ 66 w 772"/>
                <a:gd name="T53" fmla="*/ 1071 h 3266"/>
                <a:gd name="T54" fmla="*/ 42 w 772"/>
                <a:gd name="T55" fmla="*/ 1185 h 3266"/>
                <a:gd name="T56" fmla="*/ 64 w 772"/>
                <a:gd name="T57" fmla="*/ 1308 h 3266"/>
                <a:gd name="T58" fmla="*/ 114 w 772"/>
                <a:gd name="T59" fmla="*/ 1374 h 3266"/>
                <a:gd name="T60" fmla="*/ 178 w 772"/>
                <a:gd name="T61" fmla="*/ 1427 h 3266"/>
                <a:gd name="T62" fmla="*/ 184 w 772"/>
                <a:gd name="T63" fmla="*/ 1379 h 3266"/>
                <a:gd name="T64" fmla="*/ 184 w 772"/>
                <a:gd name="T65" fmla="*/ 137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84 w 772"/>
                <a:gd name="T1" fmla="*/ 1578 h 3266"/>
                <a:gd name="T2" fmla="*/ 101 w 772"/>
                <a:gd name="T3" fmla="*/ 1473 h 3266"/>
                <a:gd name="T4" fmla="*/ 85 w 772"/>
                <a:gd name="T5" fmla="*/ 1392 h 3266"/>
                <a:gd name="T6" fmla="*/ 99 w 772"/>
                <a:gd name="T7" fmla="*/ 1271 h 3266"/>
                <a:gd name="T8" fmla="*/ 157 w 772"/>
                <a:gd name="T9" fmla="*/ 1126 h 3266"/>
                <a:gd name="T10" fmla="*/ 170 w 772"/>
                <a:gd name="T11" fmla="*/ 1035 h 3266"/>
                <a:gd name="T12" fmla="*/ 157 w 772"/>
                <a:gd name="T13" fmla="*/ 974 h 3266"/>
                <a:gd name="T14" fmla="*/ 106 w 772"/>
                <a:gd name="T15" fmla="*/ 930 h 3266"/>
                <a:gd name="T16" fmla="*/ 96 w 772"/>
                <a:gd name="T17" fmla="*/ 874 h 3266"/>
                <a:gd name="T18" fmla="*/ 114 w 772"/>
                <a:gd name="T19" fmla="*/ 794 h 3266"/>
                <a:gd name="T20" fmla="*/ 197 w 772"/>
                <a:gd name="T21" fmla="*/ 578 h 3266"/>
                <a:gd name="T22" fmla="*/ 205 w 772"/>
                <a:gd name="T23" fmla="*/ 473 h 3266"/>
                <a:gd name="T24" fmla="*/ 184 w 772"/>
                <a:gd name="T25" fmla="*/ 357 h 3266"/>
                <a:gd name="T26" fmla="*/ 114 w 772"/>
                <a:gd name="T27" fmla="*/ 302 h 3266"/>
                <a:gd name="T28" fmla="*/ 53 w 772"/>
                <a:gd name="T29" fmla="*/ 211 h 3266"/>
                <a:gd name="T30" fmla="*/ 0 w 772"/>
                <a:gd name="T31" fmla="*/ 0 h 3266"/>
                <a:gd name="T32" fmla="*/ 8 w 772"/>
                <a:gd name="T33" fmla="*/ 191 h 3266"/>
                <a:gd name="T34" fmla="*/ 48 w 772"/>
                <a:gd name="T35" fmla="*/ 306 h 3266"/>
                <a:gd name="T36" fmla="*/ 101 w 772"/>
                <a:gd name="T37" fmla="*/ 377 h 3266"/>
                <a:gd name="T38" fmla="*/ 160 w 772"/>
                <a:gd name="T39" fmla="*/ 417 h 3266"/>
                <a:gd name="T40" fmla="*/ 163 w 772"/>
                <a:gd name="T41" fmla="*/ 522 h 3266"/>
                <a:gd name="T42" fmla="*/ 133 w 772"/>
                <a:gd name="T43" fmla="*/ 633 h 3266"/>
                <a:gd name="T44" fmla="*/ 64 w 772"/>
                <a:gd name="T45" fmla="*/ 829 h 3266"/>
                <a:gd name="T46" fmla="*/ 61 w 772"/>
                <a:gd name="T47" fmla="*/ 955 h 3266"/>
                <a:gd name="T48" fmla="*/ 125 w 772"/>
                <a:gd name="T49" fmla="*/ 1025 h 3266"/>
                <a:gd name="T50" fmla="*/ 122 w 772"/>
                <a:gd name="T51" fmla="*/ 1090 h 3266"/>
                <a:gd name="T52" fmla="*/ 66 w 772"/>
                <a:gd name="T53" fmla="*/ 1226 h 3266"/>
                <a:gd name="T54" fmla="*/ 42 w 772"/>
                <a:gd name="T55" fmla="*/ 1357 h 3266"/>
                <a:gd name="T56" fmla="*/ 64 w 772"/>
                <a:gd name="T57" fmla="*/ 1497 h 3266"/>
                <a:gd name="T58" fmla="*/ 114 w 772"/>
                <a:gd name="T59" fmla="*/ 1572 h 3266"/>
                <a:gd name="T60" fmla="*/ 178 w 772"/>
                <a:gd name="T61" fmla="*/ 1633 h 3266"/>
                <a:gd name="T62" fmla="*/ 184 w 772"/>
                <a:gd name="T63" fmla="*/ 1578 h 3266"/>
                <a:gd name="T64" fmla="*/ 184 w 772"/>
                <a:gd name="T65" fmla="*/ 1578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40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31 w 245"/>
                  <a:gd name="T1" fmla="*/ 3 h 806"/>
                  <a:gd name="T2" fmla="*/ 33 w 245"/>
                  <a:gd name="T3" fmla="*/ 122 h 806"/>
                  <a:gd name="T4" fmla="*/ 0 w 245"/>
                  <a:gd name="T5" fmla="*/ 288 h 806"/>
                  <a:gd name="T6" fmla="*/ 20 w 245"/>
                  <a:gd name="T7" fmla="*/ 282 h 806"/>
                  <a:gd name="T8" fmla="*/ 55 w 245"/>
                  <a:gd name="T9" fmla="*/ 134 h 806"/>
                  <a:gd name="T10" fmla="*/ 62 w 245"/>
                  <a:gd name="T11" fmla="*/ 0 h 806"/>
                  <a:gd name="T12" fmla="*/ 31 w 245"/>
                  <a:gd name="T13" fmla="*/ 3 h 806"/>
                  <a:gd name="T14" fmla="*/ 31 w 245"/>
                  <a:gd name="T15" fmla="*/ 3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2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75 w 604"/>
                    <a:gd name="T3" fmla="*/ 66 h 349"/>
                    <a:gd name="T4" fmla="*/ 127 w 604"/>
                    <a:gd name="T5" fmla="*/ 125 h 349"/>
                    <a:gd name="T6" fmla="*/ 153 w 604"/>
                    <a:gd name="T7" fmla="*/ 50 h 349"/>
                    <a:gd name="T8" fmla="*/ 91 w 604"/>
                    <a:gd name="T9" fmla="*/ 3 h 349"/>
                    <a:gd name="T10" fmla="*/ 118 w 604"/>
                    <a:gd name="T11" fmla="*/ 66 h 349"/>
                    <a:gd name="T12" fmla="*/ 33 w 604"/>
                    <a:gd name="T13" fmla="*/ 6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>
                    <a:gd name="T0" fmla="*/ 187 w 1064"/>
                    <a:gd name="T1" fmla="*/ 46 h 1230"/>
                    <a:gd name="T2" fmla="*/ 123 w 1064"/>
                    <a:gd name="T3" fmla="*/ 125 h 1230"/>
                    <a:gd name="T4" fmla="*/ 41 w 1064"/>
                    <a:gd name="T5" fmla="*/ 271 h 1230"/>
                    <a:gd name="T6" fmla="*/ 0 w 1064"/>
                    <a:gd name="T7" fmla="*/ 392 h 1230"/>
                    <a:gd name="T8" fmla="*/ 15 w 1064"/>
                    <a:gd name="T9" fmla="*/ 438 h 1230"/>
                    <a:gd name="T10" fmla="*/ 66 w 1064"/>
                    <a:gd name="T11" fmla="*/ 428 h 1230"/>
                    <a:gd name="T12" fmla="*/ 146 w 1064"/>
                    <a:gd name="T13" fmla="*/ 325 h 1230"/>
                    <a:gd name="T14" fmla="*/ 221 w 1064"/>
                    <a:gd name="T15" fmla="*/ 190 h 1230"/>
                    <a:gd name="T16" fmla="*/ 261 w 1064"/>
                    <a:gd name="T17" fmla="*/ 96 h 1230"/>
                    <a:gd name="T18" fmla="*/ 269 w 1064"/>
                    <a:gd name="T19" fmla="*/ 30 h 1230"/>
                    <a:gd name="T20" fmla="*/ 247 w 1064"/>
                    <a:gd name="T21" fmla="*/ 0 h 1230"/>
                    <a:gd name="T22" fmla="*/ 211 w 1064"/>
                    <a:gd name="T23" fmla="*/ 23 h 1230"/>
                    <a:gd name="T24" fmla="*/ 245 w 1064"/>
                    <a:gd name="T25" fmla="*/ 38 h 1230"/>
                    <a:gd name="T26" fmla="*/ 221 w 1064"/>
                    <a:gd name="T27" fmla="*/ 125 h 1230"/>
                    <a:gd name="T28" fmla="*/ 174 w 1064"/>
                    <a:gd name="T29" fmla="*/ 234 h 1230"/>
                    <a:gd name="T30" fmla="*/ 88 w 1064"/>
                    <a:gd name="T31" fmla="*/ 359 h 1230"/>
                    <a:gd name="T32" fmla="*/ 29 w 1064"/>
                    <a:gd name="T33" fmla="*/ 397 h 1230"/>
                    <a:gd name="T34" fmla="*/ 34 w 1064"/>
                    <a:gd name="T35" fmla="*/ 336 h 1230"/>
                    <a:gd name="T36" fmla="*/ 110 w 1064"/>
                    <a:gd name="T37" fmla="*/ 179 h 1230"/>
                    <a:gd name="T38" fmla="*/ 210 w 1064"/>
                    <a:gd name="T39" fmla="*/ 42 h 1230"/>
                    <a:gd name="T40" fmla="*/ 187 w 1064"/>
                    <a:gd name="T41" fmla="*/ 46 h 1230"/>
                    <a:gd name="T42" fmla="*/ 187 w 1064"/>
                    <a:gd name="T43" fmla="*/ 4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>
                    <a:gd name="T0" fmla="*/ 490 w 2002"/>
                    <a:gd name="T1" fmla="*/ 0 h 2521"/>
                    <a:gd name="T2" fmla="*/ 0 w 2002"/>
                    <a:gd name="T3" fmla="*/ 898 h 2521"/>
                    <a:gd name="T4" fmla="*/ 48 w 2002"/>
                    <a:gd name="T5" fmla="*/ 873 h 2521"/>
                    <a:gd name="T6" fmla="*/ 505 w 2002"/>
                    <a:gd name="T7" fmla="*/ 22 h 2521"/>
                    <a:gd name="T8" fmla="*/ 490 w 2002"/>
                    <a:gd name="T9" fmla="*/ 0 h 2521"/>
                    <a:gd name="T10" fmla="*/ 49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4 w 3007"/>
                    <a:gd name="T1" fmla="*/ 1014 h 3771"/>
                    <a:gd name="T2" fmla="*/ 99 w 3007"/>
                    <a:gd name="T3" fmla="*/ 1010 h 3771"/>
                    <a:gd name="T4" fmla="*/ 207 w 3007"/>
                    <a:gd name="T5" fmla="*/ 1072 h 3771"/>
                    <a:gd name="T6" fmla="*/ 172 w 3007"/>
                    <a:gd name="T7" fmla="*/ 1004 h 3771"/>
                    <a:gd name="T8" fmla="*/ 93 w 3007"/>
                    <a:gd name="T9" fmla="*/ 963 h 3771"/>
                    <a:gd name="T10" fmla="*/ 161 w 3007"/>
                    <a:gd name="T11" fmla="*/ 969 h 3771"/>
                    <a:gd name="T12" fmla="*/ 247 w 3007"/>
                    <a:gd name="T13" fmla="*/ 1023 h 3771"/>
                    <a:gd name="T14" fmla="*/ 721 w 3007"/>
                    <a:gd name="T15" fmla="*/ 150 h 3771"/>
                    <a:gd name="T16" fmla="*/ 650 w 3007"/>
                    <a:gd name="T17" fmla="*/ 53 h 3771"/>
                    <a:gd name="T18" fmla="*/ 582 w 3007"/>
                    <a:gd name="T19" fmla="*/ 0 h 3771"/>
                    <a:gd name="T20" fmla="*/ 679 w 3007"/>
                    <a:gd name="T21" fmla="*/ 28 h 3771"/>
                    <a:gd name="T22" fmla="*/ 758 w 3007"/>
                    <a:gd name="T23" fmla="*/ 153 h 3771"/>
                    <a:gd name="T24" fmla="*/ 209 w 3007"/>
                    <a:gd name="T25" fmla="*/ 1167 h 3771"/>
                    <a:gd name="T26" fmla="*/ 121 w 3007"/>
                    <a:gd name="T27" fmla="*/ 1216 h 3771"/>
                    <a:gd name="T28" fmla="*/ 26 w 3007"/>
                    <a:gd name="T29" fmla="*/ 1344 h 3771"/>
                    <a:gd name="T30" fmla="*/ 0 w 3007"/>
                    <a:gd name="T31" fmla="*/ 1307 h 3771"/>
                    <a:gd name="T32" fmla="*/ 33 w 3007"/>
                    <a:gd name="T33" fmla="*/ 1294 h 3771"/>
                    <a:gd name="T34" fmla="*/ 95 w 3007"/>
                    <a:gd name="T35" fmla="*/ 1206 h 3771"/>
                    <a:gd name="T36" fmla="*/ 42 w 3007"/>
                    <a:gd name="T37" fmla="*/ 1167 h 3771"/>
                    <a:gd name="T38" fmla="*/ 42 w 3007"/>
                    <a:gd name="T39" fmla="*/ 1132 h 3771"/>
                    <a:gd name="T40" fmla="*/ 104 w 3007"/>
                    <a:gd name="T41" fmla="*/ 1175 h 3771"/>
                    <a:gd name="T42" fmla="*/ 104 w 3007"/>
                    <a:gd name="T43" fmla="*/ 1136 h 3771"/>
                    <a:gd name="T44" fmla="*/ 152 w 3007"/>
                    <a:gd name="T45" fmla="*/ 1148 h 3771"/>
                    <a:gd name="T46" fmla="*/ 108 w 3007"/>
                    <a:gd name="T47" fmla="*/ 1097 h 3771"/>
                    <a:gd name="T48" fmla="*/ 159 w 3007"/>
                    <a:gd name="T49" fmla="*/ 1091 h 3771"/>
                    <a:gd name="T50" fmla="*/ 24 w 3007"/>
                    <a:gd name="T51" fmla="*/ 1014 h 3771"/>
                    <a:gd name="T52" fmla="*/ 24 w 3007"/>
                    <a:gd name="T53" fmla="*/ 101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>
                    <a:gd name="T0" fmla="*/ 0 w 673"/>
                    <a:gd name="T1" fmla="*/ 29 h 342"/>
                    <a:gd name="T2" fmla="*/ 64 w 673"/>
                    <a:gd name="T3" fmla="*/ 38 h 342"/>
                    <a:gd name="T4" fmla="*/ 160 w 673"/>
                    <a:gd name="T5" fmla="*/ 122 h 342"/>
                    <a:gd name="T6" fmla="*/ 169 w 673"/>
                    <a:gd name="T7" fmla="*/ 103 h 342"/>
                    <a:gd name="T8" fmla="*/ 112 w 673"/>
                    <a:gd name="T9" fmla="*/ 41 h 342"/>
                    <a:gd name="T10" fmla="*/ 7 w 673"/>
                    <a:gd name="T11" fmla="*/ 0 h 342"/>
                    <a:gd name="T12" fmla="*/ 0 w 673"/>
                    <a:gd name="T13" fmla="*/ 29 h 342"/>
                    <a:gd name="T14" fmla="*/ 0 w 673"/>
                    <a:gd name="T15" fmla="*/ 29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>
                    <a:gd name="T0" fmla="*/ 0 w 716"/>
                    <a:gd name="T1" fmla="*/ 28 h 403"/>
                    <a:gd name="T2" fmla="*/ 86 w 716"/>
                    <a:gd name="T3" fmla="*/ 53 h 403"/>
                    <a:gd name="T4" fmla="*/ 161 w 716"/>
                    <a:gd name="T5" fmla="*/ 144 h 403"/>
                    <a:gd name="T6" fmla="*/ 181 w 716"/>
                    <a:gd name="T7" fmla="*/ 106 h 403"/>
                    <a:gd name="T8" fmla="*/ 106 w 716"/>
                    <a:gd name="T9" fmla="*/ 41 h 403"/>
                    <a:gd name="T10" fmla="*/ 18 w 716"/>
                    <a:gd name="T11" fmla="*/ 0 h 403"/>
                    <a:gd name="T12" fmla="*/ 0 w 716"/>
                    <a:gd name="T13" fmla="*/ 28 h 403"/>
                    <a:gd name="T14" fmla="*/ 0 w 716"/>
                    <a:gd name="T15" fmla="*/ 2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28 h 411"/>
                    <a:gd name="T2" fmla="*/ 80 w 717"/>
                    <a:gd name="T3" fmla="*/ 50 h 411"/>
                    <a:gd name="T4" fmla="*/ 164 w 717"/>
                    <a:gd name="T5" fmla="*/ 147 h 411"/>
                    <a:gd name="T6" fmla="*/ 181 w 717"/>
                    <a:gd name="T7" fmla="*/ 112 h 411"/>
                    <a:gd name="T8" fmla="*/ 99 w 717"/>
                    <a:gd name="T9" fmla="*/ 31 h 411"/>
                    <a:gd name="T10" fmla="*/ 14 w 717"/>
                    <a:gd name="T11" fmla="*/ 0 h 411"/>
                    <a:gd name="T12" fmla="*/ 0 w 717"/>
                    <a:gd name="T13" fmla="*/ 28 h 411"/>
                    <a:gd name="T14" fmla="*/ 0 w 717"/>
                    <a:gd name="T15" fmla="*/ 2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>
                    <a:gd name="T0" fmla="*/ 0 w 709"/>
                    <a:gd name="T1" fmla="*/ 31 h 386"/>
                    <a:gd name="T2" fmla="*/ 69 w 709"/>
                    <a:gd name="T3" fmla="*/ 47 h 386"/>
                    <a:gd name="T4" fmla="*/ 168 w 709"/>
                    <a:gd name="T5" fmla="*/ 138 h 386"/>
                    <a:gd name="T6" fmla="*/ 179 w 709"/>
                    <a:gd name="T7" fmla="*/ 110 h 386"/>
                    <a:gd name="T8" fmla="*/ 77 w 709"/>
                    <a:gd name="T9" fmla="*/ 19 h 386"/>
                    <a:gd name="T10" fmla="*/ 11 w 709"/>
                    <a:gd name="T11" fmla="*/ 0 h 386"/>
                    <a:gd name="T12" fmla="*/ 0 w 709"/>
                    <a:gd name="T13" fmla="*/ 31 h 386"/>
                    <a:gd name="T14" fmla="*/ 0 w 709"/>
                    <a:gd name="T15" fmla="*/ 3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9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7" name="Picture 53" descr="linux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3100"/>
            <a:ext cx="232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76425"/>
            <a:ext cx="6400800" cy="1839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操作系统课程实验</a:t>
            </a:r>
            <a:br>
              <a:rPr lang="zh-CN" altLang="en-US" dirty="0" smtClean="0"/>
            </a:br>
            <a:r>
              <a:rPr lang="en-US" altLang="zh-CN" dirty="0" err="1" smtClean="0"/>
              <a:t>proc</a:t>
            </a:r>
            <a:r>
              <a:rPr lang="zh-CN" altLang="en-US" smtClean="0"/>
              <a:t>文件系统 </a:t>
            </a:r>
            <a:endParaRPr lang="zh-CN" altLang="en-US" sz="320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3076" name="Picture 5" descr="linu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40163"/>
            <a:ext cx="14176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其他的</a:t>
            </a:r>
            <a:r>
              <a:rPr lang="en-US" altLang="zh-CN" smtClean="0"/>
              <a:t>proc</a:t>
            </a:r>
            <a:r>
              <a:rPr lang="zh-CN" altLang="en-US" smtClean="0"/>
              <a:t>文件</a:t>
            </a:r>
          </a:p>
        </p:txBody>
      </p:sp>
      <p:graphicFrame>
        <p:nvGraphicFramePr>
          <p:cNvPr id="85071" name="Group 79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696200" cy="4144963"/>
        </p:xfrm>
        <a:graphic>
          <a:graphicData uri="http://schemas.openxmlformats.org/drawingml/2006/table">
            <a:tbl>
              <a:tblPr/>
              <a:tblGrid>
                <a:gridCol w="3756025"/>
                <a:gridCol w="3940175"/>
              </a:tblGrid>
              <a:tr h="5181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子目录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文件名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内容描述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apm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高级电源管理信息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bus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总线以及总线上的设备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devices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可用的设备信息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driver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已经启用的驱动程序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interrupts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中断信息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ioports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端口使用信息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version 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内核版本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其他的</a:t>
            </a:r>
            <a:r>
              <a:rPr lang="en-US" altLang="zh-CN" smtClean="0"/>
              <a:t>proc</a:t>
            </a:r>
            <a:r>
              <a:rPr lang="zh-CN" altLang="en-US" smtClean="0"/>
              <a:t>文件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有一些以数字命名的目录</a:t>
            </a:r>
          </a:p>
          <a:p>
            <a:pPr eaLnBrk="1" hangingPunct="1"/>
            <a:r>
              <a:rPr lang="zh-CN" altLang="en-US" smtClean="0"/>
              <a:t>每个这样的目录代表系统中的一个进程</a:t>
            </a:r>
          </a:p>
          <a:p>
            <a:pPr eaLnBrk="1" hangingPunct="1"/>
            <a:r>
              <a:rPr lang="zh-CN" altLang="en-US" smtClean="0"/>
              <a:t>数字就是进程的</a:t>
            </a:r>
            <a:r>
              <a:rPr lang="en-US" altLang="zh-CN" smtClean="0"/>
              <a:t>PID</a:t>
            </a:r>
          </a:p>
          <a:p>
            <a:pPr eaLnBrk="1" hangingPunct="1"/>
            <a:r>
              <a:rPr lang="zh-CN" altLang="en-US" smtClean="0"/>
              <a:t>很多关于网络、文件系统的微调在</a:t>
            </a:r>
            <a:r>
              <a:rPr lang="en-US" altLang="zh-CN" smtClean="0"/>
              <a:t>/proc/sys</a:t>
            </a:r>
            <a:r>
              <a:rPr lang="zh-CN" altLang="en-US" smtClean="0"/>
              <a:t>目录下</a:t>
            </a:r>
          </a:p>
          <a:p>
            <a:pPr eaLnBrk="1" hangingPunct="1"/>
            <a:r>
              <a:rPr lang="en-US" altLang="zh-CN" smtClean="0"/>
              <a:t>/proc/sys</a:t>
            </a:r>
            <a:r>
              <a:rPr lang="zh-CN" altLang="en-US" smtClean="0"/>
              <a:t>目录下的文件通常可写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文件系统的特点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每个文件都规定了严格的权限</a:t>
            </a:r>
          </a:p>
          <a:p>
            <a:pPr lvl="1" eaLnBrk="1" hangingPunct="1"/>
            <a:r>
              <a:rPr lang="zh-CN" altLang="en-US" smtClean="0"/>
              <a:t>是否可读？是否可写？</a:t>
            </a:r>
          </a:p>
          <a:p>
            <a:pPr lvl="1" eaLnBrk="1" hangingPunct="1"/>
            <a:r>
              <a:rPr lang="zh-CN" altLang="en-US" smtClean="0"/>
              <a:t>哪个用户可读？哪个用户可写？</a:t>
            </a:r>
          </a:p>
          <a:p>
            <a:pPr eaLnBrk="1" hangingPunct="1"/>
            <a:r>
              <a:rPr lang="zh-CN" altLang="en-US" smtClean="0"/>
              <a:t>可以由用户自己添加一个</a:t>
            </a:r>
            <a:r>
              <a:rPr lang="en-US" altLang="zh-CN" smtClean="0"/>
              <a:t>/proc</a:t>
            </a:r>
            <a:r>
              <a:rPr lang="zh-CN" altLang="en-US" smtClean="0"/>
              <a:t>目录下的文件（实验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可以由任何程序读取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读文件的程序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07950" y="1706563"/>
            <a:ext cx="8893175" cy="3970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 </a:t>
            </a:r>
            <a:r>
              <a:rPr lang="zh-CN" altLang="en-US"/>
              <a:t>这里是注释，不影响程序 *</a:t>
            </a:r>
            <a:r>
              <a:rPr lang="en-US" altLang="zh-CN"/>
              <a:t>/</a:t>
            </a:r>
          </a:p>
          <a:p>
            <a:r>
              <a:rPr lang="en-US" altLang="zh-CN"/>
              <a:t>/* </a:t>
            </a:r>
            <a:r>
              <a:rPr lang="zh-CN" altLang="en-US"/>
              <a:t>请参考</a:t>
            </a:r>
            <a:r>
              <a:rPr lang="en-US" altLang="zh-CN"/>
              <a:t>C</a:t>
            </a:r>
            <a:r>
              <a:rPr lang="zh-CN" altLang="en-US"/>
              <a:t>语言教材看懂这个程序，如果看不懂，请务必在下次上课前联系我 *</a:t>
            </a:r>
            <a:r>
              <a:rPr lang="en-US" altLang="zh-CN"/>
              <a:t>/</a:t>
            </a:r>
          </a:p>
          <a:p>
            <a:r>
              <a:rPr lang="en-US" altLang="zh-CN"/>
              <a:t>/* </a:t>
            </a:r>
            <a:r>
              <a:rPr lang="zh-CN" altLang="en-US"/>
              <a:t>电话：</a:t>
            </a:r>
            <a:r>
              <a:rPr lang="en-US" altLang="zh-CN"/>
              <a:t>13755117328 */</a:t>
            </a:r>
          </a:p>
          <a:p>
            <a:endParaRPr lang="en-US" altLang="zh-CN"/>
          </a:p>
          <a:p>
            <a:r>
              <a:rPr lang="en-US" altLang="zh-CN"/>
              <a:t>#include&lt;stdio.h&gt;/* </a:t>
            </a:r>
            <a:r>
              <a:rPr lang="zh-CN" altLang="en-US"/>
              <a:t>这里是头文件，如果你不懂什么是头文件，写上总没有错的 *</a:t>
            </a:r>
            <a:r>
              <a:rPr lang="en-US" altLang="zh-CN"/>
              <a:t>/</a:t>
            </a:r>
          </a:p>
          <a:p>
            <a:endParaRPr lang="en-US" altLang="zh-CN"/>
          </a:p>
          <a:p>
            <a:r>
              <a:rPr lang="en-US" altLang="zh-CN"/>
              <a:t>main()			/* </a:t>
            </a:r>
            <a:r>
              <a:rPr lang="zh-CN" altLang="en-US"/>
              <a:t>这里是程序的入口点 *</a:t>
            </a:r>
            <a:r>
              <a:rPr lang="en-US" altLang="zh-CN"/>
              <a:t>/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char buffer[100];	/* </a:t>
            </a:r>
            <a:r>
              <a:rPr lang="zh-CN" altLang="en-US"/>
              <a:t>定义一块</a:t>
            </a:r>
            <a:r>
              <a:rPr lang="en-US" altLang="zh-CN"/>
              <a:t>100</a:t>
            </a:r>
            <a:r>
              <a:rPr lang="zh-CN" altLang="en-US"/>
              <a:t>个字节大小的内存 *</a:t>
            </a:r>
            <a:r>
              <a:rPr lang="en-US" altLang="zh-CN"/>
              <a:t>/</a:t>
            </a:r>
          </a:p>
          <a:p>
            <a:r>
              <a:rPr lang="en-US" altLang="zh-CN"/>
              <a:t>	FILE *fp;		/* </a:t>
            </a:r>
            <a:r>
              <a:rPr lang="zh-CN" altLang="en-US"/>
              <a:t>定义文件指针，如果你不懂，照搬就可以了 *</a:t>
            </a:r>
            <a:r>
              <a:rPr lang="en-US" altLang="zh-CN"/>
              <a:t>/</a:t>
            </a:r>
          </a:p>
          <a:p>
            <a:endParaRPr lang="en-US" altLang="zh-CN"/>
          </a:p>
          <a:p>
            <a:r>
              <a:rPr lang="en-US" altLang="zh-CN"/>
              <a:t>	fp = fopen("/etc/passwd","r");</a:t>
            </a:r>
          </a:p>
          <a:p>
            <a:r>
              <a:rPr lang="en-US" altLang="zh-CN"/>
              <a:t>/* </a:t>
            </a:r>
            <a:r>
              <a:rPr lang="zh-CN" altLang="en-US"/>
              <a:t>打开文件，</a:t>
            </a:r>
            <a:r>
              <a:rPr lang="en-US" altLang="zh-CN"/>
              <a:t>fopen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库函数，有两个参数，第一个是文件名 *</a:t>
            </a:r>
            <a:r>
              <a:rPr lang="en-US" altLang="zh-CN"/>
              <a:t>/</a:t>
            </a:r>
          </a:p>
          <a:p>
            <a:r>
              <a:rPr lang="en-US" altLang="zh-CN"/>
              <a:t>/* </a:t>
            </a:r>
            <a:r>
              <a:rPr lang="zh-CN" altLang="en-US"/>
              <a:t>第二个是打开方式，</a:t>
            </a:r>
            <a:r>
              <a:rPr lang="en-US" altLang="zh-CN"/>
              <a:t>"r"</a:t>
            </a:r>
            <a:r>
              <a:rPr lang="zh-CN" altLang="en-US"/>
              <a:t>表示读，</a:t>
            </a:r>
            <a:r>
              <a:rPr lang="en-US" altLang="zh-CN"/>
              <a:t>"r+"</a:t>
            </a:r>
            <a:r>
              <a:rPr lang="zh-CN" altLang="en-US"/>
              <a:t>表示写，</a:t>
            </a:r>
            <a:r>
              <a:rPr lang="en-US" altLang="zh-CN"/>
              <a:t>"w"</a:t>
            </a:r>
            <a:r>
              <a:rPr lang="zh-CN" altLang="en-US"/>
              <a:t>表示先清空文件再写 *</a:t>
            </a:r>
            <a:r>
              <a:rPr lang="en-US" altLang="zh-CN"/>
              <a:t>/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读文件的程序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28788"/>
            <a:ext cx="8062913" cy="50133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if(fp == NULL)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/* fp</a:t>
            </a:r>
            <a:r>
              <a:rPr lang="zh-CN" altLang="en-US" sz="1800" smtClean="0"/>
              <a:t>作为</a:t>
            </a:r>
            <a:r>
              <a:rPr lang="en-US" altLang="zh-CN" sz="1800" smtClean="0"/>
              <a:t>fopen</a:t>
            </a:r>
            <a:r>
              <a:rPr lang="zh-CN" altLang="en-US" sz="1800" smtClean="0"/>
              <a:t>的返回值，如果为</a:t>
            </a:r>
            <a:r>
              <a:rPr lang="en-US" altLang="zh-CN" sz="1800" smtClean="0"/>
              <a:t>NULL</a:t>
            </a:r>
            <a:r>
              <a:rPr lang="zh-CN" altLang="en-US" sz="1800" smtClean="0"/>
              <a:t>，则表示文件打开不成功，比如文件不存在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printf("File could not be opened\n");/* </a:t>
            </a:r>
            <a:r>
              <a:rPr lang="zh-CN" altLang="en-US" sz="1800" smtClean="0"/>
              <a:t>如果不成功，应该告诉用户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/>
              <a:t>	</a:t>
            </a:r>
            <a:r>
              <a:rPr lang="en-US" altLang="zh-CN" sz="1800" smtClean="0"/>
              <a:t>else				/* </a:t>
            </a:r>
            <a:r>
              <a:rPr lang="zh-CN" altLang="en-US" sz="1800" smtClean="0"/>
              <a:t>如果文件打开成功了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while(1)	/* </a:t>
            </a:r>
            <a:r>
              <a:rPr lang="zh-CN" altLang="en-US" sz="1800" smtClean="0"/>
              <a:t>这里是一个死循环，因为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的含义永远是</a:t>
            </a:r>
            <a:r>
              <a:rPr lang="zh-CN" altLang="en-US" sz="1800" smtClean="0">
                <a:latin typeface="Arial" charset="0"/>
              </a:rPr>
              <a:t>“</a:t>
            </a:r>
            <a:r>
              <a:rPr lang="zh-CN" altLang="en-US" sz="1800" smtClean="0"/>
              <a:t>真</a:t>
            </a:r>
            <a:r>
              <a:rPr lang="zh-CN" altLang="en-US" sz="1800" smtClean="0">
                <a:latin typeface="Arial" charset="0"/>
              </a:rPr>
              <a:t>”</a:t>
            </a:r>
            <a:r>
              <a:rPr lang="zh-CN" altLang="en-US" sz="1800" smtClean="0"/>
              <a:t>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if(fgets(buffer, 100, fp) == NULL)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/* </a:t>
            </a:r>
            <a:r>
              <a:rPr lang="zh-CN" altLang="en-US" sz="1800" smtClean="0"/>
              <a:t>从文件里面读一行（不超过</a:t>
            </a:r>
            <a:r>
              <a:rPr lang="en-US" altLang="zh-CN" sz="1800" smtClean="0"/>
              <a:t>100</a:t>
            </a:r>
            <a:r>
              <a:rPr lang="zh-CN" altLang="en-US" sz="1800" smtClean="0"/>
              <a:t>个字节），保存在</a:t>
            </a:r>
            <a:r>
              <a:rPr lang="en-US" altLang="zh-CN" sz="1800" smtClean="0"/>
              <a:t>buffer</a:t>
            </a:r>
            <a:r>
              <a:rPr lang="zh-CN" altLang="en-US" sz="1800" smtClean="0"/>
              <a:t>里面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	break;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/* </a:t>
            </a:r>
            <a:r>
              <a:rPr lang="zh-CN" altLang="en-US" sz="1800" smtClean="0"/>
              <a:t>如果</a:t>
            </a:r>
            <a:r>
              <a:rPr lang="en-US" altLang="zh-CN" sz="1800" smtClean="0"/>
              <a:t>fgets</a:t>
            </a:r>
            <a:r>
              <a:rPr lang="zh-CN" altLang="en-US" sz="1800" smtClean="0"/>
              <a:t>的返回值为</a:t>
            </a:r>
            <a:r>
              <a:rPr lang="en-US" altLang="zh-CN" sz="1800" smtClean="0"/>
              <a:t>NULL</a:t>
            </a:r>
            <a:r>
              <a:rPr lang="zh-CN" altLang="en-US" sz="1800" smtClean="0"/>
              <a:t>，说明到达文件末尾，这时应该跳出循环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printf("%s",buffer);/* </a:t>
            </a:r>
            <a:r>
              <a:rPr lang="zh-CN" altLang="en-US" sz="1800" smtClean="0"/>
              <a:t>把</a:t>
            </a:r>
            <a:r>
              <a:rPr lang="en-US" altLang="zh-CN" sz="1800" smtClean="0"/>
              <a:t>buffer</a:t>
            </a:r>
            <a:r>
              <a:rPr lang="zh-CN" altLang="en-US" sz="1800" smtClean="0"/>
              <a:t>里面读到的内容显示出来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fclose(fp);/* </a:t>
            </a:r>
            <a:r>
              <a:rPr lang="zh-CN" altLang="en-US" sz="1800" smtClean="0"/>
              <a:t>好了，所有任务完成了，关闭文件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return 0;	/* </a:t>
            </a:r>
            <a:r>
              <a:rPr lang="zh-CN" altLang="en-US" sz="1800" smtClean="0"/>
              <a:t>程序结束，退出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读文件的程序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/>
            <a:r>
              <a:rPr lang="zh-CN" altLang="en-US" smtClean="0"/>
              <a:t>请大家互相用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  <a:r>
              <a:rPr lang="en-US" altLang="zh-CN" smtClean="0"/>
              <a:t>copy</a:t>
            </a:r>
            <a:r>
              <a:rPr lang="zh-CN" altLang="en-US" smtClean="0"/>
              <a:t>上面的例子</a:t>
            </a:r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U</a:t>
            </a:r>
            <a:r>
              <a:rPr lang="zh-CN" altLang="en-US" smtClean="0"/>
              <a:t>盘的方法：</a:t>
            </a:r>
          </a:p>
          <a:p>
            <a:pPr lvl="1" eaLnBrk="1" hangingPunct="1"/>
            <a:r>
              <a:rPr lang="en-US" altLang="zh-CN" smtClean="0"/>
              <a:t>1. </a:t>
            </a:r>
            <a:r>
              <a:rPr lang="zh-CN" altLang="en-US" smtClean="0"/>
              <a:t>打开一个终端窗口，插入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</a:p>
          <a:p>
            <a:pPr lvl="1" eaLnBrk="1" hangingPunct="1"/>
            <a:r>
              <a:rPr lang="en-US" altLang="zh-CN" smtClean="0"/>
              <a:t>2.</a:t>
            </a:r>
            <a:r>
              <a:rPr lang="zh-CN" altLang="en-US" smtClean="0"/>
              <a:t>输入 </a:t>
            </a:r>
            <a:r>
              <a:rPr lang="en-US" altLang="zh-CN" smtClean="0"/>
              <a:t>mount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tvfat /dev/sda1 /mnt</a:t>
            </a:r>
          </a:p>
          <a:p>
            <a:pPr lvl="1" eaLnBrk="1" hangingPunct="1"/>
            <a:r>
              <a:rPr lang="en-US" altLang="zh-CN" smtClean="0"/>
              <a:t>3.U</a:t>
            </a:r>
            <a:r>
              <a:rPr lang="zh-CN" altLang="en-US" smtClean="0"/>
              <a:t>盘的内容可以在</a:t>
            </a:r>
            <a:r>
              <a:rPr lang="en-US" altLang="zh-CN" smtClean="0"/>
              <a:t>/mnt</a:t>
            </a:r>
            <a:r>
              <a:rPr lang="zh-CN" altLang="en-US" smtClean="0"/>
              <a:t>下读写</a:t>
            </a:r>
          </a:p>
          <a:p>
            <a:pPr lvl="1" eaLnBrk="1" hangingPunct="1"/>
            <a:r>
              <a:rPr lang="en-US" altLang="zh-CN" smtClean="0"/>
              <a:t>4.</a:t>
            </a:r>
            <a:r>
              <a:rPr lang="zh-CN" altLang="en-US" smtClean="0"/>
              <a:t>使用完毕，输入 </a:t>
            </a:r>
            <a:r>
              <a:rPr lang="en-US" altLang="zh-CN" smtClean="0"/>
              <a:t>umount /dev/sda1</a:t>
            </a:r>
          </a:p>
          <a:p>
            <a:pPr lvl="1" eaLnBrk="1" hangingPunct="1"/>
            <a:r>
              <a:rPr lang="en-US" altLang="zh-CN" smtClean="0"/>
              <a:t>5.</a:t>
            </a:r>
            <a:r>
              <a:rPr lang="zh-CN" altLang="en-US" smtClean="0"/>
              <a:t>取出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读文件的程序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458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保存并编译这个程序：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gcc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o readfile readfile.c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运行这个程序。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./readfile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观察结果，这个程序读出了</a:t>
            </a:r>
            <a:r>
              <a:rPr lang="en-US" altLang="zh-CN" sz="2800" smtClean="0"/>
              <a:t>/etc/passwd</a:t>
            </a:r>
            <a:r>
              <a:rPr lang="zh-CN" altLang="en-US" sz="2800" smtClean="0"/>
              <a:t>文件的内容。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用这个程序读出</a:t>
            </a:r>
            <a:r>
              <a:rPr lang="en-US" altLang="zh-CN" sz="2800" smtClean="0"/>
              <a:t>/proc</a:t>
            </a:r>
            <a:r>
              <a:rPr lang="zh-CN" altLang="en-US" sz="2800" smtClean="0"/>
              <a:t>目录下的文件？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已经做完的同学，考虑一下如何写文件？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Just try it!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怎样改编这个程序，让它能读</a:t>
            </a:r>
            <a:r>
              <a:rPr lang="en-US" altLang="zh-CN" smtClean="0"/>
              <a:t>/proc/meminfo</a:t>
            </a:r>
            <a:r>
              <a:rPr lang="zh-CN" altLang="en-US" smtClean="0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请改编这个程序，让它能读</a:t>
            </a:r>
            <a:r>
              <a:rPr lang="en-US" altLang="zh-CN" smtClean="0"/>
              <a:t>/proc/cpuinfo</a:t>
            </a:r>
            <a:r>
              <a:rPr lang="zh-CN" altLang="en-US" smtClean="0"/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怎样改编这个程序，让它能读任何用户指定的文件？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如</a:t>
            </a:r>
            <a:r>
              <a:rPr lang="en-US" altLang="zh-CN" smtClean="0"/>
              <a:t>readfile  /proc/meminfo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或</a:t>
            </a:r>
            <a:r>
              <a:rPr lang="en-US" altLang="zh-CN" smtClean="0"/>
              <a:t>readfile  /proc/cpuinfo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处理程序中的参数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当我们编写一个程序</a:t>
            </a:r>
            <a:r>
              <a:rPr lang="en-US" altLang="zh-CN" sz="2800" smtClean="0"/>
              <a:t>readfile</a:t>
            </a:r>
            <a:r>
              <a:rPr lang="zh-CN" altLang="en-US" sz="2800" smtClean="0"/>
              <a:t>，但是用户以这样的方式去运行：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readfile  /proc/meminfo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程序如何知道用户传入的参数？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main(</a:t>
            </a:r>
            <a:r>
              <a:rPr lang="en-US" altLang="zh-CN" sz="2800" smtClean="0">
                <a:solidFill>
                  <a:schemeClr val="tx2"/>
                </a:solidFill>
              </a:rPr>
              <a:t>int argc, char **argv</a:t>
            </a:r>
            <a:r>
              <a:rPr lang="en-US" altLang="zh-CN" sz="28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argc</a:t>
            </a:r>
            <a:r>
              <a:rPr lang="zh-CN" altLang="en-US" sz="2400" smtClean="0"/>
              <a:t>：参数的个数（</a:t>
            </a:r>
            <a:r>
              <a:rPr lang="en-US" altLang="zh-CN" sz="2400" smtClean="0"/>
              <a:t>readfile</a:t>
            </a:r>
            <a:r>
              <a:rPr lang="zh-CN" altLang="en-US" sz="2400" smtClean="0"/>
              <a:t>算作第一个）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argv</a:t>
            </a:r>
            <a:r>
              <a:rPr lang="zh-CN" altLang="en-US" sz="2400" smtClean="0"/>
              <a:t>：字符串数组，</a:t>
            </a:r>
            <a:r>
              <a:rPr lang="en-US" altLang="zh-CN" sz="2400" smtClean="0"/>
              <a:t>argv[0]</a:t>
            </a:r>
            <a:r>
              <a:rPr lang="zh-CN" altLang="en-US" sz="2400" smtClean="0"/>
              <a:t>表示</a:t>
            </a:r>
            <a:r>
              <a:rPr lang="en-US" altLang="zh-CN" sz="2400" smtClean="0"/>
              <a:t>readfile</a:t>
            </a:r>
            <a:r>
              <a:rPr lang="zh-CN" altLang="en-US" sz="2400" smtClean="0"/>
              <a:t>程序的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名字，</a:t>
            </a:r>
            <a:r>
              <a:rPr lang="en-US" altLang="zh-CN" sz="2400" smtClean="0"/>
              <a:t>argv[1]</a:t>
            </a:r>
            <a:r>
              <a:rPr lang="zh-CN" altLang="en-US" sz="2400" smtClean="0"/>
              <a:t>表示第一个参数，依次类推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/>
          <p:cNvSpPr>
            <a:spLocks noChangeArrowheads="1" noChangeShapeType="1" noTextEdit="1"/>
          </p:cNvSpPr>
          <p:nvPr/>
        </p:nvSpPr>
        <p:spPr bwMode="auto">
          <a:xfrm>
            <a:off x="2122488" y="2205038"/>
            <a:ext cx="5329237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谢谢！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第一台</a:t>
            </a:r>
            <a:r>
              <a:rPr lang="en-US" altLang="zh-CN" smtClean="0"/>
              <a:t>PC</a:t>
            </a:r>
            <a:r>
              <a:rPr lang="zh-CN" altLang="en-US" smtClean="0"/>
              <a:t>的诞生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6910388" cy="3657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Ed Roberts</a:t>
            </a:r>
            <a:r>
              <a:rPr lang="zh-CN" altLang="en-US" sz="2800" smtClean="0"/>
              <a:t>，美国人，在美国空军服役</a:t>
            </a:r>
          </a:p>
          <a:p>
            <a:pPr eaLnBrk="1" hangingPunct="1"/>
            <a:r>
              <a:rPr lang="zh-CN" altLang="en-US" sz="2800" smtClean="0"/>
              <a:t>梦想做一名儿科医生</a:t>
            </a:r>
          </a:p>
          <a:p>
            <a:pPr eaLnBrk="1" hangingPunct="1"/>
            <a:r>
              <a:rPr lang="zh-CN" altLang="en-US" sz="2800" smtClean="0"/>
              <a:t>退役后创办了</a:t>
            </a:r>
            <a:r>
              <a:rPr lang="en-US" altLang="zh-CN" sz="2800" smtClean="0"/>
              <a:t>MITS</a:t>
            </a:r>
            <a:r>
              <a:rPr lang="zh-CN" altLang="en-US" sz="2800" smtClean="0"/>
              <a:t>，经营计算器</a:t>
            </a:r>
          </a:p>
          <a:p>
            <a:pPr eaLnBrk="1" hangingPunct="1"/>
            <a:r>
              <a:rPr lang="zh-CN" altLang="en-US" sz="2800" smtClean="0"/>
              <a:t>德州仪器的竞争，濒临破产</a:t>
            </a:r>
          </a:p>
          <a:p>
            <a:pPr eaLnBrk="1" hangingPunct="1"/>
            <a:r>
              <a:rPr lang="zh-CN" altLang="en-US" sz="2800" smtClean="0"/>
              <a:t>开发其他产品，寻找新的经济增长点</a:t>
            </a:r>
          </a:p>
          <a:p>
            <a:pPr lvl="1" eaLnBrk="1" hangingPunct="1"/>
            <a:r>
              <a:rPr lang="zh-CN" altLang="en-US" sz="2400" smtClean="0"/>
              <a:t>自制无线电收音机？</a:t>
            </a:r>
          </a:p>
          <a:p>
            <a:pPr lvl="1" eaLnBrk="1" hangingPunct="1"/>
            <a:r>
              <a:rPr lang="zh-CN" altLang="en-US" sz="2400" smtClean="0"/>
              <a:t>一种很便宜的，让个人使用的电脑？</a:t>
            </a:r>
          </a:p>
        </p:txBody>
      </p:sp>
      <p:pic>
        <p:nvPicPr>
          <p:cNvPr id="64516" name="Picture 4" descr="j0216702[1]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2420938"/>
            <a:ext cx="1655763" cy="1752600"/>
          </a:xfrm>
        </p:spPr>
      </p:pic>
      <p:sp>
        <p:nvSpPr>
          <p:cNvPr id="64518" name="Picture 6" descr="j0212557[1]"/>
          <p:cNvSpPr>
            <a:spLocks noChangeAspect="1" noChangeArrowheads="1"/>
          </p:cNvSpPr>
          <p:nvPr>
            <p:ph sz="quarter" idx="3"/>
          </p:nvPr>
        </p:nvSpPr>
        <p:spPr>
          <a:xfrm>
            <a:off x="4140200" y="5256213"/>
            <a:ext cx="1584325" cy="15573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64520" name="Picture 8" descr="Ed_Roberts-ALTAIR_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938"/>
            <a:ext cx="23637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5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5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5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  <p:bldP spid="6451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教堂里，一个小男孩在祈祷。</a:t>
            </a:r>
          </a:p>
          <a:p>
            <a:pPr lvl="1" eaLnBrk="1" hangingPunct="1"/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上帝呀！我只有一个小小的心愿，请把首都迁到纽约吧！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 </a:t>
            </a:r>
          </a:p>
          <a:p>
            <a:pPr eaLnBrk="1" hangingPunct="1"/>
            <a:r>
              <a:rPr lang="zh-CN" altLang="en-US" smtClean="0"/>
              <a:t>一个牧师在旁边听到后，问小男孩：</a:t>
            </a:r>
          </a:p>
          <a:p>
            <a:pPr lvl="1" eaLnBrk="1" hangingPunct="1"/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小朋友，你为什么祈祷要把首都迁到纽约？ </a:t>
            </a:r>
            <a:r>
              <a:rPr lang="zh-CN" altLang="en-US" smtClean="0">
                <a:latin typeface="Arial" charset="0"/>
              </a:rPr>
              <a:t>”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小男孩回答：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187450" y="2852738"/>
            <a:ext cx="7416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/>
              <a:t>有一个考试题问的是首都在哪，我答的是纽约。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 build="p"/>
      <p:bldP spid="890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第一台</a:t>
            </a:r>
            <a:r>
              <a:rPr lang="en-US" altLang="zh-CN" smtClean="0"/>
              <a:t>PC</a:t>
            </a:r>
            <a:r>
              <a:rPr lang="zh-CN" altLang="en-US" smtClean="0"/>
              <a:t>的诞生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415213" cy="36576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1974</a:t>
            </a:r>
            <a:r>
              <a:rPr lang="zh-CN" altLang="en-US" sz="3600" smtClean="0"/>
              <a:t>年末期</a:t>
            </a:r>
          </a:p>
          <a:p>
            <a:pPr eaLnBrk="1" hangingPunct="1"/>
            <a:r>
              <a:rPr lang="en-US" altLang="zh-CN" sz="3600" smtClean="0"/>
              <a:t>7</a:t>
            </a:r>
            <a:r>
              <a:rPr lang="zh-CN" altLang="en-US" sz="3600" smtClean="0"/>
              <a:t>万美元的贷款，全新的投资计划</a:t>
            </a:r>
          </a:p>
          <a:p>
            <a:pPr eaLnBrk="1" hangingPunct="1"/>
            <a:r>
              <a:rPr lang="zh-CN" altLang="en-US" sz="3600" smtClean="0"/>
              <a:t>产品：一套零件，可以自己装配</a:t>
            </a:r>
          </a:p>
          <a:p>
            <a:pPr eaLnBrk="1" hangingPunct="1"/>
            <a:r>
              <a:rPr lang="zh-CN" altLang="en-US" sz="3600" smtClean="0"/>
              <a:t>没有键盘、鼠标、显示器、磁盘</a:t>
            </a:r>
          </a:p>
          <a:p>
            <a:pPr eaLnBrk="1" hangingPunct="1"/>
            <a:r>
              <a:rPr lang="zh-CN" altLang="en-US" sz="3600" smtClean="0"/>
              <a:t>没有软件，需要用开关手动输入</a:t>
            </a:r>
          </a:p>
        </p:txBody>
      </p:sp>
      <p:pic>
        <p:nvPicPr>
          <p:cNvPr id="67592" name="Picture 8" descr="altair8800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3644900"/>
            <a:ext cx="2570163" cy="1752600"/>
          </a:xfrm>
        </p:spPr>
      </p:pic>
      <p:pic>
        <p:nvPicPr>
          <p:cNvPr id="67591" name="Picture 7" descr="altair_8800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916113"/>
            <a:ext cx="3181350" cy="1752600"/>
          </a:xfr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5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5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  <p:bldP spid="67592" grpId="0" build="p"/>
      <p:bldP spid="675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第一台</a:t>
            </a:r>
            <a:r>
              <a:rPr lang="en-US" altLang="zh-CN" smtClean="0"/>
              <a:t>PC</a:t>
            </a:r>
            <a:r>
              <a:rPr lang="zh-CN" altLang="en-US" smtClean="0"/>
              <a:t>的诞生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054850" cy="3657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售价：不到</a:t>
            </a:r>
            <a:r>
              <a:rPr lang="en-US" altLang="zh-CN" sz="2800" smtClean="0"/>
              <a:t>500</a:t>
            </a:r>
            <a:r>
              <a:rPr lang="zh-CN" altLang="en-US" sz="2800" smtClean="0"/>
              <a:t>美元</a:t>
            </a:r>
          </a:p>
          <a:p>
            <a:pPr eaLnBrk="1" hangingPunct="1"/>
            <a:r>
              <a:rPr lang="en-US" altLang="zh-CN" sz="2800" smtClean="0"/>
              <a:t>12K</a:t>
            </a:r>
            <a:r>
              <a:rPr lang="zh-CN" altLang="en-US" sz="2800" smtClean="0"/>
              <a:t>内存：</a:t>
            </a:r>
            <a:r>
              <a:rPr lang="en-US" altLang="zh-CN" sz="2800" smtClean="0"/>
              <a:t>3000</a:t>
            </a:r>
            <a:r>
              <a:rPr lang="zh-CN" altLang="en-US" sz="2800" smtClean="0"/>
              <a:t>美元</a:t>
            </a:r>
          </a:p>
          <a:p>
            <a:pPr eaLnBrk="1" hangingPunct="1"/>
            <a:r>
              <a:rPr lang="zh-CN" altLang="en-US" sz="2800" smtClean="0"/>
              <a:t>全部装配完毕：</a:t>
            </a:r>
            <a:r>
              <a:rPr lang="en-US" altLang="zh-CN" sz="2800" smtClean="0"/>
              <a:t>495</a:t>
            </a:r>
            <a:r>
              <a:rPr lang="zh-CN" altLang="en-US" sz="2800" smtClean="0"/>
              <a:t>美元</a:t>
            </a:r>
          </a:p>
          <a:p>
            <a:pPr eaLnBrk="1" hangingPunct="1"/>
            <a:r>
              <a:rPr lang="zh-CN" altLang="en-US" sz="2800" smtClean="0"/>
              <a:t>预计：第一年卖出</a:t>
            </a:r>
            <a:r>
              <a:rPr lang="en-US" altLang="zh-CN" sz="2800" smtClean="0"/>
              <a:t>800</a:t>
            </a:r>
            <a:r>
              <a:rPr lang="zh-CN" altLang="en-US" sz="2800" smtClean="0"/>
              <a:t>套</a:t>
            </a:r>
          </a:p>
          <a:p>
            <a:pPr eaLnBrk="1" hangingPunct="1"/>
            <a:r>
              <a:rPr lang="zh-CN" altLang="en-US" sz="2800" smtClean="0"/>
              <a:t>结果：每天收到超过</a:t>
            </a:r>
            <a:r>
              <a:rPr lang="en-US" altLang="zh-CN" sz="2800" smtClean="0"/>
              <a:t>200</a:t>
            </a:r>
            <a:r>
              <a:rPr lang="zh-CN" altLang="en-US" sz="2800" smtClean="0"/>
              <a:t>张订单</a:t>
            </a:r>
          </a:p>
          <a:p>
            <a:pPr eaLnBrk="1" hangingPunct="1"/>
            <a:r>
              <a:rPr lang="zh-CN" altLang="en-US" sz="2800" smtClean="0"/>
              <a:t>用户甚至住在荒漠上等待出货</a:t>
            </a:r>
          </a:p>
          <a:p>
            <a:pPr eaLnBrk="1" hangingPunct="1"/>
            <a:endParaRPr lang="en-US" altLang="zh-CN" sz="2800" smtClean="0"/>
          </a:p>
        </p:txBody>
      </p:sp>
      <p:pic>
        <p:nvPicPr>
          <p:cNvPr id="70660" name="Picture 4" descr="ed_roberts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7763" y="1897063"/>
            <a:ext cx="2139950" cy="2971800"/>
          </a:xfr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6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  <p:bldP spid="706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启示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独到的眼光</a:t>
            </a:r>
          </a:p>
          <a:p>
            <a:pPr eaLnBrk="1" hangingPunct="1"/>
            <a:r>
              <a:rPr lang="zh-CN" altLang="en-US" smtClean="0"/>
              <a:t>敢于冒险的精神</a:t>
            </a:r>
          </a:p>
          <a:p>
            <a:pPr eaLnBrk="1" hangingPunct="1"/>
            <a:r>
              <a:rPr lang="zh-CN" altLang="en-US" smtClean="0"/>
              <a:t>把握市场的思维</a:t>
            </a:r>
          </a:p>
          <a:p>
            <a:pPr eaLnBrk="1" hangingPunct="1"/>
            <a:r>
              <a:rPr lang="zh-CN" altLang="en-US" smtClean="0"/>
              <a:t>放弃了亿万富翁，实现了儿时梦想</a:t>
            </a:r>
          </a:p>
          <a:p>
            <a:pPr lvl="1" eaLnBrk="1" hangingPunct="1"/>
            <a:r>
              <a:rPr lang="zh-CN" altLang="en-US" smtClean="0"/>
              <a:t>幸福？</a:t>
            </a:r>
          </a:p>
          <a:p>
            <a:pPr lvl="1" eaLnBrk="1" hangingPunct="1"/>
            <a:r>
              <a:rPr lang="zh-CN" altLang="en-US" smtClean="0"/>
              <a:t>成功？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Now Let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s begin</a:t>
            </a:r>
            <a:r>
              <a:rPr lang="zh-CN" altLang="en-US" smtClean="0"/>
              <a:t>！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264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关于基础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大部分人的基础已经足够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小部分人尽快赶上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关于是否能够每次都辅导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No Problem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关于参考资料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关于考试比较多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关于信心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任何时候不要轻言放弃！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请不要放弃自己！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文件系统的概念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048125"/>
          </a:xfrm>
        </p:spPr>
        <p:txBody>
          <a:bodyPr/>
          <a:lstStyle/>
          <a:p>
            <a:pPr eaLnBrk="1" hangingPunct="1"/>
            <a:r>
              <a:rPr lang="zh-CN" altLang="en-US" smtClean="0"/>
              <a:t>请回想一下，在</a:t>
            </a:r>
            <a:r>
              <a:rPr lang="en-US" altLang="zh-CN" smtClean="0"/>
              <a:t>Windows</a:t>
            </a:r>
            <a:r>
              <a:rPr lang="zh-CN" altLang="en-US" smtClean="0"/>
              <a:t>里面如何知道内存和</a:t>
            </a:r>
            <a:r>
              <a:rPr lang="en-US" altLang="zh-CN" smtClean="0"/>
              <a:t>CPU</a:t>
            </a:r>
            <a:r>
              <a:rPr lang="zh-CN" altLang="en-US" smtClean="0"/>
              <a:t>的占用情况？</a:t>
            </a:r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下如何做到？</a:t>
            </a:r>
          </a:p>
          <a:p>
            <a:pPr eaLnBrk="1" hangingPunct="1"/>
            <a:r>
              <a:rPr lang="zh-CN" altLang="en-US" smtClean="0"/>
              <a:t>请动手试试，找到</a:t>
            </a:r>
            <a:r>
              <a:rPr lang="en-US" altLang="zh-CN" smtClean="0"/>
              <a:t>/proc/meminfo</a:t>
            </a:r>
            <a:r>
              <a:rPr lang="zh-CN" altLang="en-US" smtClean="0"/>
              <a:t>文件，然后试着打开这个文件看看内容。</a:t>
            </a:r>
          </a:p>
          <a:p>
            <a:pPr eaLnBrk="1" hangingPunct="1"/>
            <a:r>
              <a:rPr lang="zh-CN" altLang="en-US" smtClean="0"/>
              <a:t>再试试</a:t>
            </a:r>
            <a:r>
              <a:rPr lang="en-US" altLang="zh-CN" smtClean="0"/>
              <a:t>/proc/cpuinfo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说说你看到了什么？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文件系统的概念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/>
            <a:r>
              <a:rPr lang="en-US" altLang="zh-CN" smtClean="0"/>
              <a:t>proc</a:t>
            </a:r>
            <a:r>
              <a:rPr lang="zh-CN" altLang="en-US" smtClean="0"/>
              <a:t>文件系统是一种在用户态检查内核状态的机制。</a:t>
            </a:r>
          </a:p>
          <a:p>
            <a:pPr eaLnBrk="1" hangingPunct="1"/>
            <a:r>
              <a:rPr lang="zh-CN" altLang="en-US" smtClean="0"/>
              <a:t>不仅可以获得系统状态，还可以修改。</a:t>
            </a:r>
          </a:p>
          <a:p>
            <a:pPr eaLnBrk="1" hangingPunct="1"/>
            <a:r>
              <a:rPr lang="en-US" altLang="zh-CN" smtClean="0"/>
              <a:t>/proc/meminfo</a:t>
            </a:r>
            <a:r>
              <a:rPr lang="zh-CN" altLang="en-US" smtClean="0"/>
              <a:t>是磁盘文件吗？</a:t>
            </a:r>
          </a:p>
          <a:p>
            <a:pPr lvl="1" eaLnBrk="1" hangingPunct="1"/>
            <a:r>
              <a:rPr lang="zh-CN" altLang="en-US" smtClean="0"/>
              <a:t>如果是普通的磁盘文件，效率太低</a:t>
            </a:r>
          </a:p>
          <a:p>
            <a:pPr lvl="1" eaLnBrk="1" hangingPunct="1"/>
            <a:r>
              <a:rPr lang="zh-CN" altLang="en-US" smtClean="0"/>
              <a:t>它是一种特殊的文件，只有当用户读它的时候，才去准备有关内容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590</TotalTime>
  <Words>871</Words>
  <Application>Microsoft Office PowerPoint</Application>
  <PresentationFormat>全屏显示(4:3)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Comic Sans MS</vt:lpstr>
      <vt:lpstr>宋体</vt:lpstr>
      <vt:lpstr>Arial</vt:lpstr>
      <vt:lpstr>Calibri</vt:lpstr>
      <vt:lpstr>Times New Roman</vt:lpstr>
      <vt:lpstr>Crayons</vt:lpstr>
      <vt:lpstr>操作系统课程实验 proc文件系统 </vt:lpstr>
      <vt:lpstr>第一台PC的诞生</vt:lpstr>
      <vt:lpstr>第一台PC的诞生</vt:lpstr>
      <vt:lpstr>第一台PC的诞生</vt:lpstr>
      <vt:lpstr>PowerPoint 演示文稿</vt:lpstr>
      <vt:lpstr>启示</vt:lpstr>
      <vt:lpstr>Now Let’s begin！</vt:lpstr>
      <vt:lpstr>proc文件系统的概念</vt:lpstr>
      <vt:lpstr>proc文件系统的概念</vt:lpstr>
      <vt:lpstr>其他的proc文件</vt:lpstr>
      <vt:lpstr>其他的proc文件</vt:lpstr>
      <vt:lpstr>proc文件系统的特点</vt:lpstr>
      <vt:lpstr>读文件的程序</vt:lpstr>
      <vt:lpstr>读文件的程序</vt:lpstr>
      <vt:lpstr>读文件的程序</vt:lpstr>
      <vt:lpstr>读文件的程序</vt:lpstr>
      <vt:lpstr>Just try it!</vt:lpstr>
      <vt:lpstr>处理程序中的参数</vt:lpstr>
      <vt:lpstr>PowerPoint 演示文稿</vt:lpstr>
      <vt:lpstr>Have a rest！</vt:lpstr>
    </vt:vector>
  </TitlesOfParts>
  <Company>Brothers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操作系统课程实践 2003.12</dc:title>
  <dc:creator>CR</dc:creator>
  <cp:lastModifiedBy>Dell</cp:lastModifiedBy>
  <cp:revision>79</cp:revision>
  <dcterms:created xsi:type="dcterms:W3CDTF">2003-11-30T13:52:19Z</dcterms:created>
  <dcterms:modified xsi:type="dcterms:W3CDTF">2024-09-11T01:36:30Z</dcterms:modified>
</cp:coreProperties>
</file>