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6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302" r:id="rId19"/>
    <p:sldId id="292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878"/>
    <a:srgbClr val="FF00FF"/>
    <a:srgbClr val="0000FF"/>
    <a:srgbClr val="B1B1FB"/>
    <a:srgbClr val="CCD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7 w 3985"/>
              <a:gd name="T1" fmla="*/ 0 h 3619"/>
              <a:gd name="T2" fmla="*/ 0 w 3985"/>
              <a:gd name="T3" fmla="*/ 2147483647 h 3619"/>
              <a:gd name="T4" fmla="*/ 2147483647 w 3985"/>
              <a:gd name="T5" fmla="*/ 2147483647 h 3619"/>
              <a:gd name="T6" fmla="*/ 2147483647 w 3985"/>
              <a:gd name="T7" fmla="*/ 2147483647 h 3619"/>
              <a:gd name="T8" fmla="*/ 2147483647 w 3985"/>
              <a:gd name="T9" fmla="*/ 0 h 3619"/>
              <a:gd name="T10" fmla="*/ 2147483647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18068 w 794"/>
                <a:gd name="T1" fmla="*/ 5854 h 414"/>
                <a:gd name="T2" fmla="*/ 16158 w 794"/>
                <a:gd name="T3" fmla="*/ 4714 h 414"/>
                <a:gd name="T4" fmla="*/ 12656 w 794"/>
                <a:gd name="T5" fmla="*/ 3115 h 414"/>
                <a:gd name="T6" fmla="*/ 1615 w 794"/>
                <a:gd name="T7" fmla="*/ 0 h 414"/>
                <a:gd name="T8" fmla="*/ 521 w 794"/>
                <a:gd name="T9" fmla="*/ 295 h 414"/>
                <a:gd name="T10" fmla="*/ 0 w 794"/>
                <a:gd name="T11" fmla="*/ 1231 h 414"/>
                <a:gd name="T12" fmla="*/ 635 w 794"/>
                <a:gd name="T13" fmla="*/ 2299 h 414"/>
                <a:gd name="T14" fmla="*/ 12970 w 794"/>
                <a:gd name="T15" fmla="*/ 6065 h 414"/>
                <a:gd name="T16" fmla="*/ 15673 w 794"/>
                <a:gd name="T17" fmla="*/ 5824 h 414"/>
                <a:gd name="T18" fmla="*/ 17858 w 794"/>
                <a:gd name="T19" fmla="*/ 6136 h 414"/>
                <a:gd name="T20" fmla="*/ 18068 w 794"/>
                <a:gd name="T21" fmla="*/ 5854 h 414"/>
                <a:gd name="T22" fmla="*/ 18068 w 794"/>
                <a:gd name="T23" fmla="*/ 5854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388 w 1586"/>
                <a:gd name="T1" fmla="*/ 0 h 821"/>
                <a:gd name="T2" fmla="*/ 3769 w 1586"/>
                <a:gd name="T3" fmla="*/ 958 h 821"/>
                <a:gd name="T4" fmla="*/ 4044 w 1586"/>
                <a:gd name="T5" fmla="*/ 1177 h 821"/>
                <a:gd name="T6" fmla="*/ 4492 w 1586"/>
                <a:gd name="T7" fmla="*/ 1461 h 821"/>
                <a:gd name="T8" fmla="*/ 4433 w 1586"/>
                <a:gd name="T9" fmla="*/ 1515 h 821"/>
                <a:gd name="T10" fmla="*/ 3823 w 1586"/>
                <a:gd name="T11" fmla="*/ 1452 h 821"/>
                <a:gd name="T12" fmla="*/ 3243 w 1586"/>
                <a:gd name="T13" fmla="*/ 1496 h 821"/>
                <a:gd name="T14" fmla="*/ 117 w 1586"/>
                <a:gd name="T15" fmla="*/ 551 h 821"/>
                <a:gd name="T16" fmla="*/ 0 w 1586"/>
                <a:gd name="T17" fmla="*/ 277 h 821"/>
                <a:gd name="T18" fmla="*/ 130 w 1586"/>
                <a:gd name="T19" fmla="*/ 59 h 821"/>
                <a:gd name="T20" fmla="*/ 388 w 1586"/>
                <a:gd name="T21" fmla="*/ 0 h 821"/>
                <a:gd name="T22" fmla="*/ 38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605 h 747"/>
                <a:gd name="T2" fmla="*/ 2631 w 1049"/>
                <a:gd name="T3" fmla="*/ 1391 h 747"/>
                <a:gd name="T4" fmla="*/ 2680 w 1049"/>
                <a:gd name="T5" fmla="*/ 994 h 747"/>
                <a:gd name="T6" fmla="*/ 2994 w 1049"/>
                <a:gd name="T7" fmla="*/ 786 h 747"/>
                <a:gd name="T8" fmla="*/ 223 w 1049"/>
                <a:gd name="T9" fmla="*/ 0 h 747"/>
                <a:gd name="T10" fmla="*/ 0 w 1049"/>
                <a:gd name="T11" fmla="*/ 236 h 747"/>
                <a:gd name="T12" fmla="*/ 0 w 1049"/>
                <a:gd name="T13" fmla="*/ 605 h 747"/>
                <a:gd name="T14" fmla="*/ 0 w 1049"/>
                <a:gd name="T15" fmla="*/ 60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310 w 150"/>
                  <a:gd name="T1" fmla="*/ 0 h 173"/>
                  <a:gd name="T2" fmla="*/ 114 w 150"/>
                  <a:gd name="T3" fmla="*/ 125 h 173"/>
                  <a:gd name="T4" fmla="*/ 0 w 150"/>
                  <a:gd name="T5" fmla="*/ 328 h 173"/>
                  <a:gd name="T6" fmla="*/ 226 w 150"/>
                  <a:gd name="T7" fmla="*/ 303 h 173"/>
                  <a:gd name="T8" fmla="*/ 291 w 150"/>
                  <a:gd name="T9" fmla="*/ 160 h 173"/>
                  <a:gd name="T10" fmla="*/ 424 w 150"/>
                  <a:gd name="T11" fmla="*/ 51 h 173"/>
                  <a:gd name="T12" fmla="*/ 310 w 150"/>
                  <a:gd name="T13" fmla="*/ 0 h 173"/>
                  <a:gd name="T14" fmla="*/ 31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443 w 1684"/>
                  <a:gd name="T1" fmla="*/ 0 h 880"/>
                  <a:gd name="T2" fmla="*/ 179 w 1684"/>
                  <a:gd name="T3" fmla="*/ 97 h 880"/>
                  <a:gd name="T4" fmla="*/ 0 w 1684"/>
                  <a:gd name="T5" fmla="*/ 386 h 880"/>
                  <a:gd name="T6" fmla="*/ 191 w 1684"/>
                  <a:gd name="T7" fmla="*/ 665 h 880"/>
                  <a:gd name="T8" fmla="*/ 3362 w 1684"/>
                  <a:gd name="T9" fmla="*/ 1607 h 880"/>
                  <a:gd name="T10" fmla="*/ 4045 w 1684"/>
                  <a:gd name="T11" fmla="*/ 1548 h 880"/>
                  <a:gd name="T12" fmla="*/ 4598 w 1684"/>
                  <a:gd name="T13" fmla="*/ 1631 h 880"/>
                  <a:gd name="T14" fmla="*/ 4790 w 1684"/>
                  <a:gd name="T15" fmla="*/ 1499 h 880"/>
                  <a:gd name="T16" fmla="*/ 4272 w 1684"/>
                  <a:gd name="T17" fmla="*/ 1231 h 880"/>
                  <a:gd name="T18" fmla="*/ 4061 w 1684"/>
                  <a:gd name="T19" fmla="*/ 950 h 880"/>
                  <a:gd name="T20" fmla="*/ 3895 w 1684"/>
                  <a:gd name="T21" fmla="*/ 977 h 880"/>
                  <a:gd name="T22" fmla="*/ 4093 w 1684"/>
                  <a:gd name="T23" fmla="*/ 1231 h 880"/>
                  <a:gd name="T24" fmla="*/ 4489 w 1684"/>
                  <a:gd name="T25" fmla="*/ 1501 h 880"/>
                  <a:gd name="T26" fmla="*/ 4020 w 1684"/>
                  <a:gd name="T27" fmla="*/ 1459 h 880"/>
                  <a:gd name="T28" fmla="*/ 3467 w 1684"/>
                  <a:gd name="T29" fmla="*/ 1508 h 880"/>
                  <a:gd name="T30" fmla="*/ 3569 w 1684"/>
                  <a:gd name="T31" fmla="*/ 1204 h 880"/>
                  <a:gd name="T32" fmla="*/ 3806 w 1684"/>
                  <a:gd name="T33" fmla="*/ 997 h 880"/>
                  <a:gd name="T34" fmla="*/ 3529 w 1684"/>
                  <a:gd name="T35" fmla="*/ 1023 h 880"/>
                  <a:gd name="T36" fmla="*/ 3314 w 1684"/>
                  <a:gd name="T37" fmla="*/ 1220 h 880"/>
                  <a:gd name="T38" fmla="*/ 3240 w 1684"/>
                  <a:gd name="T39" fmla="*/ 1467 h 880"/>
                  <a:gd name="T40" fmla="*/ 305 w 1684"/>
                  <a:gd name="T41" fmla="*/ 575 h 880"/>
                  <a:gd name="T42" fmla="*/ 227 w 1684"/>
                  <a:gd name="T43" fmla="*/ 398 h 880"/>
                  <a:gd name="T44" fmla="*/ 293 w 1684"/>
                  <a:gd name="T45" fmla="*/ 177 h 880"/>
                  <a:gd name="T46" fmla="*/ 616 w 1684"/>
                  <a:gd name="T47" fmla="*/ 0 h 880"/>
                  <a:gd name="T48" fmla="*/ 443 w 1684"/>
                  <a:gd name="T49" fmla="*/ 0 h 880"/>
                  <a:gd name="T50" fmla="*/ 443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285 w 1190"/>
                  <a:gd name="T1" fmla="*/ 0 h 500"/>
                  <a:gd name="T2" fmla="*/ 3385 w 1190"/>
                  <a:gd name="T3" fmla="*/ 907 h 500"/>
                  <a:gd name="T4" fmla="*/ 3059 w 1190"/>
                  <a:gd name="T5" fmla="*/ 926 h 500"/>
                  <a:gd name="T6" fmla="*/ 0 w 1190"/>
                  <a:gd name="T7" fmla="*/ 50 h 500"/>
                  <a:gd name="T8" fmla="*/ 285 w 1190"/>
                  <a:gd name="T9" fmla="*/ 0 h 500"/>
                  <a:gd name="T10" fmla="*/ 285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332 w 160"/>
                  <a:gd name="T1" fmla="*/ 0 h 335"/>
                  <a:gd name="T2" fmla="*/ 54 w 160"/>
                  <a:gd name="T3" fmla="*/ 195 h 335"/>
                  <a:gd name="T4" fmla="*/ 0 w 160"/>
                  <a:gd name="T5" fmla="*/ 421 h 335"/>
                  <a:gd name="T6" fmla="*/ 95 w 160"/>
                  <a:gd name="T7" fmla="*/ 575 h 335"/>
                  <a:gd name="T8" fmla="*/ 268 w 160"/>
                  <a:gd name="T9" fmla="*/ 614 h 335"/>
                  <a:gd name="T10" fmla="*/ 217 w 160"/>
                  <a:gd name="T11" fmla="*/ 281 h 335"/>
                  <a:gd name="T12" fmla="*/ 457 w 160"/>
                  <a:gd name="T13" fmla="*/ 32 h 335"/>
                  <a:gd name="T14" fmla="*/ 332 w 160"/>
                  <a:gd name="T15" fmla="*/ 0 h 335"/>
                  <a:gd name="T16" fmla="*/ 332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40 w 489"/>
                  <a:gd name="T1" fmla="*/ 64 h 296"/>
                  <a:gd name="T2" fmla="*/ 451 w 489"/>
                  <a:gd name="T3" fmla="*/ 123 h 296"/>
                  <a:gd name="T4" fmla="*/ 914 w 489"/>
                  <a:gd name="T5" fmla="*/ 255 h 296"/>
                  <a:gd name="T6" fmla="*/ 1242 w 489"/>
                  <a:gd name="T7" fmla="*/ 453 h 296"/>
                  <a:gd name="T8" fmla="*/ 920 w 489"/>
                  <a:gd name="T9" fmla="*/ 428 h 296"/>
                  <a:gd name="T10" fmla="*/ 391 w 489"/>
                  <a:gd name="T11" fmla="*/ 272 h 296"/>
                  <a:gd name="T12" fmla="*/ 141 w 489"/>
                  <a:gd name="T13" fmla="*/ 149 h 296"/>
                  <a:gd name="T14" fmla="*/ 301 w 489"/>
                  <a:gd name="T15" fmla="*/ 303 h 296"/>
                  <a:gd name="T16" fmla="*/ 767 w 489"/>
                  <a:gd name="T17" fmla="*/ 502 h 296"/>
                  <a:gd name="T18" fmla="*/ 1314 w 489"/>
                  <a:gd name="T19" fmla="*/ 551 h 296"/>
                  <a:gd name="T20" fmla="*/ 1379 w 489"/>
                  <a:gd name="T21" fmla="*/ 416 h 296"/>
                  <a:gd name="T22" fmla="*/ 1112 w 489"/>
                  <a:gd name="T23" fmla="*/ 224 h 296"/>
                  <a:gd name="T24" fmla="*/ 479 w 489"/>
                  <a:gd name="T25" fmla="*/ 32 h 296"/>
                  <a:gd name="T26" fmla="*/ 0 w 489"/>
                  <a:gd name="T27" fmla="*/ 0 h 296"/>
                  <a:gd name="T28" fmla="*/ 40 w 489"/>
                  <a:gd name="T29" fmla="*/ 64 h 296"/>
                  <a:gd name="T30" fmla="*/ 40 w 489"/>
                  <a:gd name="T31" fmla="*/ 64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395 w 794"/>
                <a:gd name="T1" fmla="*/ 140 h 414"/>
                <a:gd name="T2" fmla="*/ 353 w 794"/>
                <a:gd name="T3" fmla="*/ 113 h 414"/>
                <a:gd name="T4" fmla="*/ 276 w 794"/>
                <a:gd name="T5" fmla="*/ 74 h 414"/>
                <a:gd name="T6" fmla="*/ 35 w 794"/>
                <a:gd name="T7" fmla="*/ 0 h 414"/>
                <a:gd name="T8" fmla="*/ 11 w 794"/>
                <a:gd name="T9" fmla="*/ 7 h 414"/>
                <a:gd name="T10" fmla="*/ 0 w 794"/>
                <a:gd name="T11" fmla="*/ 30 h 414"/>
                <a:gd name="T12" fmla="*/ 13 w 794"/>
                <a:gd name="T13" fmla="*/ 55 h 414"/>
                <a:gd name="T14" fmla="*/ 284 w 794"/>
                <a:gd name="T15" fmla="*/ 145 h 414"/>
                <a:gd name="T16" fmla="*/ 343 w 794"/>
                <a:gd name="T17" fmla="*/ 139 h 414"/>
                <a:gd name="T18" fmla="*/ 391 w 794"/>
                <a:gd name="T19" fmla="*/ 147 h 414"/>
                <a:gd name="T20" fmla="*/ 395 w 794"/>
                <a:gd name="T21" fmla="*/ 140 h 414"/>
                <a:gd name="T22" fmla="*/ 395 w 794"/>
                <a:gd name="T23" fmla="*/ 140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8 w 1586"/>
                <a:gd name="T1" fmla="*/ 0 h 821"/>
                <a:gd name="T2" fmla="*/ 82 w 1586"/>
                <a:gd name="T3" fmla="*/ 23 h 821"/>
                <a:gd name="T4" fmla="*/ 88 w 1586"/>
                <a:gd name="T5" fmla="*/ 28 h 821"/>
                <a:gd name="T6" fmla="*/ 98 w 1586"/>
                <a:gd name="T7" fmla="*/ 35 h 821"/>
                <a:gd name="T8" fmla="*/ 97 w 1586"/>
                <a:gd name="T9" fmla="*/ 36 h 821"/>
                <a:gd name="T10" fmla="*/ 83 w 1586"/>
                <a:gd name="T11" fmla="*/ 35 h 821"/>
                <a:gd name="T12" fmla="*/ 71 w 1586"/>
                <a:gd name="T13" fmla="*/ 36 h 821"/>
                <a:gd name="T14" fmla="*/ 3 w 1586"/>
                <a:gd name="T15" fmla="*/ 13 h 821"/>
                <a:gd name="T16" fmla="*/ 0 w 1586"/>
                <a:gd name="T17" fmla="*/ 7 h 821"/>
                <a:gd name="T18" fmla="*/ 3 w 1586"/>
                <a:gd name="T19" fmla="*/ 1 h 821"/>
                <a:gd name="T20" fmla="*/ 8 w 1586"/>
                <a:gd name="T21" fmla="*/ 0 h 821"/>
                <a:gd name="T22" fmla="*/ 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15 h 747"/>
                <a:gd name="T2" fmla="*/ 58 w 1049"/>
                <a:gd name="T3" fmla="*/ 33 h 747"/>
                <a:gd name="T4" fmla="*/ 59 w 1049"/>
                <a:gd name="T5" fmla="*/ 24 h 747"/>
                <a:gd name="T6" fmla="*/ 65 w 1049"/>
                <a:gd name="T7" fmla="*/ 19 h 747"/>
                <a:gd name="T8" fmla="*/ 5 w 1049"/>
                <a:gd name="T9" fmla="*/ 0 h 747"/>
                <a:gd name="T10" fmla="*/ 0 w 1049"/>
                <a:gd name="T11" fmla="*/ 6 h 747"/>
                <a:gd name="T12" fmla="*/ 0 w 1049"/>
                <a:gd name="T13" fmla="*/ 15 h 747"/>
                <a:gd name="T14" fmla="*/ 0 w 1049"/>
                <a:gd name="T15" fmla="*/ 15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7 w 150"/>
                  <a:gd name="T1" fmla="*/ 0 h 173"/>
                  <a:gd name="T2" fmla="*/ 2 w 150"/>
                  <a:gd name="T3" fmla="*/ 3 h 173"/>
                  <a:gd name="T4" fmla="*/ 0 w 150"/>
                  <a:gd name="T5" fmla="*/ 8 h 173"/>
                  <a:gd name="T6" fmla="*/ 5 w 150"/>
                  <a:gd name="T7" fmla="*/ 7 h 173"/>
                  <a:gd name="T8" fmla="*/ 6 w 150"/>
                  <a:gd name="T9" fmla="*/ 4 h 173"/>
                  <a:gd name="T10" fmla="*/ 9 w 150"/>
                  <a:gd name="T11" fmla="*/ 1 h 173"/>
                  <a:gd name="T12" fmla="*/ 7 w 150"/>
                  <a:gd name="T13" fmla="*/ 0 h 173"/>
                  <a:gd name="T14" fmla="*/ 7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0 w 1684"/>
                  <a:gd name="T1" fmla="*/ 0 h 880"/>
                  <a:gd name="T2" fmla="*/ 4 w 1684"/>
                  <a:gd name="T3" fmla="*/ 2 h 880"/>
                  <a:gd name="T4" fmla="*/ 0 w 1684"/>
                  <a:gd name="T5" fmla="*/ 9 h 880"/>
                  <a:gd name="T6" fmla="*/ 4 w 1684"/>
                  <a:gd name="T7" fmla="*/ 16 h 880"/>
                  <a:gd name="T8" fmla="*/ 73 w 1684"/>
                  <a:gd name="T9" fmla="*/ 38 h 880"/>
                  <a:gd name="T10" fmla="*/ 88 w 1684"/>
                  <a:gd name="T11" fmla="*/ 37 h 880"/>
                  <a:gd name="T12" fmla="*/ 100 w 1684"/>
                  <a:gd name="T13" fmla="*/ 39 h 880"/>
                  <a:gd name="T14" fmla="*/ 105 w 1684"/>
                  <a:gd name="T15" fmla="*/ 36 h 880"/>
                  <a:gd name="T16" fmla="*/ 93 w 1684"/>
                  <a:gd name="T17" fmla="*/ 29 h 880"/>
                  <a:gd name="T18" fmla="*/ 89 w 1684"/>
                  <a:gd name="T19" fmla="*/ 23 h 880"/>
                  <a:gd name="T20" fmla="*/ 85 w 1684"/>
                  <a:gd name="T21" fmla="*/ 23 h 880"/>
                  <a:gd name="T22" fmla="*/ 90 w 1684"/>
                  <a:gd name="T23" fmla="*/ 29 h 880"/>
                  <a:gd name="T24" fmla="*/ 98 w 1684"/>
                  <a:gd name="T25" fmla="*/ 36 h 880"/>
                  <a:gd name="T26" fmla="*/ 88 w 1684"/>
                  <a:gd name="T27" fmla="*/ 35 h 880"/>
                  <a:gd name="T28" fmla="*/ 76 w 1684"/>
                  <a:gd name="T29" fmla="*/ 36 h 880"/>
                  <a:gd name="T30" fmla="*/ 78 w 1684"/>
                  <a:gd name="T31" fmla="*/ 29 h 880"/>
                  <a:gd name="T32" fmla="*/ 83 w 1684"/>
                  <a:gd name="T33" fmla="*/ 24 h 880"/>
                  <a:gd name="T34" fmla="*/ 77 w 1684"/>
                  <a:gd name="T35" fmla="*/ 24 h 880"/>
                  <a:gd name="T36" fmla="*/ 72 w 1684"/>
                  <a:gd name="T37" fmla="*/ 29 h 880"/>
                  <a:gd name="T38" fmla="*/ 71 w 1684"/>
                  <a:gd name="T39" fmla="*/ 35 h 880"/>
                  <a:gd name="T40" fmla="*/ 7 w 1684"/>
                  <a:gd name="T41" fmla="*/ 14 h 880"/>
                  <a:gd name="T42" fmla="*/ 5 w 1684"/>
                  <a:gd name="T43" fmla="*/ 10 h 880"/>
                  <a:gd name="T44" fmla="*/ 6 w 1684"/>
                  <a:gd name="T45" fmla="*/ 4 h 880"/>
                  <a:gd name="T46" fmla="*/ 13 w 1684"/>
                  <a:gd name="T47" fmla="*/ 0 h 880"/>
                  <a:gd name="T48" fmla="*/ 10 w 1684"/>
                  <a:gd name="T49" fmla="*/ 0 h 880"/>
                  <a:gd name="T50" fmla="*/ 1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6 w 1190"/>
                  <a:gd name="T1" fmla="*/ 0 h 500"/>
                  <a:gd name="T2" fmla="*/ 74 w 1190"/>
                  <a:gd name="T3" fmla="*/ 21 h 500"/>
                  <a:gd name="T4" fmla="*/ 67 w 1190"/>
                  <a:gd name="T5" fmla="*/ 22 h 500"/>
                  <a:gd name="T6" fmla="*/ 0 w 1190"/>
                  <a:gd name="T7" fmla="*/ 1 h 500"/>
                  <a:gd name="T8" fmla="*/ 6 w 1190"/>
                  <a:gd name="T9" fmla="*/ 0 h 500"/>
                  <a:gd name="T10" fmla="*/ 6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7 w 160"/>
                  <a:gd name="T1" fmla="*/ 0 h 335"/>
                  <a:gd name="T2" fmla="*/ 1 w 160"/>
                  <a:gd name="T3" fmla="*/ 5 h 335"/>
                  <a:gd name="T4" fmla="*/ 0 w 160"/>
                  <a:gd name="T5" fmla="*/ 10 h 335"/>
                  <a:gd name="T6" fmla="*/ 2 w 160"/>
                  <a:gd name="T7" fmla="*/ 14 h 335"/>
                  <a:gd name="T8" fmla="*/ 6 w 160"/>
                  <a:gd name="T9" fmla="*/ 15 h 335"/>
                  <a:gd name="T10" fmla="*/ 5 w 160"/>
                  <a:gd name="T11" fmla="*/ 7 h 335"/>
                  <a:gd name="T12" fmla="*/ 10 w 160"/>
                  <a:gd name="T13" fmla="*/ 1 h 335"/>
                  <a:gd name="T14" fmla="*/ 7 w 160"/>
                  <a:gd name="T15" fmla="*/ 0 h 335"/>
                  <a:gd name="T16" fmla="*/ 7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1 w 489"/>
                  <a:gd name="T1" fmla="*/ 1 h 296"/>
                  <a:gd name="T2" fmla="*/ 10 w 489"/>
                  <a:gd name="T3" fmla="*/ 3 h 296"/>
                  <a:gd name="T4" fmla="*/ 20 w 489"/>
                  <a:gd name="T5" fmla="*/ 6 h 296"/>
                  <a:gd name="T6" fmla="*/ 27 w 489"/>
                  <a:gd name="T7" fmla="*/ 11 h 296"/>
                  <a:gd name="T8" fmla="*/ 20 w 489"/>
                  <a:gd name="T9" fmla="*/ 10 h 296"/>
                  <a:gd name="T10" fmla="*/ 9 w 489"/>
                  <a:gd name="T11" fmla="*/ 6 h 296"/>
                  <a:gd name="T12" fmla="*/ 3 w 489"/>
                  <a:gd name="T13" fmla="*/ 4 h 296"/>
                  <a:gd name="T14" fmla="*/ 7 w 489"/>
                  <a:gd name="T15" fmla="*/ 7 h 296"/>
                  <a:gd name="T16" fmla="*/ 17 w 489"/>
                  <a:gd name="T17" fmla="*/ 12 h 296"/>
                  <a:gd name="T18" fmla="*/ 29 w 489"/>
                  <a:gd name="T19" fmla="*/ 13 h 296"/>
                  <a:gd name="T20" fmla="*/ 30 w 489"/>
                  <a:gd name="T21" fmla="*/ 10 h 296"/>
                  <a:gd name="T22" fmla="*/ 24 w 489"/>
                  <a:gd name="T23" fmla="*/ 5 h 296"/>
                  <a:gd name="T24" fmla="*/ 10 w 489"/>
                  <a:gd name="T25" fmla="*/ 1 h 296"/>
                  <a:gd name="T26" fmla="*/ 0 w 489"/>
                  <a:gd name="T27" fmla="*/ 0 h 296"/>
                  <a:gd name="T28" fmla="*/ 1 w 489"/>
                  <a:gd name="T29" fmla="*/ 1 h 296"/>
                  <a:gd name="T30" fmla="*/ 1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7 w 4288"/>
              <a:gd name="T3" fmla="*/ 2147483647 h 459"/>
              <a:gd name="T4" fmla="*/ 2147483647 w 4288"/>
              <a:gd name="T5" fmla="*/ 2147483647 h 459"/>
              <a:gd name="T6" fmla="*/ 2147483647 w 4288"/>
              <a:gd name="T7" fmla="*/ 2147483647 h 459"/>
              <a:gd name="T8" fmla="*/ 2147483647 w 4288"/>
              <a:gd name="T9" fmla="*/ 2147483647 h 459"/>
              <a:gd name="T10" fmla="*/ 2147483647 w 4288"/>
              <a:gd name="T11" fmla="*/ 2147483647 h 459"/>
              <a:gd name="T12" fmla="*/ 2147483647 w 4288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7 h 240"/>
              <a:gd name="T2" fmla="*/ 2147483647 w 560"/>
              <a:gd name="T3" fmla="*/ 2147483647 h 240"/>
              <a:gd name="T4" fmla="*/ 2147483647 w 560"/>
              <a:gd name="T5" fmla="*/ 2147483647 h 240"/>
              <a:gd name="T6" fmla="*/ 2147483647 w 56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4D479-7FA5-4F21-BDC8-C66FBF1667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15824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F6669-F331-4CD9-97A9-E7EEFB2883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334352"/>
      </p:ext>
    </p:extLst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41B5B-93E0-4728-986B-680265246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94692"/>
      </p:ext>
    </p:extLst>
  </p:cSld>
  <p:clrMapOvr>
    <a:masterClrMapping/>
  </p:clrMapOvr>
  <p:transition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8490C-A3DA-4BEB-8175-8EA0AA2853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005569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DDD1-C1FC-4A48-A396-713D5BCA8E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083670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7388C-4F81-49EB-A69B-5A30D9236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355484"/>
      </p:ext>
    </p:extLst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2B71B-E575-4FAF-A31F-F0BAE9DBB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021679"/>
      </p:ext>
    </p:extLst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CAD5E-C1B7-481D-AFD5-B0FAD64B5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740535"/>
      </p:ext>
    </p:extLst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3C143-D1C8-4696-B573-82D9261CFD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264437"/>
      </p:ext>
    </p:extLst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62C4F-0A33-4EA5-980F-B9F4491D9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657751"/>
      </p:ext>
    </p:extLst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61F1B-6B82-4DB5-A079-3C5463271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412460"/>
      </p:ext>
    </p:extLst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3BDF-6ED6-4237-A58D-E91CC493FE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04692"/>
      </p:ext>
    </p:extLst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7 w 2903"/>
              <a:gd name="T1" fmla="*/ 2147483647 h 3686"/>
              <a:gd name="T2" fmla="*/ 2147483647 w 2903"/>
              <a:gd name="T3" fmla="*/ 2147483647 h 3686"/>
              <a:gd name="T4" fmla="*/ 2147483647 w 2903"/>
              <a:gd name="T5" fmla="*/ 0 h 3686"/>
              <a:gd name="T6" fmla="*/ 2147483647 w 2903"/>
              <a:gd name="T7" fmla="*/ 2147483647 h 3686"/>
              <a:gd name="T8" fmla="*/ 2147483647 w 2903"/>
              <a:gd name="T9" fmla="*/ 2147483647 h 3686"/>
              <a:gd name="T10" fmla="*/ 0 w 2903"/>
              <a:gd name="T11" fmla="*/ 2147483647 h 3686"/>
              <a:gd name="T12" fmla="*/ 2147483647 w 2903"/>
              <a:gd name="T13" fmla="*/ 2147483647 h 3686"/>
              <a:gd name="T14" fmla="*/ 2147483647 w 2903"/>
              <a:gd name="T15" fmla="*/ 2147483647 h 3686"/>
              <a:gd name="T16" fmla="*/ 2147483647 w 2903"/>
              <a:gd name="T17" fmla="*/ 2147483647 h 3686"/>
              <a:gd name="T18" fmla="*/ 2147483647 w 2903"/>
              <a:gd name="T19" fmla="*/ 2147483647 h 3686"/>
              <a:gd name="T20" fmla="*/ 2147483647 w 2903"/>
              <a:gd name="T21" fmla="*/ 2147483647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5E8EFEB4-A741-4527-BEE0-7683179CBB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7 w 2911"/>
              <a:gd name="T1" fmla="*/ 0 h 3703"/>
              <a:gd name="T2" fmla="*/ 2147483647 w 2911"/>
              <a:gd name="T3" fmla="*/ 2147483647 h 3703"/>
              <a:gd name="T4" fmla="*/ 2147483647 w 2911"/>
              <a:gd name="T5" fmla="*/ 2147483647 h 3703"/>
              <a:gd name="T6" fmla="*/ 0 w 2911"/>
              <a:gd name="T7" fmla="*/ 2147483647 h 3703"/>
              <a:gd name="T8" fmla="*/ 2147483647 w 2911"/>
              <a:gd name="T9" fmla="*/ 2147483647 h 3703"/>
              <a:gd name="T10" fmla="*/ 2147483647 w 2911"/>
              <a:gd name="T11" fmla="*/ 2147483647 h 3703"/>
              <a:gd name="T12" fmla="*/ 2147483647 w 2911"/>
              <a:gd name="T13" fmla="*/ 2147483647 h 3703"/>
              <a:gd name="T14" fmla="*/ 2147483647 w 2911"/>
              <a:gd name="T15" fmla="*/ 2147483647 h 3703"/>
              <a:gd name="T16" fmla="*/ 2147483647 w 2911"/>
              <a:gd name="T17" fmla="*/ 2147483647 h 3703"/>
              <a:gd name="T18" fmla="*/ 2147483647 w 2911"/>
              <a:gd name="T19" fmla="*/ 0 h 3703"/>
              <a:gd name="T20" fmla="*/ 2147483647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7 h 2777"/>
              <a:gd name="T2" fmla="*/ 2147483647 w 2561"/>
              <a:gd name="T3" fmla="*/ 2147483647 h 2777"/>
              <a:gd name="T4" fmla="*/ 2147483647 w 2561"/>
              <a:gd name="T5" fmla="*/ 2147483647 h 2777"/>
              <a:gd name="T6" fmla="*/ 2147483647 w 2561"/>
              <a:gd name="T7" fmla="*/ 2147483647 h 2777"/>
              <a:gd name="T8" fmla="*/ 2147483647 w 2561"/>
              <a:gd name="T9" fmla="*/ 2147483647 h 2777"/>
              <a:gd name="T10" fmla="*/ 2147483647 w 2561"/>
              <a:gd name="T11" fmla="*/ 0 h 2777"/>
              <a:gd name="T12" fmla="*/ 0 w 2561"/>
              <a:gd name="T13" fmla="*/ 2147483647 h 2777"/>
              <a:gd name="T14" fmla="*/ 0 w 2561"/>
              <a:gd name="T15" fmla="*/ 2147483647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2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99 w 2177"/>
                <a:gd name="T1" fmla="*/ 158 h 1298"/>
                <a:gd name="T2" fmla="*/ 178 w 2177"/>
                <a:gd name="T3" fmla="*/ 139 h 1298"/>
                <a:gd name="T4" fmla="*/ 167 w 2177"/>
                <a:gd name="T5" fmla="*/ 60 h 1298"/>
                <a:gd name="T6" fmla="*/ 268 w 2177"/>
                <a:gd name="T7" fmla="*/ 42 h 1298"/>
                <a:gd name="T8" fmla="*/ 273 w 2177"/>
                <a:gd name="T9" fmla="*/ 26 h 1298"/>
                <a:gd name="T10" fmla="*/ 263 w 2177"/>
                <a:gd name="T11" fmla="*/ 13 h 1298"/>
                <a:gd name="T12" fmla="*/ 160 w 2177"/>
                <a:gd name="T13" fmla="*/ 27 h 1298"/>
                <a:gd name="T14" fmla="*/ 153 w 2177"/>
                <a:gd name="T15" fmla="*/ 4 h 1298"/>
                <a:gd name="T16" fmla="*/ 136 w 2177"/>
                <a:gd name="T17" fmla="*/ 0 h 1298"/>
                <a:gd name="T18" fmla="*/ 120 w 2177"/>
                <a:gd name="T19" fmla="*/ 4 h 1298"/>
                <a:gd name="T20" fmla="*/ 111 w 2177"/>
                <a:gd name="T21" fmla="*/ 14 h 1298"/>
                <a:gd name="T22" fmla="*/ 118 w 2177"/>
                <a:gd name="T23" fmla="*/ 36 h 1298"/>
                <a:gd name="T24" fmla="*/ 83 w 2177"/>
                <a:gd name="T25" fmla="*/ 56 h 1298"/>
                <a:gd name="T26" fmla="*/ 123 w 2177"/>
                <a:gd name="T27" fmla="*/ 60 h 1298"/>
                <a:gd name="T28" fmla="*/ 139 w 2177"/>
                <a:gd name="T29" fmla="*/ 112 h 1298"/>
                <a:gd name="T30" fmla="*/ 18 w 2177"/>
                <a:gd name="T31" fmla="*/ 59 h 1298"/>
                <a:gd name="T32" fmla="*/ 6 w 2177"/>
                <a:gd name="T33" fmla="*/ 64 h 1298"/>
                <a:gd name="T34" fmla="*/ 0 w 2177"/>
                <a:gd name="T35" fmla="*/ 80 h 1298"/>
                <a:gd name="T36" fmla="*/ 7 w 2177"/>
                <a:gd name="T37" fmla="*/ 98 h 1298"/>
                <a:gd name="T38" fmla="*/ 143 w 2177"/>
                <a:gd name="T39" fmla="*/ 161 h 1298"/>
                <a:gd name="T40" fmla="*/ 173 w 2177"/>
                <a:gd name="T41" fmla="*/ 157 h 1298"/>
                <a:gd name="T42" fmla="*/ 197 w 2177"/>
                <a:gd name="T43" fmla="*/ 163 h 1298"/>
                <a:gd name="T44" fmla="*/ 199 w 2177"/>
                <a:gd name="T45" fmla="*/ 158 h 1298"/>
                <a:gd name="T46" fmla="*/ 199 w 2177"/>
                <a:gd name="T47" fmla="*/ 158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15 w 143"/>
                <a:gd name="T3" fmla="*/ 0 h 258"/>
                <a:gd name="T4" fmla="*/ 17 w 143"/>
                <a:gd name="T5" fmla="*/ 30 h 258"/>
                <a:gd name="T6" fmla="*/ 1 w 143"/>
                <a:gd name="T7" fmla="*/ 33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7 w 1586"/>
                <a:gd name="T1" fmla="*/ 0 h 821"/>
                <a:gd name="T2" fmla="*/ 166 w 1586"/>
                <a:gd name="T3" fmla="*/ 64 h 821"/>
                <a:gd name="T4" fmla="*/ 178 w 1586"/>
                <a:gd name="T5" fmla="*/ 79 h 821"/>
                <a:gd name="T6" fmla="*/ 198 w 1586"/>
                <a:gd name="T7" fmla="*/ 99 h 821"/>
                <a:gd name="T8" fmla="*/ 195 w 1586"/>
                <a:gd name="T9" fmla="*/ 102 h 821"/>
                <a:gd name="T10" fmla="*/ 168 w 1586"/>
                <a:gd name="T11" fmla="*/ 98 h 821"/>
                <a:gd name="T12" fmla="*/ 143 w 1586"/>
                <a:gd name="T13" fmla="*/ 101 h 821"/>
                <a:gd name="T14" fmla="*/ 5 w 1586"/>
                <a:gd name="T15" fmla="*/ 37 h 821"/>
                <a:gd name="T16" fmla="*/ 0 w 1586"/>
                <a:gd name="T17" fmla="*/ 18 h 821"/>
                <a:gd name="T18" fmla="*/ 5 w 1586"/>
                <a:gd name="T19" fmla="*/ 4 h 821"/>
                <a:gd name="T20" fmla="*/ 17 w 1586"/>
                <a:gd name="T21" fmla="*/ 0 h 821"/>
                <a:gd name="T22" fmla="*/ 17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41 h 747"/>
                <a:gd name="T2" fmla="*/ 116 w 1049"/>
                <a:gd name="T3" fmla="*/ 94 h 747"/>
                <a:gd name="T4" fmla="*/ 118 w 1049"/>
                <a:gd name="T5" fmla="*/ 67 h 747"/>
                <a:gd name="T6" fmla="*/ 132 w 1049"/>
                <a:gd name="T7" fmla="*/ 53 h 747"/>
                <a:gd name="T8" fmla="*/ 10 w 1049"/>
                <a:gd name="T9" fmla="*/ 0 h 747"/>
                <a:gd name="T10" fmla="*/ 0 w 1049"/>
                <a:gd name="T11" fmla="*/ 16 h 747"/>
                <a:gd name="T12" fmla="*/ 0 w 1049"/>
                <a:gd name="T13" fmla="*/ 41 h 747"/>
                <a:gd name="T14" fmla="*/ 0 w 1049"/>
                <a:gd name="T15" fmla="*/ 4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4 h 241"/>
                <a:gd name="T2" fmla="*/ 19 w 272"/>
                <a:gd name="T3" fmla="*/ 0 h 241"/>
                <a:gd name="T4" fmla="*/ 31 w 272"/>
                <a:gd name="T5" fmla="*/ 5 h 241"/>
                <a:gd name="T6" fmla="*/ 33 w 272"/>
                <a:gd name="T7" fmla="*/ 18 h 241"/>
                <a:gd name="T8" fmla="*/ 20 w 272"/>
                <a:gd name="T9" fmla="*/ 19 h 241"/>
                <a:gd name="T10" fmla="*/ 4 w 272"/>
                <a:gd name="T11" fmla="*/ 31 h 241"/>
                <a:gd name="T12" fmla="*/ 0 w 272"/>
                <a:gd name="T13" fmla="*/ 4 h 241"/>
                <a:gd name="T14" fmla="*/ 0 w 272"/>
                <a:gd name="T15" fmla="*/ 4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9 w 152"/>
                <a:gd name="T1" fmla="*/ 1 h 224"/>
                <a:gd name="T2" fmla="*/ 19 w 152"/>
                <a:gd name="T3" fmla="*/ 28 h 224"/>
                <a:gd name="T4" fmla="*/ 0 w 152"/>
                <a:gd name="T5" fmla="*/ 1 h 224"/>
                <a:gd name="T6" fmla="*/ 9 w 152"/>
                <a:gd name="T7" fmla="*/ 0 h 224"/>
                <a:gd name="T8" fmla="*/ 19 w 152"/>
                <a:gd name="T9" fmla="*/ 1 h 224"/>
                <a:gd name="T10" fmla="*/ 19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0 h 764"/>
                <a:gd name="T2" fmla="*/ 11 w 386"/>
                <a:gd name="T3" fmla="*/ 0 h 764"/>
                <a:gd name="T4" fmla="*/ 29 w 386"/>
                <a:gd name="T5" fmla="*/ 1 h 764"/>
                <a:gd name="T6" fmla="*/ 49 w 386"/>
                <a:gd name="T7" fmla="*/ 96 h 764"/>
                <a:gd name="T8" fmla="*/ 35 w 386"/>
                <a:gd name="T9" fmla="*/ 91 h 764"/>
                <a:gd name="T10" fmla="*/ 19 w 386"/>
                <a:gd name="T11" fmla="*/ 85 h 764"/>
                <a:gd name="T12" fmla="*/ 0 w 386"/>
                <a:gd name="T13" fmla="*/ 10 h 764"/>
                <a:gd name="T14" fmla="*/ 0 w 386"/>
                <a:gd name="T15" fmla="*/ 10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87 w 728"/>
                <a:gd name="T1" fmla="*/ 0 h 348"/>
                <a:gd name="T2" fmla="*/ 0 w 728"/>
                <a:gd name="T3" fmla="*/ 14 h 348"/>
                <a:gd name="T4" fmla="*/ 4 w 728"/>
                <a:gd name="T5" fmla="*/ 44 h 348"/>
                <a:gd name="T6" fmla="*/ 90 w 728"/>
                <a:gd name="T7" fmla="*/ 30 h 348"/>
                <a:gd name="T8" fmla="*/ 91 w 728"/>
                <a:gd name="T9" fmla="*/ 6 h 348"/>
                <a:gd name="T10" fmla="*/ 87 w 728"/>
                <a:gd name="T11" fmla="*/ 0 h 348"/>
                <a:gd name="T12" fmla="*/ 87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34 w 312"/>
                <a:gd name="T1" fmla="*/ 0 h 135"/>
                <a:gd name="T2" fmla="*/ 0 w 312"/>
                <a:gd name="T3" fmla="*/ 9 h 135"/>
                <a:gd name="T4" fmla="*/ 39 w 312"/>
                <a:gd name="T5" fmla="*/ 16 h 135"/>
                <a:gd name="T6" fmla="*/ 34 w 312"/>
                <a:gd name="T7" fmla="*/ 0 h 135"/>
                <a:gd name="T8" fmla="*/ 34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1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2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5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3 h 175"/>
                    <a:gd name="T2" fmla="*/ 15 w 313"/>
                    <a:gd name="T3" fmla="*/ 1 h 175"/>
                    <a:gd name="T4" fmla="*/ 27 w 313"/>
                    <a:gd name="T5" fmla="*/ 0 h 175"/>
                    <a:gd name="T6" fmla="*/ 37 w 313"/>
                    <a:gd name="T7" fmla="*/ 3 h 175"/>
                    <a:gd name="T8" fmla="*/ 40 w 313"/>
                    <a:gd name="T9" fmla="*/ 11 h 175"/>
                    <a:gd name="T10" fmla="*/ 21 w 313"/>
                    <a:gd name="T11" fmla="*/ 8 h 175"/>
                    <a:gd name="T12" fmla="*/ 10 w 313"/>
                    <a:gd name="T13" fmla="*/ 12 h 175"/>
                    <a:gd name="T14" fmla="*/ 2 w 313"/>
                    <a:gd name="T15" fmla="*/ 21 h 175"/>
                    <a:gd name="T16" fmla="*/ 0 w 313"/>
                    <a:gd name="T17" fmla="*/ 13 h 175"/>
                    <a:gd name="T18" fmla="*/ 0 w 313"/>
                    <a:gd name="T19" fmla="*/ 13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5 h 266"/>
                    <a:gd name="T2" fmla="*/ 20 w 230"/>
                    <a:gd name="T3" fmla="*/ 34 h 266"/>
                    <a:gd name="T4" fmla="*/ 29 w 230"/>
                    <a:gd name="T5" fmla="*/ 32 h 266"/>
                    <a:gd name="T6" fmla="*/ 28 w 230"/>
                    <a:gd name="T7" fmla="*/ 3 h 266"/>
                    <a:gd name="T8" fmla="*/ 21 w 230"/>
                    <a:gd name="T9" fmla="*/ 0 h 266"/>
                    <a:gd name="T10" fmla="*/ 23 w 230"/>
                    <a:gd name="T11" fmla="*/ 25 h 266"/>
                    <a:gd name="T12" fmla="*/ 9 w 230"/>
                    <a:gd name="T13" fmla="*/ 1 h 266"/>
                    <a:gd name="T14" fmla="*/ 0 w 230"/>
                    <a:gd name="T15" fmla="*/ 5 h 266"/>
                    <a:gd name="T16" fmla="*/ 0 w 230"/>
                    <a:gd name="T17" fmla="*/ 5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3 h 234"/>
                    <a:gd name="T2" fmla="*/ 4 w 87"/>
                    <a:gd name="T3" fmla="*/ 12 h 234"/>
                    <a:gd name="T4" fmla="*/ 5 w 87"/>
                    <a:gd name="T5" fmla="*/ 20 h 234"/>
                    <a:gd name="T6" fmla="*/ 3 w 87"/>
                    <a:gd name="T7" fmla="*/ 30 h 234"/>
                    <a:gd name="T8" fmla="*/ 10 w 87"/>
                    <a:gd name="T9" fmla="*/ 28 h 234"/>
                    <a:gd name="T10" fmla="*/ 10 w 87"/>
                    <a:gd name="T11" fmla="*/ 15 h 234"/>
                    <a:gd name="T12" fmla="*/ 5 w 87"/>
                    <a:gd name="T13" fmla="*/ 0 h 234"/>
                    <a:gd name="T14" fmla="*/ 0 w 87"/>
                    <a:gd name="T15" fmla="*/ 3 h 234"/>
                    <a:gd name="T16" fmla="*/ 0 w 87"/>
                    <a:gd name="T17" fmla="*/ 3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3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3 w 1190"/>
                  <a:gd name="T1" fmla="*/ 0 h 500"/>
                  <a:gd name="T2" fmla="*/ 149 w 1190"/>
                  <a:gd name="T3" fmla="*/ 62 h 500"/>
                  <a:gd name="T4" fmla="*/ 135 w 1190"/>
                  <a:gd name="T5" fmla="*/ 63 h 500"/>
                  <a:gd name="T6" fmla="*/ 0 w 1190"/>
                  <a:gd name="T7" fmla="*/ 4 h 500"/>
                  <a:gd name="T8" fmla="*/ 13 w 1190"/>
                  <a:gd name="T9" fmla="*/ 0 h 500"/>
                  <a:gd name="T10" fmla="*/ 13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 w 489"/>
                  <a:gd name="T1" fmla="*/ 5 h 296"/>
                  <a:gd name="T2" fmla="*/ 20 w 489"/>
                  <a:gd name="T3" fmla="*/ 9 h 296"/>
                  <a:gd name="T4" fmla="*/ 40 w 489"/>
                  <a:gd name="T5" fmla="*/ 18 h 296"/>
                  <a:gd name="T6" fmla="*/ 55 w 489"/>
                  <a:gd name="T7" fmla="*/ 31 h 296"/>
                  <a:gd name="T8" fmla="*/ 40 w 489"/>
                  <a:gd name="T9" fmla="*/ 29 h 296"/>
                  <a:gd name="T10" fmla="*/ 17 w 489"/>
                  <a:gd name="T11" fmla="*/ 19 h 296"/>
                  <a:gd name="T12" fmla="*/ 6 w 489"/>
                  <a:gd name="T13" fmla="*/ 10 h 296"/>
                  <a:gd name="T14" fmla="*/ 13 w 489"/>
                  <a:gd name="T15" fmla="*/ 21 h 296"/>
                  <a:gd name="T16" fmla="*/ 34 w 489"/>
                  <a:gd name="T17" fmla="*/ 34 h 296"/>
                  <a:gd name="T18" fmla="*/ 58 w 489"/>
                  <a:gd name="T19" fmla="*/ 37 h 296"/>
                  <a:gd name="T20" fmla="*/ 61 w 489"/>
                  <a:gd name="T21" fmla="*/ 28 h 296"/>
                  <a:gd name="T22" fmla="*/ 49 w 489"/>
                  <a:gd name="T23" fmla="*/ 15 h 296"/>
                  <a:gd name="T24" fmla="*/ 21 w 489"/>
                  <a:gd name="T25" fmla="*/ 3 h 296"/>
                  <a:gd name="T26" fmla="*/ 0 w 489"/>
                  <a:gd name="T27" fmla="*/ 0 h 296"/>
                  <a:gd name="T28" fmla="*/ 1 w 489"/>
                  <a:gd name="T29" fmla="*/ 5 h 296"/>
                  <a:gd name="T30" fmla="*/ 1 w 489"/>
                  <a:gd name="T31" fmla="*/ 5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3 w 213"/>
                  <a:gd name="T1" fmla="*/ 0 h 478"/>
                  <a:gd name="T2" fmla="*/ 12 w 213"/>
                  <a:gd name="T3" fmla="*/ 3 h 478"/>
                  <a:gd name="T4" fmla="*/ 10 w 213"/>
                  <a:gd name="T5" fmla="*/ 24 h 478"/>
                  <a:gd name="T6" fmla="*/ 14 w 213"/>
                  <a:gd name="T7" fmla="*/ 40 h 478"/>
                  <a:gd name="T8" fmla="*/ 27 w 213"/>
                  <a:gd name="T9" fmla="*/ 56 h 478"/>
                  <a:gd name="T10" fmla="*/ 13 w 213"/>
                  <a:gd name="T11" fmla="*/ 59 h 478"/>
                  <a:gd name="T12" fmla="*/ 4 w 213"/>
                  <a:gd name="T13" fmla="*/ 42 h 478"/>
                  <a:gd name="T14" fmla="*/ 0 w 213"/>
                  <a:gd name="T15" fmla="*/ 7 h 478"/>
                  <a:gd name="T16" fmla="*/ 3 w 213"/>
                  <a:gd name="T17" fmla="*/ 0 h 478"/>
                  <a:gd name="T18" fmla="*/ 3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6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7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4 w 150"/>
                    <a:gd name="T1" fmla="*/ 0 h 173"/>
                    <a:gd name="T2" fmla="*/ 5 w 150"/>
                    <a:gd name="T3" fmla="*/ 9 h 173"/>
                    <a:gd name="T4" fmla="*/ 0 w 150"/>
                    <a:gd name="T5" fmla="*/ 22 h 173"/>
                    <a:gd name="T6" fmla="*/ 10 w 150"/>
                    <a:gd name="T7" fmla="*/ 20 h 173"/>
                    <a:gd name="T8" fmla="*/ 13 w 150"/>
                    <a:gd name="T9" fmla="*/ 11 h 173"/>
                    <a:gd name="T10" fmla="*/ 19 w 150"/>
                    <a:gd name="T11" fmla="*/ 4 h 173"/>
                    <a:gd name="T12" fmla="*/ 14 w 150"/>
                    <a:gd name="T13" fmla="*/ 0 h 173"/>
                    <a:gd name="T14" fmla="*/ 14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20 w 1684"/>
                    <a:gd name="T1" fmla="*/ 0 h 880"/>
                    <a:gd name="T2" fmla="*/ 8 w 1684"/>
                    <a:gd name="T3" fmla="*/ 7 h 880"/>
                    <a:gd name="T4" fmla="*/ 0 w 1684"/>
                    <a:gd name="T5" fmla="*/ 26 h 880"/>
                    <a:gd name="T6" fmla="*/ 9 w 1684"/>
                    <a:gd name="T7" fmla="*/ 45 h 880"/>
                    <a:gd name="T8" fmla="*/ 148 w 1684"/>
                    <a:gd name="T9" fmla="*/ 109 h 880"/>
                    <a:gd name="T10" fmla="*/ 178 w 1684"/>
                    <a:gd name="T11" fmla="*/ 105 h 880"/>
                    <a:gd name="T12" fmla="*/ 202 w 1684"/>
                    <a:gd name="T13" fmla="*/ 110 h 880"/>
                    <a:gd name="T14" fmla="*/ 211 w 1684"/>
                    <a:gd name="T15" fmla="*/ 101 h 880"/>
                    <a:gd name="T16" fmla="*/ 188 w 1684"/>
                    <a:gd name="T17" fmla="*/ 83 h 880"/>
                    <a:gd name="T18" fmla="*/ 179 w 1684"/>
                    <a:gd name="T19" fmla="*/ 64 h 880"/>
                    <a:gd name="T20" fmla="*/ 172 w 1684"/>
                    <a:gd name="T21" fmla="*/ 66 h 880"/>
                    <a:gd name="T22" fmla="*/ 180 w 1684"/>
                    <a:gd name="T23" fmla="*/ 83 h 880"/>
                    <a:gd name="T24" fmla="*/ 198 w 1684"/>
                    <a:gd name="T25" fmla="*/ 102 h 880"/>
                    <a:gd name="T26" fmla="*/ 177 w 1684"/>
                    <a:gd name="T27" fmla="*/ 99 h 880"/>
                    <a:gd name="T28" fmla="*/ 153 w 1684"/>
                    <a:gd name="T29" fmla="*/ 102 h 880"/>
                    <a:gd name="T30" fmla="*/ 157 w 1684"/>
                    <a:gd name="T31" fmla="*/ 82 h 880"/>
                    <a:gd name="T32" fmla="*/ 168 w 1684"/>
                    <a:gd name="T33" fmla="*/ 68 h 880"/>
                    <a:gd name="T34" fmla="*/ 156 w 1684"/>
                    <a:gd name="T35" fmla="*/ 69 h 880"/>
                    <a:gd name="T36" fmla="*/ 146 w 1684"/>
                    <a:gd name="T37" fmla="*/ 83 h 880"/>
                    <a:gd name="T38" fmla="*/ 143 w 1684"/>
                    <a:gd name="T39" fmla="*/ 99 h 880"/>
                    <a:gd name="T40" fmla="*/ 14 w 1684"/>
                    <a:gd name="T41" fmla="*/ 39 h 880"/>
                    <a:gd name="T42" fmla="*/ 10 w 1684"/>
                    <a:gd name="T43" fmla="*/ 27 h 880"/>
                    <a:gd name="T44" fmla="*/ 13 w 1684"/>
                    <a:gd name="T45" fmla="*/ 12 h 880"/>
                    <a:gd name="T46" fmla="*/ 28 w 1684"/>
                    <a:gd name="T47" fmla="*/ 0 h 880"/>
                    <a:gd name="T48" fmla="*/ 20 w 1684"/>
                    <a:gd name="T49" fmla="*/ 0 h 880"/>
                    <a:gd name="T50" fmla="*/ 20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5 w 160"/>
                    <a:gd name="T1" fmla="*/ 0 h 335"/>
                    <a:gd name="T2" fmla="*/ 3 w 160"/>
                    <a:gd name="T3" fmla="*/ 13 h 335"/>
                    <a:gd name="T4" fmla="*/ 0 w 160"/>
                    <a:gd name="T5" fmla="*/ 28 h 335"/>
                    <a:gd name="T6" fmla="*/ 5 w 160"/>
                    <a:gd name="T7" fmla="*/ 39 h 335"/>
                    <a:gd name="T8" fmla="*/ 12 w 160"/>
                    <a:gd name="T9" fmla="*/ 41 h 335"/>
                    <a:gd name="T10" fmla="*/ 10 w 160"/>
                    <a:gd name="T11" fmla="*/ 19 h 335"/>
                    <a:gd name="T12" fmla="*/ 20 w 160"/>
                    <a:gd name="T13" fmla="*/ 2 h 335"/>
                    <a:gd name="T14" fmla="*/ 15 w 160"/>
                    <a:gd name="T15" fmla="*/ 0 h 335"/>
                    <a:gd name="T16" fmla="*/ 15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8 w 642"/>
                    <a:gd name="T1" fmla="*/ 112 h 1188"/>
                    <a:gd name="T2" fmla="*/ 0 w 642"/>
                    <a:gd name="T3" fmla="*/ 16 h 1188"/>
                    <a:gd name="T4" fmla="*/ 11 w 642"/>
                    <a:gd name="T5" fmla="*/ 5 h 1188"/>
                    <a:gd name="T6" fmla="*/ 33 w 642"/>
                    <a:gd name="T7" fmla="*/ 0 h 1188"/>
                    <a:gd name="T8" fmla="*/ 50 w 642"/>
                    <a:gd name="T9" fmla="*/ 8 h 1188"/>
                    <a:gd name="T10" fmla="*/ 81 w 642"/>
                    <a:gd name="T11" fmla="*/ 149 h 1188"/>
                    <a:gd name="T12" fmla="*/ 70 w 642"/>
                    <a:gd name="T13" fmla="*/ 137 h 1188"/>
                    <a:gd name="T14" fmla="*/ 45 w 642"/>
                    <a:gd name="T15" fmla="*/ 13 h 1188"/>
                    <a:gd name="T16" fmla="*/ 29 w 642"/>
                    <a:gd name="T17" fmla="*/ 8 h 1188"/>
                    <a:gd name="T18" fmla="*/ 15 w 642"/>
                    <a:gd name="T19" fmla="*/ 10 h 1188"/>
                    <a:gd name="T20" fmla="*/ 10 w 642"/>
                    <a:gd name="T21" fmla="*/ 18 h 1188"/>
                    <a:gd name="T22" fmla="*/ 39 w 642"/>
                    <a:gd name="T23" fmla="*/ 116 h 1188"/>
                    <a:gd name="T24" fmla="*/ 28 w 642"/>
                    <a:gd name="T25" fmla="*/ 112 h 1188"/>
                    <a:gd name="T26" fmla="*/ 28 w 642"/>
                    <a:gd name="T27" fmla="*/ 112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4 h 504"/>
                    <a:gd name="T2" fmla="*/ 10 w 192"/>
                    <a:gd name="T3" fmla="*/ 25 h 504"/>
                    <a:gd name="T4" fmla="*/ 15 w 192"/>
                    <a:gd name="T5" fmla="*/ 40 h 504"/>
                    <a:gd name="T6" fmla="*/ 15 w 192"/>
                    <a:gd name="T7" fmla="*/ 63 h 504"/>
                    <a:gd name="T8" fmla="*/ 24 w 192"/>
                    <a:gd name="T9" fmla="*/ 63 h 504"/>
                    <a:gd name="T10" fmla="*/ 24 w 192"/>
                    <a:gd name="T11" fmla="*/ 45 h 504"/>
                    <a:gd name="T12" fmla="*/ 21 w 192"/>
                    <a:gd name="T13" fmla="*/ 26 h 504"/>
                    <a:gd name="T14" fmla="*/ 13 w 192"/>
                    <a:gd name="T15" fmla="*/ 8 h 504"/>
                    <a:gd name="T16" fmla="*/ 8 w 192"/>
                    <a:gd name="T17" fmla="*/ 0 h 504"/>
                    <a:gd name="T18" fmla="*/ 0 w 192"/>
                    <a:gd name="T19" fmla="*/ 4 h 504"/>
                    <a:gd name="T20" fmla="*/ 0 w 192"/>
                    <a:gd name="T21" fmla="*/ 4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38 w 390"/>
                    <a:gd name="T1" fmla="*/ 0 h 269"/>
                    <a:gd name="T2" fmla="*/ 33 w 390"/>
                    <a:gd name="T3" fmla="*/ 3 h 269"/>
                    <a:gd name="T4" fmla="*/ 32 w 390"/>
                    <a:gd name="T5" fmla="*/ 9 h 269"/>
                    <a:gd name="T6" fmla="*/ 0 w 390"/>
                    <a:gd name="T7" fmla="*/ 22 h 269"/>
                    <a:gd name="T8" fmla="*/ 0 w 390"/>
                    <a:gd name="T9" fmla="*/ 28 h 269"/>
                    <a:gd name="T10" fmla="*/ 36 w 390"/>
                    <a:gd name="T11" fmla="*/ 29 h 269"/>
                    <a:gd name="T12" fmla="*/ 40 w 390"/>
                    <a:gd name="T13" fmla="*/ 34 h 269"/>
                    <a:gd name="T14" fmla="*/ 49 w 390"/>
                    <a:gd name="T15" fmla="*/ 34 h 269"/>
                    <a:gd name="T16" fmla="*/ 48 w 390"/>
                    <a:gd name="T17" fmla="*/ 24 h 269"/>
                    <a:gd name="T18" fmla="*/ 15 w 390"/>
                    <a:gd name="T19" fmla="*/ 22 h 269"/>
                    <a:gd name="T20" fmla="*/ 42 w 390"/>
                    <a:gd name="T21" fmla="*/ 12 h 269"/>
                    <a:gd name="T22" fmla="*/ 38 w 390"/>
                    <a:gd name="T23" fmla="*/ 0 h 269"/>
                    <a:gd name="T24" fmla="*/ 38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7 h 424"/>
                    <a:gd name="T2" fmla="*/ 108 w 941"/>
                    <a:gd name="T3" fmla="*/ 0 h 424"/>
                    <a:gd name="T4" fmla="*/ 116 w 941"/>
                    <a:gd name="T5" fmla="*/ 10 h 424"/>
                    <a:gd name="T6" fmla="*/ 118 w 941"/>
                    <a:gd name="T7" fmla="*/ 23 h 424"/>
                    <a:gd name="T8" fmla="*/ 113 w 941"/>
                    <a:gd name="T9" fmla="*/ 36 h 424"/>
                    <a:gd name="T10" fmla="*/ 8 w 941"/>
                    <a:gd name="T11" fmla="*/ 53 h 424"/>
                    <a:gd name="T12" fmla="*/ 7 w 941"/>
                    <a:gd name="T13" fmla="*/ 48 h 424"/>
                    <a:gd name="T14" fmla="*/ 108 w 941"/>
                    <a:gd name="T15" fmla="*/ 31 h 424"/>
                    <a:gd name="T16" fmla="*/ 112 w 941"/>
                    <a:gd name="T17" fmla="*/ 19 h 424"/>
                    <a:gd name="T18" fmla="*/ 105 w 941"/>
                    <a:gd name="T19" fmla="*/ 8 h 424"/>
                    <a:gd name="T20" fmla="*/ 0 w 941"/>
                    <a:gd name="T21" fmla="*/ 24 h 424"/>
                    <a:gd name="T22" fmla="*/ 0 w 941"/>
                    <a:gd name="T23" fmla="*/ 17 h 424"/>
                    <a:gd name="T24" fmla="*/ 0 w 941"/>
                    <a:gd name="T25" fmla="*/ 17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5 h 173"/>
                    <a:gd name="T2" fmla="*/ 9 w 488"/>
                    <a:gd name="T3" fmla="*/ 21 h 173"/>
                    <a:gd name="T4" fmla="*/ 28 w 488"/>
                    <a:gd name="T5" fmla="*/ 20 h 173"/>
                    <a:gd name="T6" fmla="*/ 53 w 488"/>
                    <a:gd name="T7" fmla="*/ 14 h 173"/>
                    <a:gd name="T8" fmla="*/ 62 w 488"/>
                    <a:gd name="T9" fmla="*/ 5 h 173"/>
                    <a:gd name="T10" fmla="*/ 56 w 488"/>
                    <a:gd name="T11" fmla="*/ 0 h 173"/>
                    <a:gd name="T12" fmla="*/ 32 w 488"/>
                    <a:gd name="T13" fmla="*/ 0 h 173"/>
                    <a:gd name="T14" fmla="*/ 14 w 488"/>
                    <a:gd name="T15" fmla="*/ 1 h 173"/>
                    <a:gd name="T16" fmla="*/ 2 w 488"/>
                    <a:gd name="T17" fmla="*/ 9 h 173"/>
                    <a:gd name="T18" fmla="*/ 14 w 488"/>
                    <a:gd name="T19" fmla="*/ 11 h 173"/>
                    <a:gd name="T20" fmla="*/ 35 w 488"/>
                    <a:gd name="T21" fmla="*/ 6 h 173"/>
                    <a:gd name="T22" fmla="*/ 53 w 488"/>
                    <a:gd name="T23" fmla="*/ 6 h 173"/>
                    <a:gd name="T24" fmla="*/ 34 w 488"/>
                    <a:gd name="T25" fmla="*/ 13 h 173"/>
                    <a:gd name="T26" fmla="*/ 18 w 488"/>
                    <a:gd name="T27" fmla="*/ 15 h 173"/>
                    <a:gd name="T28" fmla="*/ 0 w 488"/>
                    <a:gd name="T29" fmla="*/ 15 h 173"/>
                    <a:gd name="T30" fmla="*/ 0 w 488"/>
                    <a:gd name="T31" fmla="*/ 15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13 w 772"/>
                <a:gd name="T1" fmla="*/ 263 h 3266"/>
                <a:gd name="T2" fmla="*/ 7 w 772"/>
                <a:gd name="T3" fmla="*/ 246 h 3266"/>
                <a:gd name="T4" fmla="*/ 6 w 772"/>
                <a:gd name="T5" fmla="*/ 232 h 3266"/>
                <a:gd name="T6" fmla="*/ 7 w 772"/>
                <a:gd name="T7" fmla="*/ 212 h 3266"/>
                <a:gd name="T8" fmla="*/ 11 w 772"/>
                <a:gd name="T9" fmla="*/ 188 h 3266"/>
                <a:gd name="T10" fmla="*/ 12 w 772"/>
                <a:gd name="T11" fmla="*/ 173 h 3266"/>
                <a:gd name="T12" fmla="*/ 11 w 772"/>
                <a:gd name="T13" fmla="*/ 163 h 3266"/>
                <a:gd name="T14" fmla="*/ 7 w 772"/>
                <a:gd name="T15" fmla="*/ 155 h 3266"/>
                <a:gd name="T16" fmla="*/ 7 w 772"/>
                <a:gd name="T17" fmla="*/ 145 h 3266"/>
                <a:gd name="T18" fmla="*/ 8 w 772"/>
                <a:gd name="T19" fmla="*/ 132 h 3266"/>
                <a:gd name="T20" fmla="*/ 14 w 772"/>
                <a:gd name="T21" fmla="*/ 97 h 3266"/>
                <a:gd name="T22" fmla="*/ 14 w 772"/>
                <a:gd name="T23" fmla="*/ 79 h 3266"/>
                <a:gd name="T24" fmla="*/ 13 w 772"/>
                <a:gd name="T25" fmla="*/ 59 h 3266"/>
                <a:gd name="T26" fmla="*/ 8 w 772"/>
                <a:gd name="T27" fmla="*/ 50 h 3266"/>
                <a:gd name="T28" fmla="*/ 4 w 772"/>
                <a:gd name="T29" fmla="*/ 35 h 3266"/>
                <a:gd name="T30" fmla="*/ 0 w 772"/>
                <a:gd name="T31" fmla="*/ 0 h 3266"/>
                <a:gd name="T32" fmla="*/ 1 w 772"/>
                <a:gd name="T33" fmla="*/ 32 h 3266"/>
                <a:gd name="T34" fmla="*/ 3 w 772"/>
                <a:gd name="T35" fmla="*/ 51 h 3266"/>
                <a:gd name="T36" fmla="*/ 7 w 772"/>
                <a:gd name="T37" fmla="*/ 63 h 3266"/>
                <a:gd name="T38" fmla="*/ 11 w 772"/>
                <a:gd name="T39" fmla="*/ 69 h 3266"/>
                <a:gd name="T40" fmla="*/ 11 w 772"/>
                <a:gd name="T41" fmla="*/ 87 h 3266"/>
                <a:gd name="T42" fmla="*/ 9 w 772"/>
                <a:gd name="T43" fmla="*/ 106 h 3266"/>
                <a:gd name="T44" fmla="*/ 5 w 772"/>
                <a:gd name="T45" fmla="*/ 138 h 3266"/>
                <a:gd name="T46" fmla="*/ 4 w 772"/>
                <a:gd name="T47" fmla="*/ 159 h 3266"/>
                <a:gd name="T48" fmla="*/ 9 w 772"/>
                <a:gd name="T49" fmla="*/ 171 h 3266"/>
                <a:gd name="T50" fmla="*/ 8 w 772"/>
                <a:gd name="T51" fmla="*/ 182 h 3266"/>
                <a:gd name="T52" fmla="*/ 5 w 772"/>
                <a:gd name="T53" fmla="*/ 204 h 3266"/>
                <a:gd name="T54" fmla="*/ 3 w 772"/>
                <a:gd name="T55" fmla="*/ 226 h 3266"/>
                <a:gd name="T56" fmla="*/ 5 w 772"/>
                <a:gd name="T57" fmla="*/ 249 h 3266"/>
                <a:gd name="T58" fmla="*/ 8 w 772"/>
                <a:gd name="T59" fmla="*/ 262 h 3266"/>
                <a:gd name="T60" fmla="*/ 12 w 772"/>
                <a:gd name="T61" fmla="*/ 272 h 3266"/>
                <a:gd name="T62" fmla="*/ 13 w 772"/>
                <a:gd name="T63" fmla="*/ 263 h 3266"/>
                <a:gd name="T64" fmla="*/ 13 w 772"/>
                <a:gd name="T65" fmla="*/ 263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13 w 772"/>
                <a:gd name="T1" fmla="*/ 395 h 3266"/>
                <a:gd name="T2" fmla="*/ 7 w 772"/>
                <a:gd name="T3" fmla="*/ 369 h 3266"/>
                <a:gd name="T4" fmla="*/ 6 w 772"/>
                <a:gd name="T5" fmla="*/ 348 h 3266"/>
                <a:gd name="T6" fmla="*/ 7 w 772"/>
                <a:gd name="T7" fmla="*/ 318 h 3266"/>
                <a:gd name="T8" fmla="*/ 11 w 772"/>
                <a:gd name="T9" fmla="*/ 282 h 3266"/>
                <a:gd name="T10" fmla="*/ 12 w 772"/>
                <a:gd name="T11" fmla="*/ 259 h 3266"/>
                <a:gd name="T12" fmla="*/ 11 w 772"/>
                <a:gd name="T13" fmla="*/ 244 h 3266"/>
                <a:gd name="T14" fmla="*/ 7 w 772"/>
                <a:gd name="T15" fmla="*/ 233 h 3266"/>
                <a:gd name="T16" fmla="*/ 7 w 772"/>
                <a:gd name="T17" fmla="*/ 219 h 3266"/>
                <a:gd name="T18" fmla="*/ 8 w 772"/>
                <a:gd name="T19" fmla="*/ 199 h 3266"/>
                <a:gd name="T20" fmla="*/ 14 w 772"/>
                <a:gd name="T21" fmla="*/ 145 h 3266"/>
                <a:gd name="T22" fmla="*/ 14 w 772"/>
                <a:gd name="T23" fmla="*/ 119 h 3266"/>
                <a:gd name="T24" fmla="*/ 13 w 772"/>
                <a:gd name="T25" fmla="*/ 90 h 3266"/>
                <a:gd name="T26" fmla="*/ 8 w 772"/>
                <a:gd name="T27" fmla="*/ 76 h 3266"/>
                <a:gd name="T28" fmla="*/ 4 w 772"/>
                <a:gd name="T29" fmla="*/ 53 h 3266"/>
                <a:gd name="T30" fmla="*/ 0 w 772"/>
                <a:gd name="T31" fmla="*/ 0 h 3266"/>
                <a:gd name="T32" fmla="*/ 1 w 772"/>
                <a:gd name="T33" fmla="*/ 48 h 3266"/>
                <a:gd name="T34" fmla="*/ 3 w 772"/>
                <a:gd name="T35" fmla="*/ 77 h 3266"/>
                <a:gd name="T36" fmla="*/ 7 w 772"/>
                <a:gd name="T37" fmla="*/ 95 h 3266"/>
                <a:gd name="T38" fmla="*/ 11 w 772"/>
                <a:gd name="T39" fmla="*/ 105 h 3266"/>
                <a:gd name="T40" fmla="*/ 11 w 772"/>
                <a:gd name="T41" fmla="*/ 131 h 3266"/>
                <a:gd name="T42" fmla="*/ 9 w 772"/>
                <a:gd name="T43" fmla="*/ 159 h 3266"/>
                <a:gd name="T44" fmla="*/ 5 w 772"/>
                <a:gd name="T45" fmla="*/ 208 h 3266"/>
                <a:gd name="T46" fmla="*/ 4 w 772"/>
                <a:gd name="T47" fmla="*/ 239 h 3266"/>
                <a:gd name="T48" fmla="*/ 9 w 772"/>
                <a:gd name="T49" fmla="*/ 257 h 3266"/>
                <a:gd name="T50" fmla="*/ 8 w 772"/>
                <a:gd name="T51" fmla="*/ 273 h 3266"/>
                <a:gd name="T52" fmla="*/ 5 w 772"/>
                <a:gd name="T53" fmla="*/ 307 h 3266"/>
                <a:gd name="T54" fmla="*/ 3 w 772"/>
                <a:gd name="T55" fmla="*/ 340 h 3266"/>
                <a:gd name="T56" fmla="*/ 5 w 772"/>
                <a:gd name="T57" fmla="*/ 375 h 3266"/>
                <a:gd name="T58" fmla="*/ 8 w 772"/>
                <a:gd name="T59" fmla="*/ 393 h 3266"/>
                <a:gd name="T60" fmla="*/ 12 w 772"/>
                <a:gd name="T61" fmla="*/ 409 h 3266"/>
                <a:gd name="T62" fmla="*/ 13 w 772"/>
                <a:gd name="T63" fmla="*/ 395 h 3266"/>
                <a:gd name="T64" fmla="*/ 13 w 772"/>
                <a:gd name="T65" fmla="*/ 395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8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40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2 w 245"/>
                  <a:gd name="T1" fmla="*/ 0 h 806"/>
                  <a:gd name="T2" fmla="*/ 2 w 245"/>
                  <a:gd name="T3" fmla="*/ 16 h 806"/>
                  <a:gd name="T4" fmla="*/ 0 w 245"/>
                  <a:gd name="T5" fmla="*/ 37 h 806"/>
                  <a:gd name="T6" fmla="*/ 1 w 245"/>
                  <a:gd name="T7" fmla="*/ 36 h 806"/>
                  <a:gd name="T8" fmla="*/ 4 w 245"/>
                  <a:gd name="T9" fmla="*/ 17 h 806"/>
                  <a:gd name="T10" fmla="*/ 4 w 245"/>
                  <a:gd name="T11" fmla="*/ 0 h 806"/>
                  <a:gd name="T12" fmla="*/ 2 w 245"/>
                  <a:gd name="T13" fmla="*/ 0 h 806"/>
                  <a:gd name="T14" fmla="*/ 2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1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2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5 w 604"/>
                    <a:gd name="T3" fmla="*/ 9 h 349"/>
                    <a:gd name="T4" fmla="*/ 8 w 604"/>
                    <a:gd name="T5" fmla="*/ 16 h 349"/>
                    <a:gd name="T6" fmla="*/ 10 w 604"/>
                    <a:gd name="T7" fmla="*/ 6 h 349"/>
                    <a:gd name="T8" fmla="*/ 6 w 604"/>
                    <a:gd name="T9" fmla="*/ 0 h 349"/>
                    <a:gd name="T10" fmla="*/ 8 w 604"/>
                    <a:gd name="T11" fmla="*/ 9 h 349"/>
                    <a:gd name="T12" fmla="*/ 2 w 604"/>
                    <a:gd name="T13" fmla="*/ 1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9" y="331"/>
                  <a:ext cx="269" cy="438"/>
                </a:xfrm>
                <a:custGeom>
                  <a:avLst/>
                  <a:gdLst>
                    <a:gd name="T0" fmla="*/ 12 w 1064"/>
                    <a:gd name="T1" fmla="*/ 6 h 1230"/>
                    <a:gd name="T2" fmla="*/ 8 w 1064"/>
                    <a:gd name="T3" fmla="*/ 16 h 1230"/>
                    <a:gd name="T4" fmla="*/ 3 w 1064"/>
                    <a:gd name="T5" fmla="*/ 35 h 1230"/>
                    <a:gd name="T6" fmla="*/ 0 w 1064"/>
                    <a:gd name="T7" fmla="*/ 50 h 1230"/>
                    <a:gd name="T8" fmla="*/ 1 w 1064"/>
                    <a:gd name="T9" fmla="*/ 56 h 1230"/>
                    <a:gd name="T10" fmla="*/ 4 w 1064"/>
                    <a:gd name="T11" fmla="*/ 54 h 1230"/>
                    <a:gd name="T12" fmla="*/ 9 w 1064"/>
                    <a:gd name="T13" fmla="*/ 41 h 1230"/>
                    <a:gd name="T14" fmla="*/ 14 w 1064"/>
                    <a:gd name="T15" fmla="*/ 24 h 1230"/>
                    <a:gd name="T16" fmla="*/ 17 w 1064"/>
                    <a:gd name="T17" fmla="*/ 12 h 1230"/>
                    <a:gd name="T18" fmla="*/ 17 w 1064"/>
                    <a:gd name="T19" fmla="*/ 4 h 1230"/>
                    <a:gd name="T20" fmla="*/ 16 w 1064"/>
                    <a:gd name="T21" fmla="*/ 0 h 1230"/>
                    <a:gd name="T22" fmla="*/ 13 w 1064"/>
                    <a:gd name="T23" fmla="*/ 3 h 1230"/>
                    <a:gd name="T24" fmla="*/ 16 w 1064"/>
                    <a:gd name="T25" fmla="*/ 5 h 1230"/>
                    <a:gd name="T26" fmla="*/ 14 w 1064"/>
                    <a:gd name="T27" fmla="*/ 16 h 1230"/>
                    <a:gd name="T28" fmla="*/ 11 w 1064"/>
                    <a:gd name="T29" fmla="*/ 30 h 1230"/>
                    <a:gd name="T30" fmla="*/ 6 w 1064"/>
                    <a:gd name="T31" fmla="*/ 46 h 1230"/>
                    <a:gd name="T32" fmla="*/ 2 w 1064"/>
                    <a:gd name="T33" fmla="*/ 50 h 1230"/>
                    <a:gd name="T34" fmla="*/ 2 w 1064"/>
                    <a:gd name="T35" fmla="*/ 43 h 1230"/>
                    <a:gd name="T36" fmla="*/ 7 w 1064"/>
                    <a:gd name="T37" fmla="*/ 23 h 1230"/>
                    <a:gd name="T38" fmla="*/ 13 w 1064"/>
                    <a:gd name="T39" fmla="*/ 5 h 1230"/>
                    <a:gd name="T40" fmla="*/ 12 w 1064"/>
                    <a:gd name="T41" fmla="*/ 6 h 1230"/>
                    <a:gd name="T42" fmla="*/ 12 w 1064"/>
                    <a:gd name="T43" fmla="*/ 6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9" y="181"/>
                  <a:ext cx="505" cy="898"/>
                </a:xfrm>
                <a:custGeom>
                  <a:avLst/>
                  <a:gdLst>
                    <a:gd name="T0" fmla="*/ 31 w 2002"/>
                    <a:gd name="T1" fmla="*/ 0 h 2521"/>
                    <a:gd name="T2" fmla="*/ 0 w 2002"/>
                    <a:gd name="T3" fmla="*/ 114 h 2521"/>
                    <a:gd name="T4" fmla="*/ 3 w 2002"/>
                    <a:gd name="T5" fmla="*/ 111 h 2521"/>
                    <a:gd name="T6" fmla="*/ 32 w 2002"/>
                    <a:gd name="T7" fmla="*/ 3 h 2521"/>
                    <a:gd name="T8" fmla="*/ 31 w 2002"/>
                    <a:gd name="T9" fmla="*/ 0 h 2521"/>
                    <a:gd name="T10" fmla="*/ 31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2 w 3007"/>
                    <a:gd name="T1" fmla="*/ 129 h 3771"/>
                    <a:gd name="T2" fmla="*/ 6 w 3007"/>
                    <a:gd name="T3" fmla="*/ 128 h 3771"/>
                    <a:gd name="T4" fmla="*/ 13 w 3007"/>
                    <a:gd name="T5" fmla="*/ 136 h 3771"/>
                    <a:gd name="T6" fmla="*/ 11 w 3007"/>
                    <a:gd name="T7" fmla="*/ 128 h 3771"/>
                    <a:gd name="T8" fmla="*/ 6 w 3007"/>
                    <a:gd name="T9" fmla="*/ 122 h 3771"/>
                    <a:gd name="T10" fmla="*/ 10 w 3007"/>
                    <a:gd name="T11" fmla="*/ 123 h 3771"/>
                    <a:gd name="T12" fmla="*/ 16 w 3007"/>
                    <a:gd name="T13" fmla="*/ 130 h 3771"/>
                    <a:gd name="T14" fmla="*/ 46 w 3007"/>
                    <a:gd name="T15" fmla="*/ 19 h 3771"/>
                    <a:gd name="T16" fmla="*/ 41 w 3007"/>
                    <a:gd name="T17" fmla="*/ 7 h 3771"/>
                    <a:gd name="T18" fmla="*/ 37 w 3007"/>
                    <a:gd name="T19" fmla="*/ 0 h 3771"/>
                    <a:gd name="T20" fmla="*/ 43 w 3007"/>
                    <a:gd name="T21" fmla="*/ 4 h 3771"/>
                    <a:gd name="T22" fmla="*/ 48 w 3007"/>
                    <a:gd name="T23" fmla="*/ 20 h 3771"/>
                    <a:gd name="T24" fmla="*/ 13 w 3007"/>
                    <a:gd name="T25" fmla="*/ 148 h 3771"/>
                    <a:gd name="T26" fmla="*/ 8 w 3007"/>
                    <a:gd name="T27" fmla="*/ 154 h 3771"/>
                    <a:gd name="T28" fmla="*/ 2 w 3007"/>
                    <a:gd name="T29" fmla="*/ 171 h 3771"/>
                    <a:gd name="T30" fmla="*/ 0 w 3007"/>
                    <a:gd name="T31" fmla="*/ 166 h 3771"/>
                    <a:gd name="T32" fmla="*/ 2 w 3007"/>
                    <a:gd name="T33" fmla="*/ 164 h 3771"/>
                    <a:gd name="T34" fmla="*/ 6 w 3007"/>
                    <a:gd name="T35" fmla="*/ 153 h 3771"/>
                    <a:gd name="T36" fmla="*/ 3 w 3007"/>
                    <a:gd name="T37" fmla="*/ 148 h 3771"/>
                    <a:gd name="T38" fmla="*/ 3 w 3007"/>
                    <a:gd name="T39" fmla="*/ 144 h 3771"/>
                    <a:gd name="T40" fmla="*/ 7 w 3007"/>
                    <a:gd name="T41" fmla="*/ 149 h 3771"/>
                    <a:gd name="T42" fmla="*/ 7 w 3007"/>
                    <a:gd name="T43" fmla="*/ 144 h 3771"/>
                    <a:gd name="T44" fmla="*/ 10 w 3007"/>
                    <a:gd name="T45" fmla="*/ 146 h 3771"/>
                    <a:gd name="T46" fmla="*/ 7 w 3007"/>
                    <a:gd name="T47" fmla="*/ 139 h 3771"/>
                    <a:gd name="T48" fmla="*/ 10 w 3007"/>
                    <a:gd name="T49" fmla="*/ 139 h 3771"/>
                    <a:gd name="T50" fmla="*/ 2 w 3007"/>
                    <a:gd name="T51" fmla="*/ 129 h 3771"/>
                    <a:gd name="T52" fmla="*/ 2 w 3007"/>
                    <a:gd name="T53" fmla="*/ 129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8" y="896"/>
                  <a:ext cx="169" cy="122"/>
                </a:xfrm>
                <a:custGeom>
                  <a:avLst/>
                  <a:gdLst>
                    <a:gd name="T0" fmla="*/ 0 w 673"/>
                    <a:gd name="T1" fmla="*/ 4 h 342"/>
                    <a:gd name="T2" fmla="*/ 4 w 673"/>
                    <a:gd name="T3" fmla="*/ 5 h 342"/>
                    <a:gd name="T4" fmla="*/ 10 w 673"/>
                    <a:gd name="T5" fmla="*/ 16 h 342"/>
                    <a:gd name="T6" fmla="*/ 11 w 673"/>
                    <a:gd name="T7" fmla="*/ 13 h 342"/>
                    <a:gd name="T8" fmla="*/ 7 w 673"/>
                    <a:gd name="T9" fmla="*/ 5 h 342"/>
                    <a:gd name="T10" fmla="*/ 1 w 673"/>
                    <a:gd name="T11" fmla="*/ 0 h 342"/>
                    <a:gd name="T12" fmla="*/ 0 w 673"/>
                    <a:gd name="T13" fmla="*/ 4 h 342"/>
                    <a:gd name="T14" fmla="*/ 0 w 673"/>
                    <a:gd name="T15" fmla="*/ 4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5"/>
                  <a:ext cx="181" cy="144"/>
                </a:xfrm>
                <a:custGeom>
                  <a:avLst/>
                  <a:gdLst>
                    <a:gd name="T0" fmla="*/ 0 w 716"/>
                    <a:gd name="T1" fmla="*/ 4 h 403"/>
                    <a:gd name="T2" fmla="*/ 6 w 716"/>
                    <a:gd name="T3" fmla="*/ 7 h 403"/>
                    <a:gd name="T4" fmla="*/ 10 w 716"/>
                    <a:gd name="T5" fmla="*/ 18 h 403"/>
                    <a:gd name="T6" fmla="*/ 12 w 716"/>
                    <a:gd name="T7" fmla="*/ 14 h 403"/>
                    <a:gd name="T8" fmla="*/ 7 w 716"/>
                    <a:gd name="T9" fmla="*/ 5 h 403"/>
                    <a:gd name="T10" fmla="*/ 1 w 716"/>
                    <a:gd name="T11" fmla="*/ 0 h 403"/>
                    <a:gd name="T12" fmla="*/ 0 w 716"/>
                    <a:gd name="T13" fmla="*/ 4 h 403"/>
                    <a:gd name="T14" fmla="*/ 0 w 716"/>
                    <a:gd name="T15" fmla="*/ 4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4 h 411"/>
                    <a:gd name="T2" fmla="*/ 5 w 717"/>
                    <a:gd name="T3" fmla="*/ 6 h 411"/>
                    <a:gd name="T4" fmla="*/ 10 w 717"/>
                    <a:gd name="T5" fmla="*/ 19 h 411"/>
                    <a:gd name="T6" fmla="*/ 12 w 717"/>
                    <a:gd name="T7" fmla="*/ 14 h 411"/>
                    <a:gd name="T8" fmla="*/ 6 w 717"/>
                    <a:gd name="T9" fmla="*/ 4 h 411"/>
                    <a:gd name="T10" fmla="*/ 1 w 717"/>
                    <a:gd name="T11" fmla="*/ 0 h 411"/>
                    <a:gd name="T12" fmla="*/ 0 w 717"/>
                    <a:gd name="T13" fmla="*/ 4 h 411"/>
                    <a:gd name="T14" fmla="*/ 0 w 717"/>
                    <a:gd name="T15" fmla="*/ 4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9" y="141"/>
                  <a:ext cx="179" cy="138"/>
                </a:xfrm>
                <a:custGeom>
                  <a:avLst/>
                  <a:gdLst>
                    <a:gd name="T0" fmla="*/ 0 w 709"/>
                    <a:gd name="T1" fmla="*/ 4 h 386"/>
                    <a:gd name="T2" fmla="*/ 4 w 709"/>
                    <a:gd name="T3" fmla="*/ 6 h 386"/>
                    <a:gd name="T4" fmla="*/ 11 w 709"/>
                    <a:gd name="T5" fmla="*/ 18 h 386"/>
                    <a:gd name="T6" fmla="*/ 11 w 709"/>
                    <a:gd name="T7" fmla="*/ 14 h 386"/>
                    <a:gd name="T8" fmla="*/ 5 w 709"/>
                    <a:gd name="T9" fmla="*/ 3 h 386"/>
                    <a:gd name="T10" fmla="*/ 1 w 709"/>
                    <a:gd name="T11" fmla="*/ 0 h 386"/>
                    <a:gd name="T12" fmla="*/ 0 w 709"/>
                    <a:gd name="T13" fmla="*/ 4 h 386"/>
                    <a:gd name="T14" fmla="*/ 0 w 709"/>
                    <a:gd name="T15" fmla="*/ 4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9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7" name="Picture 53" descr="linux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4483100"/>
            <a:ext cx="23241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0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irrors.edge.kernel.org/pub/linux/kernel/v2.4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876425"/>
            <a:ext cx="6400800" cy="18399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操作系统课程实验</a:t>
            </a:r>
            <a:br>
              <a:rPr lang="zh-CN" altLang="en-US" smtClean="0"/>
            </a:br>
            <a:r>
              <a:rPr lang="zh-CN" altLang="en-US" smtClean="0"/>
              <a:t>编译内核</a:t>
            </a:r>
            <a:endParaRPr lang="zh-CN" altLang="en-US" sz="3200" smtClean="0"/>
          </a:p>
        </p:txBody>
      </p:sp>
      <p:pic>
        <p:nvPicPr>
          <p:cNvPr id="3075" name="Picture 5" descr="linu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840163"/>
            <a:ext cx="141763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885950" y="3933825"/>
            <a:ext cx="57610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请不要在机房吃东西。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请自觉维护机房卫生。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搬过的凳子请自觉恢复。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实验一  知识要点回顾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smtClean="0"/>
              <a:t>如何查看当前系统中内存的大小？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32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600" smtClean="0"/>
              <a:t>如何查看当前系统中</a:t>
            </a:r>
            <a:r>
              <a:rPr lang="en-US" altLang="zh-CN" sz="3600" smtClean="0"/>
              <a:t>CPU</a:t>
            </a:r>
            <a:r>
              <a:rPr lang="zh-CN" altLang="en-US" sz="3600" smtClean="0"/>
              <a:t>的型号？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32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600" smtClean="0"/>
              <a:t>如何查看当前</a:t>
            </a:r>
            <a:r>
              <a:rPr lang="en-US" altLang="zh-CN" sz="3600" smtClean="0"/>
              <a:t>Linux</a:t>
            </a:r>
            <a:r>
              <a:rPr lang="zh-CN" altLang="en-US" sz="3600" smtClean="0"/>
              <a:t>内核的版本号？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320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读文件的程序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7950" y="1706563"/>
            <a:ext cx="8893175" cy="341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/* </a:t>
            </a:r>
            <a:r>
              <a:rPr lang="zh-CN" altLang="en-US" sz="1800"/>
              <a:t>这里是注释，不影响程序 *</a:t>
            </a:r>
            <a:r>
              <a:rPr lang="en-US" altLang="zh-CN" sz="1800"/>
              <a:t>/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/* </a:t>
            </a:r>
            <a:r>
              <a:rPr lang="zh-CN" altLang="en-US" sz="1800"/>
              <a:t>请参考</a:t>
            </a:r>
            <a:r>
              <a:rPr lang="en-US" altLang="zh-CN" sz="1800"/>
              <a:t>C</a:t>
            </a:r>
            <a:r>
              <a:rPr lang="zh-CN" altLang="en-US" sz="1800"/>
              <a:t>语言教材看懂这个程序，如果看不懂，请务必在下次上课前联系我 *</a:t>
            </a:r>
            <a:r>
              <a:rPr lang="en-US" altLang="zh-CN" sz="1800"/>
              <a:t>/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/* </a:t>
            </a:r>
            <a:r>
              <a:rPr lang="zh-CN" altLang="en-US" sz="1800"/>
              <a:t>电话：</a:t>
            </a:r>
            <a:r>
              <a:rPr lang="en-US" altLang="zh-CN" sz="1800"/>
              <a:t>13755117328 */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zh-CN" sz="1800"/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#include&lt;stdio.h&gt;/* </a:t>
            </a:r>
            <a:r>
              <a:rPr lang="zh-CN" altLang="en-US" sz="1800"/>
              <a:t>这里是头文件，如果你不懂什么是头文件，写上总没有错的 *</a:t>
            </a:r>
            <a:r>
              <a:rPr lang="en-US" altLang="zh-CN" sz="1800"/>
              <a:t>/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zh-CN" sz="1800"/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main()			/* </a:t>
            </a:r>
            <a:r>
              <a:rPr lang="zh-CN" altLang="en-US" sz="1800"/>
              <a:t>这里是程序的入口点 *</a:t>
            </a:r>
            <a:r>
              <a:rPr lang="en-US" altLang="zh-CN" sz="1800"/>
              <a:t>/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{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	char buffer[100];	/* </a:t>
            </a:r>
            <a:r>
              <a:rPr lang="zh-CN" altLang="en-US" sz="1800"/>
              <a:t>定义一块</a:t>
            </a:r>
            <a:r>
              <a:rPr lang="en-US" altLang="zh-CN" sz="1800"/>
              <a:t>100</a:t>
            </a:r>
            <a:r>
              <a:rPr lang="zh-CN" altLang="en-US" sz="1800"/>
              <a:t>个字节大小的内存 *</a:t>
            </a:r>
            <a:r>
              <a:rPr lang="en-US" altLang="zh-CN" sz="1800"/>
              <a:t>/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	FILE *fp;		/* </a:t>
            </a:r>
            <a:r>
              <a:rPr lang="zh-CN" altLang="en-US" sz="1800"/>
              <a:t>定义文件指针，如果你不懂，照搬就可以了 *</a:t>
            </a:r>
            <a:r>
              <a:rPr lang="en-US" altLang="zh-CN" sz="1800"/>
              <a:t>/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zh-CN" sz="1800"/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1800"/>
              <a:t>	fp = fopen("/etc/passwd","r");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00063" y="4572000"/>
            <a:ext cx="5111750" cy="5746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读文件的程序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28788"/>
            <a:ext cx="8062913" cy="443706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if(fp == NULL)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/* fp</a:t>
            </a:r>
            <a:r>
              <a:rPr lang="zh-CN" altLang="en-US" sz="1800" smtClean="0"/>
              <a:t>作为</a:t>
            </a:r>
            <a:r>
              <a:rPr lang="en-US" altLang="zh-CN" sz="1800" smtClean="0"/>
              <a:t>fopen</a:t>
            </a:r>
            <a:r>
              <a:rPr lang="zh-CN" altLang="en-US" sz="1800" smtClean="0"/>
              <a:t>的返回值，如果为</a:t>
            </a:r>
            <a:r>
              <a:rPr lang="en-US" altLang="zh-CN" sz="1800" smtClean="0"/>
              <a:t>NULL</a:t>
            </a:r>
            <a:r>
              <a:rPr lang="zh-CN" altLang="en-US" sz="1800" smtClean="0"/>
              <a:t>，则表示文件打开不成功，比如文件不存在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printf("File could not be opened\n");/* </a:t>
            </a:r>
            <a:r>
              <a:rPr lang="zh-CN" altLang="en-US" sz="1800" smtClean="0"/>
              <a:t>如果不成功，应该告诉用户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smtClean="0"/>
              <a:t>	</a:t>
            </a:r>
            <a:r>
              <a:rPr lang="en-US" altLang="zh-CN" sz="1800" smtClean="0"/>
              <a:t>else				/* </a:t>
            </a:r>
            <a:r>
              <a:rPr lang="zh-CN" altLang="en-US" sz="1800" smtClean="0"/>
              <a:t>如果文件打开成功了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while(1)	/* </a:t>
            </a:r>
            <a:r>
              <a:rPr lang="zh-CN" altLang="en-US" sz="1800" smtClean="0"/>
              <a:t>这里是一个死循环，因为</a:t>
            </a:r>
            <a:r>
              <a:rPr lang="en-US" altLang="zh-CN" sz="1800" smtClean="0"/>
              <a:t>1</a:t>
            </a:r>
            <a:r>
              <a:rPr lang="zh-CN" altLang="en-US" sz="1800" smtClean="0"/>
              <a:t>的含义永远是</a:t>
            </a:r>
            <a:r>
              <a:rPr lang="zh-CN" altLang="en-US" sz="1800" smtClean="0">
                <a:latin typeface="Arial" charset="0"/>
              </a:rPr>
              <a:t>“</a:t>
            </a:r>
            <a:r>
              <a:rPr lang="zh-CN" altLang="en-US" sz="1800" smtClean="0"/>
              <a:t>真</a:t>
            </a:r>
            <a:r>
              <a:rPr lang="zh-CN" altLang="en-US" sz="1800" smtClean="0">
                <a:latin typeface="Arial" charset="0"/>
              </a:rPr>
              <a:t>”</a:t>
            </a:r>
            <a:r>
              <a:rPr lang="zh-CN" altLang="en-US" sz="1800" smtClean="0"/>
              <a:t>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	if(fgets(buffer, 100, fp) == NULL)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		break;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	printf("%s",buffer);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fclose(fp);/* </a:t>
            </a:r>
            <a:r>
              <a:rPr lang="zh-CN" altLang="en-US" sz="1800" smtClean="0"/>
              <a:t>好了，所有任务完成了，关闭文件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return 0;	/* </a:t>
            </a:r>
            <a:r>
              <a:rPr lang="zh-CN" altLang="en-US" sz="1800" smtClean="0"/>
              <a:t>程序结束，退出 *</a:t>
            </a:r>
            <a:r>
              <a:rPr lang="en-US" altLang="zh-CN" sz="1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} 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smtClean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2124075" y="3141663"/>
            <a:ext cx="5111750" cy="5746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2987675" y="3716338"/>
            <a:ext cx="4321175" cy="5746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4" name="Oval 10"/>
          <p:cNvSpPr>
            <a:spLocks noChangeArrowheads="1"/>
          </p:cNvSpPr>
          <p:nvPr/>
        </p:nvSpPr>
        <p:spPr bwMode="auto">
          <a:xfrm>
            <a:off x="2555875" y="5805488"/>
            <a:ext cx="3527425" cy="1052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/>
              <a:t>编程写</a:t>
            </a:r>
            <a:r>
              <a:rPr lang="en-US" altLang="zh-CN" sz="3200"/>
              <a:t>proc</a:t>
            </a:r>
            <a:r>
              <a:rPr lang="zh-CN" altLang="en-US" sz="3200"/>
              <a:t>文件？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6870700" cy="736600"/>
          </a:xfrm>
        </p:spPr>
        <p:txBody>
          <a:bodyPr/>
          <a:lstStyle/>
          <a:p>
            <a:pPr eaLnBrk="1" hangingPunct="1"/>
            <a:r>
              <a:rPr lang="zh-CN" altLang="en-US" smtClean="0"/>
              <a:t>编译内核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131175" cy="4144962"/>
          </a:xfrm>
        </p:spPr>
        <p:txBody>
          <a:bodyPr/>
          <a:lstStyle/>
          <a:p>
            <a:pPr eaLnBrk="1" hangingPunct="1"/>
            <a:r>
              <a:rPr lang="zh-CN" altLang="en-US" smtClean="0"/>
              <a:t>内核源代码的位置：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/usr/src/linux-2.4.xx</a:t>
            </a:r>
          </a:p>
          <a:p>
            <a:pPr eaLnBrk="1" hangingPunct="1"/>
            <a:r>
              <a:rPr lang="zh-CN" altLang="en-US" smtClean="0"/>
              <a:t>不要编译现有的内核源代码。</a:t>
            </a:r>
          </a:p>
          <a:p>
            <a:pPr eaLnBrk="1" hangingPunct="1"/>
            <a:r>
              <a:rPr lang="zh-CN" altLang="en-US" smtClean="0"/>
              <a:t>我们将编译新的</a:t>
            </a:r>
            <a:r>
              <a:rPr lang="en-US" altLang="zh-CN" smtClean="0"/>
              <a:t>2.4.22</a:t>
            </a:r>
            <a:r>
              <a:rPr lang="zh-CN" altLang="en-US" smtClean="0"/>
              <a:t>版本。比</a:t>
            </a:r>
            <a:r>
              <a:rPr lang="en-US" altLang="zh-CN" smtClean="0"/>
              <a:t>Redhat9</a:t>
            </a:r>
            <a:r>
              <a:rPr lang="zh-CN" altLang="en-US" smtClean="0"/>
              <a:t>所用的</a:t>
            </a:r>
            <a:r>
              <a:rPr lang="en-US" altLang="zh-CN" smtClean="0"/>
              <a:t>2.4.20</a:t>
            </a:r>
            <a:r>
              <a:rPr lang="zh-CN" altLang="en-US" smtClean="0"/>
              <a:t>的版本更新。</a:t>
            </a:r>
          </a:p>
          <a:p>
            <a:pPr eaLnBrk="1" hangingPunct="1"/>
            <a:r>
              <a:rPr lang="zh-CN" altLang="en-US" smtClean="0"/>
              <a:t>请大家下载或者</a:t>
            </a:r>
            <a:r>
              <a:rPr lang="en-US" altLang="zh-CN" smtClean="0"/>
              <a:t>u</a:t>
            </a:r>
            <a:r>
              <a:rPr lang="zh-CN" altLang="en-US" smtClean="0"/>
              <a:t>盘</a:t>
            </a:r>
            <a:r>
              <a:rPr lang="en-US" altLang="zh-CN" smtClean="0"/>
              <a:t>copy</a:t>
            </a:r>
            <a:r>
              <a:rPr lang="zh-CN" altLang="en-US" smtClean="0"/>
              <a:t>新版本的内核。</a:t>
            </a:r>
            <a:endParaRPr lang="en-US" altLang="zh-CN" smtClean="0"/>
          </a:p>
          <a:p>
            <a:pPr eaLnBrk="1" hangingPunct="1"/>
            <a:r>
              <a:rPr lang="en-US" altLang="zh-CN" sz="2000" u="sng" smtClean="0">
                <a:hlinkClick r:id="rId2"/>
              </a:rPr>
              <a:t>https://mirrors.edge.kernel.org/pub/linux/kernel/v2.4/</a:t>
            </a:r>
            <a:endParaRPr lang="zh-CN" altLang="en-US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编译内核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828800"/>
            <a:ext cx="8858250" cy="3657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盘的方法：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zh-CN" altLang="en-US" dirty="0" smtClean="0"/>
              <a:t>打开一个终端窗口，插入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zh-CN" altLang="en-US" dirty="0" smtClean="0"/>
              <a:t>创建挂载目录，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udisk</a:t>
            </a:r>
            <a:endParaRPr lang="zh-CN" alt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输入 </a:t>
            </a:r>
            <a:r>
              <a:rPr lang="en-US" altLang="zh-CN" dirty="0" smtClean="0"/>
              <a:t>mount </a:t>
            </a:r>
            <a:r>
              <a:rPr lang="en-US" altLang="zh-CN" dirty="0" smtClean="0">
                <a:latin typeface="Arial"/>
              </a:rPr>
              <a:t>–</a:t>
            </a:r>
            <a:r>
              <a:rPr lang="en-US" altLang="zh-CN" dirty="0" err="1" smtClean="0"/>
              <a:t>tvfat</a:t>
            </a:r>
            <a:r>
              <a:rPr lang="en-US" altLang="zh-CN" dirty="0" smtClean="0"/>
              <a:t> /dev/sdb1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udisk</a:t>
            </a:r>
            <a:endParaRPr lang="en-US" altLang="zh-CN" dirty="0" smtClean="0"/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4.U</a:t>
            </a:r>
            <a:r>
              <a:rPr lang="zh-CN" altLang="en-US" dirty="0" smtClean="0"/>
              <a:t>盘的内容可以在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udisk</a:t>
            </a:r>
            <a:r>
              <a:rPr lang="zh-CN" altLang="en-US" dirty="0" smtClean="0"/>
              <a:t>下读写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5.</a:t>
            </a:r>
            <a:r>
              <a:rPr lang="zh-CN" altLang="en-US" dirty="0" smtClean="0"/>
              <a:t>使用完毕，输入 </a:t>
            </a:r>
            <a:r>
              <a:rPr lang="en-US" altLang="zh-CN" dirty="0" err="1" smtClean="0"/>
              <a:t>umount</a:t>
            </a:r>
            <a:r>
              <a:rPr lang="en-US" altLang="zh-CN" dirty="0" smtClean="0"/>
              <a:t> /dev/sdb1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6.</a:t>
            </a:r>
            <a:r>
              <a:rPr lang="zh-CN" altLang="en-US" dirty="0" smtClean="0"/>
              <a:t>取出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pPr eaLnBrk="1" hangingPunct="1"/>
            <a:r>
              <a:rPr lang="zh-CN" altLang="en-US" smtClean="0"/>
              <a:t>准备工作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85875"/>
            <a:ext cx="8239125" cy="4200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将</a:t>
            </a:r>
            <a:r>
              <a:rPr lang="en-US" altLang="zh-CN" sz="2800" smtClean="0"/>
              <a:t>linux-2.4.22.tar.gz</a:t>
            </a:r>
            <a:r>
              <a:rPr lang="zh-CN" altLang="en-US" sz="2800" smtClean="0"/>
              <a:t>文件复制到</a:t>
            </a:r>
            <a:r>
              <a:rPr lang="en-US" altLang="zh-CN" sz="2800" smtClean="0"/>
              <a:t>/usr/src</a:t>
            </a:r>
            <a:r>
              <a:rPr lang="zh-CN" altLang="en-US" sz="2800" smtClean="0"/>
              <a:t>路径下，并设置这一路径为当前路径。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cp  linux-2.4.22.tar.gz  /usr/src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  cd  /usr/src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解压缩这个文件。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tar  xzvf  linux-2.4.22.tar.gz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设置解开的目录为当前路径。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cd    /usr/src/linux-2.4.22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复制配置文件</a:t>
            </a:r>
            <a:r>
              <a:rPr lang="zh-CN" altLang="en-US" sz="2400" smtClean="0"/>
              <a:t>  </a:t>
            </a:r>
            <a:endParaRPr lang="en-US" altLang="zh-CN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/>
              <a:t>cp /boot/config-2.4.20-8 .config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编译前的处理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28800"/>
            <a:ext cx="7989887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</a:t>
            </a:r>
            <a:r>
              <a:rPr lang="en-US" altLang="zh-CN" smtClean="0"/>
              <a:t>make  menuconfig</a:t>
            </a:r>
            <a:r>
              <a:rPr lang="zh-CN" altLang="en-US" smtClean="0"/>
              <a:t>，等待出现一个界面。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这个界面的作用是设置哪些应该编译，哪些不应该编译，哪些以模块方式编译。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一般取默认值，也就是直接按</a:t>
            </a:r>
            <a:r>
              <a:rPr lang="en-US" altLang="zh-CN" smtClean="0"/>
              <a:t>esc</a:t>
            </a:r>
            <a:r>
              <a:rPr lang="zh-CN" altLang="en-US" smtClean="0"/>
              <a:t>退出，并选择</a:t>
            </a:r>
            <a:r>
              <a:rPr lang="en-US" altLang="zh-CN" smtClean="0"/>
              <a:t>yes</a:t>
            </a:r>
            <a:r>
              <a:rPr lang="zh-CN" altLang="en-US" smtClean="0"/>
              <a:t>保存设置。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</a:t>
            </a:r>
            <a:r>
              <a:rPr lang="en-US" altLang="zh-CN" smtClean="0"/>
              <a:t>make clean</a:t>
            </a:r>
            <a:r>
              <a:rPr lang="zh-CN" altLang="en-US" smtClean="0"/>
              <a:t>，清除上次编译的结果。</a:t>
            </a:r>
          </a:p>
        </p:txBody>
      </p:sp>
      <p:pic>
        <p:nvPicPr>
          <p:cNvPr id="11366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928813"/>
            <a:ext cx="685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  <p:bldP spid="1136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开始编译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</a:t>
            </a:r>
            <a:r>
              <a:rPr lang="en-US" altLang="zh-CN" smtClean="0"/>
              <a:t>make  dep</a:t>
            </a:r>
            <a:r>
              <a:rPr lang="zh-CN" altLang="en-US" smtClean="0"/>
              <a:t>，等待系统对代码进行预处理。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</a:t>
            </a:r>
            <a:r>
              <a:rPr lang="en-US" altLang="zh-CN" smtClean="0"/>
              <a:t>make  bzImage</a:t>
            </a:r>
            <a:r>
              <a:rPr lang="zh-CN" altLang="en-US" smtClean="0"/>
              <a:t>，开始正式编译。请耐心等待。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</a:t>
            </a:r>
            <a:r>
              <a:rPr lang="en-US" altLang="zh-CN" smtClean="0"/>
              <a:t>make  modules</a:t>
            </a:r>
            <a:r>
              <a:rPr lang="zh-CN" altLang="en-US" smtClean="0"/>
              <a:t>，编译模块。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输入</a:t>
            </a:r>
            <a:r>
              <a:rPr lang="en-US" altLang="zh-CN" smtClean="0"/>
              <a:t>make  modules_install</a:t>
            </a:r>
            <a:r>
              <a:rPr lang="zh-CN" altLang="en-US" smtClean="0"/>
              <a:t>，安装模块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0"/>
            <a:ext cx="6870700" cy="823913"/>
          </a:xfrm>
        </p:spPr>
        <p:txBody>
          <a:bodyPr/>
          <a:lstStyle/>
          <a:p>
            <a:pPr eaLnBrk="1" hangingPunct="1"/>
            <a:r>
              <a:rPr lang="zh-CN" altLang="en-US" smtClean="0"/>
              <a:t>设置启动新内核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85813"/>
            <a:ext cx="8929688" cy="4700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cp arch/i386/boot/bzImage /boot/vmlinuz-2.4.22</a:t>
            </a:r>
            <a:br>
              <a:rPr lang="en-US" altLang="zh-CN" sz="2800" smtClean="0"/>
            </a:b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cp .config /boot/config-2.4.22</a:t>
            </a:r>
            <a:br>
              <a:rPr lang="en-US" altLang="zh-CN" sz="2800" smtClean="0"/>
            </a:b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cp System.map /boot/System.map-2.4.22</a:t>
            </a:r>
            <a:br>
              <a:rPr lang="en-US" altLang="zh-CN" sz="2800" smtClean="0"/>
            </a:b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mkinitrd /boot/initrd-2.4.22.img 2.4.22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cd /boot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rm -f System.map vmlinuz</a:t>
            </a:r>
            <a:br>
              <a:rPr lang="en-US" altLang="zh-CN" sz="2800" smtClean="0"/>
            </a:br>
            <a:r>
              <a:rPr lang="en-US" altLang="zh-CN" sz="2800" smtClean="0"/>
              <a:t>ln -s System.map-2.4.22 System.map</a:t>
            </a:r>
            <a:br>
              <a:rPr lang="en-US" altLang="zh-CN" sz="2800" smtClean="0"/>
            </a:br>
            <a:r>
              <a:rPr lang="en-US" altLang="zh-CN" sz="2800" smtClean="0"/>
              <a:t>ln -s vmlinuz-2.4.22 vmlinuz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编译完成！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请坐下来，放松一下，恭喜你自己的内核已经编译成功。</a:t>
            </a:r>
          </a:p>
          <a:p>
            <a:pPr eaLnBrk="1" hangingPunct="1"/>
            <a:r>
              <a:rPr lang="zh-CN" altLang="en-US" smtClean="0"/>
              <a:t>别忘了告诉好友，你也编译过内核了 </a:t>
            </a:r>
            <a:r>
              <a:rPr lang="zh-CN" altLang="en-US" smtClean="0">
                <a:sym typeface="Wingdings" pitchFamily="2" charset="2"/>
              </a:rPr>
              <a:t></a:t>
            </a:r>
          </a:p>
          <a:p>
            <a:pPr eaLnBrk="1" hangingPunct="1"/>
            <a:r>
              <a:rPr lang="zh-CN" altLang="en-US" smtClean="0"/>
              <a:t>编译好的内核是这个文件：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/usr/src/linux-2.4.22/arch/i386/boot/bzImage</a:t>
            </a:r>
          </a:p>
          <a:p>
            <a:pPr eaLnBrk="1" hangingPunct="1"/>
            <a:r>
              <a:rPr lang="zh-CN" altLang="en-US" smtClean="0"/>
              <a:t>下面我们一起用打造好的引擎来发动我们的汽车！</a:t>
            </a:r>
          </a:p>
          <a:p>
            <a:pPr lvl="1" eaLnBrk="1" hangingPunct="1">
              <a:buFontTx/>
              <a:buNone/>
            </a:pPr>
            <a:endParaRPr lang="en-US" altLang="zh-CN" sz="240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Bill Gates</a:t>
            </a:r>
            <a:r>
              <a:rPr lang="zh-CN" altLang="en-US" smtClean="0"/>
              <a:t>和微软帝国</a:t>
            </a:r>
          </a:p>
        </p:txBody>
      </p:sp>
      <p:pic>
        <p:nvPicPr>
          <p:cNvPr id="92165" name="Picture 5" descr="PopularElectronics_jan75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280987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6" name="Picture 6" descr="allen_g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773238"/>
            <a:ext cx="4751388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修改系统启动菜单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3598863" cy="3657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系统启动软件</a:t>
            </a:r>
            <a:r>
              <a:rPr lang="en-US" altLang="zh-CN" sz="2800" smtClean="0"/>
              <a:t>:</a:t>
            </a:r>
          </a:p>
          <a:p>
            <a:pPr lvl="1" eaLnBrk="1" hangingPunct="1"/>
            <a:r>
              <a:rPr lang="en-US" altLang="zh-CN" sz="2400" smtClean="0"/>
              <a:t>GRUB</a:t>
            </a:r>
          </a:p>
          <a:p>
            <a:pPr eaLnBrk="1" hangingPunct="1"/>
            <a:r>
              <a:rPr lang="zh-CN" altLang="en-US" sz="2800" smtClean="0"/>
              <a:t>需要制作一个新的菜单项，启动我们的内核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	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43438" y="2000250"/>
            <a:ext cx="3673475" cy="2538413"/>
            <a:chOff x="2698" y="2568"/>
            <a:chExt cx="2314" cy="1599"/>
          </a:xfrm>
        </p:grpSpPr>
        <p:pic>
          <p:nvPicPr>
            <p:cNvPr id="2253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" y="2568"/>
              <a:ext cx="2314" cy="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4" name="Rectangle 11"/>
            <p:cNvSpPr>
              <a:spLocks noChangeArrowheads="1"/>
            </p:cNvSpPr>
            <p:nvPr/>
          </p:nvSpPr>
          <p:spPr bwMode="auto">
            <a:xfrm>
              <a:off x="2880" y="2750"/>
              <a:ext cx="1905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Text Box 13"/>
            <p:cNvSpPr txBox="1">
              <a:spLocks noChangeArrowheads="1"/>
            </p:cNvSpPr>
            <p:nvPr/>
          </p:nvSpPr>
          <p:spPr bwMode="auto">
            <a:xfrm>
              <a:off x="2880" y="2767"/>
              <a:ext cx="204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800"/>
                <a:t>Red Hat Linux 2.4.18-15</a:t>
              </a:r>
            </a:p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800"/>
                <a:t>Red Hat Linux 2.4.22</a:t>
              </a:r>
            </a:p>
          </p:txBody>
        </p:sp>
      </p:grp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修改系统启动菜单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修改配置文件</a:t>
            </a:r>
          </a:p>
          <a:p>
            <a:pPr lvl="1" eaLnBrk="1" hangingPunct="1"/>
            <a:r>
              <a:rPr lang="en-US" altLang="zh-CN" smtClean="0"/>
              <a:t>GRUB</a:t>
            </a:r>
            <a:r>
              <a:rPr lang="zh-CN" altLang="en-US" smtClean="0"/>
              <a:t>：</a:t>
            </a:r>
            <a:r>
              <a:rPr lang="en-US" altLang="zh-CN" smtClean="0"/>
              <a:t>/boot/grub/menu.lst</a:t>
            </a:r>
          </a:p>
          <a:p>
            <a:pPr eaLnBrk="1" hangingPunct="1"/>
            <a:r>
              <a:rPr lang="zh-CN" altLang="en-US" smtClean="0"/>
              <a:t>用记事本打开这个这个文本文件</a:t>
            </a:r>
          </a:p>
          <a:p>
            <a:pPr eaLnBrk="1" hangingPunct="1"/>
            <a:r>
              <a:rPr lang="zh-CN" altLang="en-US" smtClean="0"/>
              <a:t>可以看到大致有如下的内容：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修改系统启动菜单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38626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default=1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timeout=10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hlink"/>
                </a:solidFill>
              </a:rPr>
              <a:t>splashimage=(hd0,0)/grub/splash.xpm.gz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title Red Hat Linux (2.4.22)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      root (hd0,0)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      kernel /vmlinuz-2.4.22 ro root=/dev/sda1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FF00FF"/>
                </a:solidFill>
              </a:rPr>
              <a:t>	    initrd /initrd-2.4.18-14.img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FF00FF"/>
                </a:solidFill>
              </a:rPr>
              <a:t>title Red Hat Linux (2.4.18-14)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FF00FF"/>
                </a:solidFill>
              </a:rPr>
              <a:t>        root (hd0,0)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FF00FF"/>
                </a:solidFill>
              </a:rPr>
              <a:t>        kernel /vmlinuz-2.4.20-8 ro root=LABEL=/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rgbClr val="FF00FF"/>
                </a:solidFill>
              </a:rPr>
              <a:t>        initrd /initrd-2.4.20-8.img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714375" y="1776413"/>
            <a:ext cx="7704138" cy="12239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zh-CN" altLang="en-US" sz="3600"/>
              <a:t>这段不需要我们修改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4213" y="4643438"/>
            <a:ext cx="8459787" cy="1657350"/>
            <a:chOff x="431" y="2704"/>
            <a:chExt cx="5329" cy="1044"/>
          </a:xfrm>
        </p:grpSpPr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4830" y="2704"/>
              <a:ext cx="930" cy="10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zh-CN" altLang="en-US"/>
                <a:t>这段内容</a:t>
              </a:r>
            </a:p>
            <a:p>
              <a:pPr marL="342900" indent="-342900"/>
              <a:r>
                <a:rPr lang="zh-CN" altLang="en-US"/>
                <a:t>请一定保</a:t>
              </a:r>
            </a:p>
            <a:p>
              <a:pPr marL="342900" indent="-342900"/>
              <a:r>
                <a:rPr lang="zh-CN" altLang="en-US"/>
                <a:t>留！！！</a:t>
              </a:r>
            </a:p>
          </p:txBody>
        </p: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431" y="2704"/>
              <a:ext cx="5329" cy="104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84213" y="3000375"/>
            <a:ext cx="8459787" cy="1643063"/>
            <a:chOff x="431" y="1933"/>
            <a:chExt cx="5329" cy="771"/>
          </a:xfrm>
        </p:grpSpPr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30" y="1933"/>
              <a:ext cx="930" cy="7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zh-CN" altLang="en-US"/>
                <a:t>这段内容</a:t>
              </a:r>
            </a:p>
            <a:p>
              <a:pPr marL="342900" indent="-342900"/>
              <a:r>
                <a:rPr lang="zh-CN" altLang="en-US"/>
                <a:t>需要修改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431" y="1933"/>
              <a:ext cx="5329" cy="77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ChangeArrowheads="1"/>
          </p:cNvSpPr>
          <p:nvPr/>
        </p:nvSpPr>
        <p:spPr bwMode="auto">
          <a:xfrm>
            <a:off x="1692275" y="3068638"/>
            <a:ext cx="5184775" cy="5048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3708400" y="4149725"/>
            <a:ext cx="2016125" cy="4318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692275" y="1844675"/>
            <a:ext cx="4464050" cy="576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3975"/>
            <a:ext cx="6870700" cy="844550"/>
          </a:xfrm>
        </p:spPr>
        <p:txBody>
          <a:bodyPr/>
          <a:lstStyle/>
          <a:p>
            <a:pPr eaLnBrk="1" hangingPunct="1"/>
            <a:r>
              <a:rPr lang="zh-CN" altLang="en-US" smtClean="0"/>
              <a:t>修改系统启动菜单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771525"/>
            <a:ext cx="6910387" cy="4594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FF"/>
                </a:solidFill>
              </a:rPr>
              <a:t>title </a:t>
            </a:r>
            <a:r>
              <a:rPr lang="zh-CN" altLang="en-US" smtClean="0">
                <a:solidFill>
                  <a:srgbClr val="0000FF"/>
                </a:solidFill>
              </a:rPr>
              <a:t>姓名学号</a:t>
            </a:r>
            <a:r>
              <a:rPr lang="en-US" altLang="zh-CN" smtClean="0">
                <a:solidFill>
                  <a:srgbClr val="0000FF"/>
                </a:solidFill>
              </a:rPr>
              <a:t>Red Hat Linux (2.4.22)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FF"/>
                </a:solidFill>
              </a:rPr>
              <a:t>        root (hd0,0)</a:t>
            </a:r>
          </a:p>
          <a:p>
            <a:pPr lvl="2" eaLnBrk="1" hangingPunct="1">
              <a:buFontTx/>
              <a:buNone/>
            </a:pPr>
            <a:r>
              <a:rPr lang="en-US" altLang="zh-CN" sz="2000" smtClean="0"/>
              <a:t>kernel</a:t>
            </a:r>
            <a:r>
              <a:rPr lang="zh-CN" altLang="en-US" sz="2000" smtClean="0"/>
              <a:t>命令指定内核文件</a:t>
            </a:r>
            <a:endParaRPr lang="en-US" altLang="zh-CN" sz="2000" smtClean="0"/>
          </a:p>
          <a:p>
            <a:pPr lvl="2" eaLnBrk="1" hangingPunct="1">
              <a:buFontTx/>
              <a:buNone/>
            </a:pPr>
            <a:r>
              <a:rPr lang="en-US" altLang="zh-CN" sz="2000" smtClean="0"/>
              <a:t>initrd </a:t>
            </a:r>
            <a:r>
              <a:rPr lang="zh-CN" altLang="en-US" sz="2000" smtClean="0"/>
              <a:t>命令可以用来指定 </a:t>
            </a:r>
            <a:r>
              <a:rPr lang="en-US" altLang="zh-CN" sz="2000" smtClean="0"/>
              <a:t>initrd </a:t>
            </a:r>
            <a:r>
              <a:rPr lang="zh-CN" altLang="en-US" sz="2000" smtClean="0"/>
              <a:t>映像文件</a:t>
            </a:r>
            <a:endParaRPr lang="en-US" altLang="zh-CN" sz="2000" smtClean="0"/>
          </a:p>
          <a:p>
            <a:pPr lvl="2" eaLnBrk="1" hangingPunct="1">
              <a:buFontTx/>
              <a:buNone/>
            </a:pPr>
            <a:r>
              <a:rPr lang="zh-CN" altLang="en-US" sz="2000" smtClean="0"/>
              <a:t>可以使用 </a:t>
            </a:r>
            <a:r>
              <a:rPr lang="en-US" altLang="zh-CN" sz="2000" smtClean="0"/>
              <a:t>boot</a:t>
            </a:r>
            <a:r>
              <a:rPr lang="zh-CN" altLang="en-US" sz="2000" smtClean="0"/>
              <a:t>命令引导内核</a:t>
            </a:r>
            <a:endParaRPr lang="en-US" altLang="zh-CN" sz="3200" smtClean="0">
              <a:solidFill>
                <a:srgbClr val="0000FF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CN" sz="3200" smtClean="0">
                <a:solidFill>
                  <a:srgbClr val="0000FF"/>
                </a:solidFill>
              </a:rPr>
              <a:t>initrd /boot/initrd-2.4.22.img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00FF"/>
                </a:solidFill>
              </a:rPr>
              <a:t>        kernel /boot/vmlinuz-2.4.22 ro 	root=/dev/sda1”</a:t>
            </a:r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6156325" y="476250"/>
            <a:ext cx="2987675" cy="2376488"/>
          </a:xfrm>
          <a:prstGeom prst="cloudCallout">
            <a:avLst>
              <a:gd name="adj1" fmla="val -86611"/>
              <a:gd name="adj2" fmla="val 7315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000" tIns="0" rIns="18000" bIns="0" anchor="ctr"/>
          <a:lstStyle/>
          <a:p>
            <a:pPr marL="342900" indent="-342900" algn="l"/>
            <a:r>
              <a:rPr lang="en-US" altLang="zh-CN"/>
              <a:t>    </a:t>
            </a:r>
            <a:r>
              <a:rPr lang="zh-CN" altLang="en-US"/>
              <a:t>换成你喜欢的名字，不能用中文，不能太长。</a:t>
            </a:r>
          </a:p>
        </p:txBody>
      </p:sp>
      <p:sp>
        <p:nvSpPr>
          <p:cNvPr id="124936" name="AutoShape 8"/>
          <p:cNvSpPr>
            <a:spLocks noChangeArrowheads="1"/>
          </p:cNvSpPr>
          <p:nvPr/>
        </p:nvSpPr>
        <p:spPr bwMode="auto">
          <a:xfrm>
            <a:off x="684213" y="4724400"/>
            <a:ext cx="8064500" cy="2133600"/>
          </a:xfrm>
          <a:prstGeom prst="wedgeRectCallout">
            <a:avLst>
              <a:gd name="adj1" fmla="val 10750"/>
              <a:gd name="adj2" fmla="val -61903"/>
            </a:avLst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l"/>
            <a:r>
              <a:rPr lang="zh-CN" altLang="en-US"/>
              <a:t>输入命令</a:t>
            </a:r>
            <a:r>
              <a:rPr lang="en-US" altLang="zh-CN"/>
              <a:t>df</a:t>
            </a:r>
            <a:r>
              <a:rPr lang="zh-CN" altLang="en-US"/>
              <a:t>，回车。可以看到：</a:t>
            </a:r>
          </a:p>
          <a:p>
            <a:pPr marL="342900" indent="-342900" algn="l"/>
            <a:r>
              <a:rPr lang="en-US" altLang="zh-CN"/>
              <a:t>Filesystem      Used Available Use% Mounted on</a:t>
            </a:r>
          </a:p>
          <a:p>
            <a:pPr marL="342900" indent="-342900" algn="l"/>
            <a:r>
              <a:rPr lang="en-US" altLang="zh-CN">
                <a:solidFill>
                  <a:schemeClr val="tx2"/>
                </a:solidFill>
              </a:rPr>
              <a:t>/dev/sda1</a:t>
            </a:r>
            <a:r>
              <a:rPr lang="en-US" altLang="zh-CN"/>
              <a:t>      28030340        23%    </a:t>
            </a:r>
            <a:r>
              <a:rPr lang="en-US" altLang="zh-CN">
                <a:solidFill>
                  <a:schemeClr val="tx2"/>
                </a:solidFill>
              </a:rPr>
              <a:t>/</a:t>
            </a:r>
          </a:p>
          <a:p>
            <a:pPr marL="342900" indent="-342900" algn="l"/>
            <a:r>
              <a:rPr lang="en-US" altLang="zh-CN"/>
              <a:t>/dev/hdc1       76831              20%    /boot</a:t>
            </a:r>
          </a:p>
          <a:p>
            <a:pPr marL="342900" indent="-342900" algn="l"/>
            <a:r>
              <a:rPr lang="zh-CN" altLang="en-US"/>
              <a:t>找到</a:t>
            </a:r>
            <a:r>
              <a:rPr lang="en-US" altLang="zh-CN"/>
              <a:t>Mounted on / </a:t>
            </a:r>
            <a:r>
              <a:rPr lang="zh-CN" altLang="en-US"/>
              <a:t>这一行，令</a:t>
            </a:r>
            <a:r>
              <a:rPr lang="en-US" altLang="zh-CN"/>
              <a:t>root=</a:t>
            </a:r>
            <a:r>
              <a:rPr lang="zh-CN" altLang="en-US"/>
              <a:t>这一行的</a:t>
            </a:r>
            <a:r>
              <a:rPr lang="en-US" altLang="zh-CN"/>
              <a:t>FileSystem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修改系统启动菜单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28800"/>
            <a:ext cx="7847012" cy="3657600"/>
          </a:xfrm>
        </p:spPr>
        <p:txBody>
          <a:bodyPr/>
          <a:lstStyle/>
          <a:p>
            <a:pPr eaLnBrk="1" hangingPunct="1"/>
            <a:r>
              <a:rPr lang="zh-CN" altLang="en-US" smtClean="0"/>
              <a:t>请修改的时候特别小心，否则可能造成你的系统不能启动！</a:t>
            </a:r>
          </a:p>
          <a:p>
            <a:pPr eaLnBrk="1" hangingPunct="1"/>
            <a:r>
              <a:rPr lang="zh-CN" altLang="en-US" smtClean="0"/>
              <a:t>请修改好的同学让我检查，或互相检查。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用新的内核启动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祈祷你所信奉的上帝，真主或者佛祖。如果你是无神论者，省略这一步。</a:t>
            </a:r>
            <a:r>
              <a:rPr lang="zh-CN" altLang="en-US" sz="2800" smtClean="0">
                <a:sym typeface="Wingdings" pitchFamily="2" charset="2"/>
              </a:rPr>
              <a:t></a:t>
            </a:r>
            <a:endParaRPr lang="zh-CN" altLang="en-US" sz="2800" smtClean="0"/>
          </a:p>
          <a:p>
            <a:pPr eaLnBrk="1" hangingPunct="1"/>
            <a:r>
              <a:rPr lang="zh-CN" altLang="en-US" sz="2800" smtClean="0"/>
              <a:t>输入</a:t>
            </a:r>
            <a:r>
              <a:rPr lang="en-US" altLang="zh-CN" sz="2800" smtClean="0"/>
              <a:t>reboot</a:t>
            </a:r>
            <a:r>
              <a:rPr lang="zh-CN" altLang="en-US" sz="2800" smtClean="0"/>
              <a:t>命令重新启动。在出现是</a:t>
            </a:r>
            <a:r>
              <a:rPr lang="en-US" altLang="zh-CN" sz="2800" smtClean="0"/>
              <a:t>GRUB</a:t>
            </a:r>
            <a:r>
              <a:rPr lang="zh-CN" altLang="en-US" sz="2800" smtClean="0"/>
              <a:t>菜单时，选择</a:t>
            </a:r>
            <a:r>
              <a:rPr lang="en-US" altLang="zh-CN" sz="2800" smtClean="0"/>
              <a:t>2.4.22</a:t>
            </a:r>
            <a:r>
              <a:rPr lang="zh-CN" altLang="en-US" sz="2800" smtClean="0"/>
              <a:t>内核。</a:t>
            </a:r>
          </a:p>
          <a:p>
            <a:pPr eaLnBrk="1" hangingPunct="1"/>
            <a:r>
              <a:rPr lang="zh-CN" altLang="en-US" sz="2800" smtClean="0"/>
              <a:t>如果启动成功，请查看</a:t>
            </a:r>
            <a:r>
              <a:rPr lang="en-US" altLang="zh-CN" sz="2800" smtClean="0"/>
              <a:t>/proc/version</a:t>
            </a:r>
            <a:r>
              <a:rPr lang="zh-CN" altLang="en-US" sz="2800" smtClean="0"/>
              <a:t>以确保内核版本确实是</a:t>
            </a:r>
            <a:r>
              <a:rPr lang="en-US" altLang="zh-CN" sz="2800" smtClean="0"/>
              <a:t>2.4.22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用新的内核启动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828800"/>
            <a:ext cx="7989888" cy="40481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如果启动成功，请坐下来放松一下。别忘了告诉好友，你的内核可以运行！</a:t>
            </a:r>
            <a:r>
              <a:rPr lang="zh-CN" altLang="en-US" sz="2800" smtClean="0">
                <a:sym typeface="Wingdings" pitchFamily="2" charset="2"/>
              </a:rPr>
              <a:t></a:t>
            </a:r>
          </a:p>
          <a:p>
            <a:pPr eaLnBrk="1" hangingPunct="1"/>
            <a:r>
              <a:rPr lang="zh-CN" altLang="en-US" sz="2800" smtClean="0">
                <a:sym typeface="Wingdings" pitchFamily="2" charset="2"/>
              </a:rPr>
              <a:t>如果启动失败，请按</a:t>
            </a:r>
            <a:r>
              <a:rPr lang="en-US" altLang="zh-CN" sz="2800" smtClean="0">
                <a:sym typeface="Wingdings" pitchFamily="2" charset="2"/>
              </a:rPr>
              <a:t>reset</a:t>
            </a:r>
            <a:r>
              <a:rPr lang="zh-CN" altLang="en-US" sz="2800" smtClean="0">
                <a:sym typeface="Wingdings" pitchFamily="2" charset="2"/>
              </a:rPr>
              <a:t>重新启动，然后在</a:t>
            </a:r>
            <a:r>
              <a:rPr lang="en-US" altLang="zh-CN" sz="2800" smtClean="0">
                <a:sym typeface="Wingdings" pitchFamily="2" charset="2"/>
              </a:rPr>
              <a:t>GRUB</a:t>
            </a:r>
            <a:r>
              <a:rPr lang="zh-CN" altLang="en-US" sz="2800" smtClean="0">
                <a:sym typeface="Wingdings" pitchFamily="2" charset="2"/>
              </a:rPr>
              <a:t>界面选择老版本内核。</a:t>
            </a:r>
          </a:p>
          <a:p>
            <a:pPr eaLnBrk="1" hangingPunct="1"/>
            <a:r>
              <a:rPr lang="zh-CN" altLang="en-US" sz="2800" smtClean="0">
                <a:sym typeface="Wingdings" pitchFamily="2" charset="2"/>
              </a:rPr>
              <a:t>如果启动失败，并且老版本内核不能启动，请通知我，并换一台机器。</a:t>
            </a:r>
          </a:p>
          <a:p>
            <a:pPr eaLnBrk="1" hangingPunct="1"/>
            <a:r>
              <a:rPr lang="zh-CN" altLang="en-US" sz="2800" smtClean="0">
                <a:sym typeface="Wingdings" pitchFamily="2" charset="2"/>
              </a:rPr>
              <a:t>请记住本次的步骤，经验和教训，下次我们将要修改内核，添加一段自己的代码进去！</a:t>
            </a:r>
            <a:endParaRPr lang="zh-CN" altLang="en-US" sz="280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Bill Gates</a:t>
            </a:r>
            <a:r>
              <a:rPr lang="zh-CN" altLang="en-US" smtClean="0"/>
              <a:t>和微软帝国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97668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微软的故事开始于</a:t>
            </a:r>
            <a:r>
              <a:rPr lang="en-US" altLang="zh-CN" sz="2800" smtClean="0"/>
              <a:t>1975</a:t>
            </a:r>
            <a:r>
              <a:rPr lang="zh-CN" altLang="en-US" sz="2800" smtClean="0"/>
              <a:t>年，当时我的朋友保罗</a:t>
            </a:r>
            <a:r>
              <a:rPr lang="en-US" altLang="zh-CN" sz="2800" smtClean="0">
                <a:latin typeface="Arial" charset="0"/>
              </a:rPr>
              <a:t>•</a:t>
            </a:r>
            <a:r>
              <a:rPr lang="zh-CN" altLang="en-US" sz="2800" smtClean="0"/>
              <a:t>艾伦和我在</a:t>
            </a:r>
            <a:r>
              <a:rPr lang="en-US" altLang="zh-CN" sz="2800" smtClean="0"/>
              <a:t>Popular Electronics</a:t>
            </a:r>
            <a:r>
              <a:rPr lang="zh-CN" altLang="en-US" sz="2800" smtClean="0"/>
              <a:t>上看到了一篇描写</a:t>
            </a:r>
            <a:r>
              <a:rPr lang="en-US" altLang="zh-CN" sz="2800" smtClean="0"/>
              <a:t>MITS Altair 8800</a:t>
            </a:r>
            <a:r>
              <a:rPr lang="zh-CN" altLang="en-US" sz="2800" smtClean="0"/>
              <a:t>的</a:t>
            </a:r>
            <a:r>
              <a:rPr lang="zh-CN" altLang="en-US" sz="2800" smtClean="0">
                <a:latin typeface="Arial" charset="0"/>
              </a:rPr>
              <a:t>“</a:t>
            </a:r>
            <a:r>
              <a:rPr lang="zh-CN" altLang="en-US" sz="2800" smtClean="0"/>
              <a:t>个人计算机</a:t>
            </a:r>
            <a:r>
              <a:rPr lang="zh-CN" altLang="en-US" sz="2800" smtClean="0">
                <a:latin typeface="Arial" charset="0"/>
              </a:rPr>
              <a:t>”</a:t>
            </a:r>
            <a:r>
              <a:rPr lang="zh-CN" altLang="en-US" sz="2800" smtClean="0"/>
              <a:t>的文章。</a:t>
            </a:r>
          </a:p>
          <a:p>
            <a:pPr eaLnBrk="1" hangingPunct="1"/>
            <a:r>
              <a:rPr lang="en-US" altLang="zh-CN" sz="2800" smtClean="0"/>
              <a:t>Altair</a:t>
            </a:r>
            <a:r>
              <a:rPr lang="zh-CN" altLang="en-US" sz="2800" smtClean="0"/>
              <a:t>需要可以使它完成计算工作的软件。这使得保罗和我开始着手建立自己的软件公司。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/>
            </a:r>
            <a:br>
              <a:rPr lang="zh-CN" altLang="en-US" sz="2800" smtClean="0"/>
            </a:br>
            <a:endParaRPr lang="zh-CN" altLang="en-US" sz="2800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Bill Gates</a:t>
            </a:r>
            <a:r>
              <a:rPr lang="zh-CN" altLang="en-US" smtClean="0"/>
              <a:t>和微软帝国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我们知道微处理器的性能还会提高、价格还会降低，所以计算机的价格也将下降。我们设想有朝一日计算机将走进千家万户，从企业家到学生到家庭用户。这将最终导致软件需求的直线上升。我们成立了一家名为微软的公司，加入到了这种变革之中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我们起步时就抱有这样的观点：让微软的产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	品进入每个家庭、每张桌子上的计算机。 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2339975" y="2060575"/>
            <a:ext cx="4608513" cy="338455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6000"/>
              <a:t>20</a:t>
            </a:r>
            <a:r>
              <a:rPr lang="zh-CN" altLang="en-US" sz="6000"/>
              <a:t>年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build="p"/>
      <p:bldP spid="962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Bill Gates</a:t>
            </a:r>
            <a:r>
              <a:rPr lang="zh-CN" altLang="en-US" smtClean="0"/>
              <a:t>和微软帝国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打电话表示要给</a:t>
            </a:r>
            <a:r>
              <a:rPr lang="en-US" altLang="zh-CN" smtClean="0"/>
              <a:t>Altair</a:t>
            </a:r>
            <a:r>
              <a:rPr lang="zh-CN" altLang="en-US" smtClean="0"/>
              <a:t>研制</a:t>
            </a:r>
            <a:r>
              <a:rPr lang="en-US" altLang="zh-CN" smtClean="0"/>
              <a:t>Basic</a:t>
            </a:r>
            <a:r>
              <a:rPr lang="zh-CN" altLang="en-US" smtClean="0"/>
              <a:t>语言。</a:t>
            </a:r>
          </a:p>
          <a:p>
            <a:pPr eaLnBrk="1" hangingPunct="1"/>
            <a:r>
              <a:rPr lang="en-US" altLang="zh-CN" smtClean="0"/>
              <a:t>Ed Roberts</a:t>
            </a:r>
            <a:r>
              <a:rPr lang="zh-CN" altLang="en-US" smtClean="0"/>
              <a:t>允许他们来演示。</a:t>
            </a:r>
          </a:p>
          <a:p>
            <a:pPr eaLnBrk="1" hangingPunct="1"/>
            <a:r>
              <a:rPr lang="zh-CN" altLang="en-US" smtClean="0"/>
              <a:t>两人在哈佛计算中心连夜干了</a:t>
            </a:r>
            <a:r>
              <a:rPr lang="en-US" altLang="zh-CN" smtClean="0"/>
              <a:t>8</a:t>
            </a:r>
            <a:r>
              <a:rPr lang="zh-CN" altLang="en-US" smtClean="0"/>
              <a:t>周。</a:t>
            </a:r>
          </a:p>
          <a:p>
            <a:pPr eaLnBrk="1" hangingPunct="1"/>
            <a:r>
              <a:rPr lang="zh-CN" altLang="en-US" smtClean="0"/>
              <a:t>辍学创业，在</a:t>
            </a:r>
            <a:r>
              <a:rPr lang="en-US" altLang="zh-CN" smtClean="0"/>
              <a:t>MITS</a:t>
            </a:r>
            <a:r>
              <a:rPr lang="zh-CN" altLang="en-US" smtClean="0"/>
              <a:t>公司羽翼渐丰。</a:t>
            </a:r>
          </a:p>
          <a:p>
            <a:pPr eaLnBrk="1" hangingPunct="1"/>
            <a:r>
              <a:rPr lang="zh-CN" altLang="en-US" smtClean="0"/>
              <a:t>和</a:t>
            </a:r>
            <a:r>
              <a:rPr lang="en-US" altLang="zh-CN" smtClean="0"/>
              <a:t>MITS</a:t>
            </a:r>
            <a:r>
              <a:rPr lang="zh-CN" altLang="en-US" smtClean="0"/>
              <a:t>决裂，依靠法律和父亲的帮助打败</a:t>
            </a:r>
            <a:r>
              <a:rPr lang="en-US" altLang="zh-CN" smtClean="0"/>
              <a:t>Ed Roberts</a:t>
            </a:r>
            <a:r>
              <a:rPr lang="zh-CN" altLang="en-US" smtClean="0"/>
              <a:t>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Bill Gates</a:t>
            </a:r>
            <a:r>
              <a:rPr lang="zh-CN" altLang="en-US" smtClean="0"/>
              <a:t>和微软帝国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1980</a:t>
            </a:r>
            <a:r>
              <a:rPr lang="zh-CN" altLang="en-US" smtClean="0"/>
              <a:t>年，鱼跃龙门的机会！</a:t>
            </a:r>
          </a:p>
          <a:p>
            <a:pPr eaLnBrk="1" hangingPunct="1"/>
            <a:r>
              <a:rPr lang="zh-CN" altLang="en-US" smtClean="0"/>
              <a:t>巨人来了！</a:t>
            </a:r>
            <a:r>
              <a:rPr lang="en-US" altLang="zh-CN" smtClean="0"/>
              <a:t>IBM PC</a:t>
            </a:r>
            <a:r>
              <a:rPr lang="zh-CN" altLang="en-US" smtClean="0"/>
              <a:t>的诞生。</a:t>
            </a:r>
          </a:p>
          <a:p>
            <a:pPr eaLnBrk="1" hangingPunct="1"/>
            <a:r>
              <a:rPr lang="en-US" altLang="zh-CN" smtClean="0"/>
              <a:t>IBM PC</a:t>
            </a:r>
            <a:r>
              <a:rPr lang="zh-CN" altLang="en-US" smtClean="0"/>
              <a:t>急需操作系统。</a:t>
            </a:r>
          </a:p>
          <a:p>
            <a:pPr lvl="1" eaLnBrk="1" hangingPunct="1"/>
            <a:r>
              <a:rPr lang="en-US" altLang="zh-CN" smtClean="0"/>
              <a:t>Gary Kildall</a:t>
            </a:r>
            <a:r>
              <a:rPr lang="zh-CN" altLang="en-US" smtClean="0"/>
              <a:t>和他的</a:t>
            </a:r>
            <a:r>
              <a:rPr lang="en-US" altLang="zh-CN" smtClean="0"/>
              <a:t>CP/M</a:t>
            </a:r>
          </a:p>
          <a:p>
            <a:pPr lvl="1" eaLnBrk="1" hangingPunct="1"/>
            <a:r>
              <a:rPr lang="zh-CN" altLang="en-US" smtClean="0"/>
              <a:t>购买</a:t>
            </a:r>
            <a:r>
              <a:rPr lang="en-US" altLang="zh-CN" smtClean="0"/>
              <a:t>CP/M</a:t>
            </a:r>
            <a:r>
              <a:rPr lang="zh-CN" altLang="en-US" smtClean="0"/>
              <a:t>的仿制品</a:t>
            </a:r>
            <a:r>
              <a:rPr lang="zh-CN" altLang="en-US" smtClean="0">
                <a:latin typeface="Arial" charset="0"/>
              </a:rPr>
              <a:t>“</a:t>
            </a:r>
            <a:r>
              <a:rPr lang="zh-CN" altLang="en-US" smtClean="0"/>
              <a:t>快手和下流</a:t>
            </a:r>
            <a:r>
              <a:rPr lang="zh-CN" altLang="en-US" smtClean="0">
                <a:latin typeface="Arial" charset="0"/>
              </a:rPr>
              <a:t>”</a:t>
            </a:r>
            <a:r>
              <a:rPr lang="zh-CN" altLang="en-US" smtClean="0"/>
              <a:t>，连夜改进成为</a:t>
            </a:r>
            <a:r>
              <a:rPr lang="en-US" altLang="zh-CN" smtClean="0"/>
              <a:t>MS-DOS</a:t>
            </a:r>
          </a:p>
          <a:p>
            <a:pPr lvl="1" eaLnBrk="1" hangingPunct="1"/>
            <a:r>
              <a:rPr lang="en-US" altLang="zh-CN" smtClean="0"/>
              <a:t>Gary Kildall</a:t>
            </a:r>
            <a:r>
              <a:rPr lang="zh-CN" altLang="en-US" smtClean="0"/>
              <a:t>的妻子取消了和</a:t>
            </a:r>
            <a:r>
              <a:rPr lang="en-US" altLang="zh-CN" smtClean="0"/>
              <a:t>IBM</a:t>
            </a:r>
            <a:r>
              <a:rPr lang="zh-CN" altLang="en-US" smtClean="0"/>
              <a:t>的谈判</a:t>
            </a:r>
          </a:p>
          <a:p>
            <a:pPr lvl="1" eaLnBrk="1" hangingPunct="1"/>
            <a:r>
              <a:rPr lang="zh-CN" altLang="en-US" smtClean="0"/>
              <a:t>微软成为了</a:t>
            </a:r>
            <a:r>
              <a:rPr lang="en-US" altLang="zh-CN" smtClean="0"/>
              <a:t>IBM</a:t>
            </a:r>
            <a:r>
              <a:rPr lang="zh-CN" altLang="en-US" smtClean="0"/>
              <a:t>的合作伙伴，踏上巨人肩膀</a:t>
            </a:r>
          </a:p>
        </p:txBody>
      </p:sp>
      <p:pic>
        <p:nvPicPr>
          <p:cNvPr id="97284" name="Picture 4" descr="0211130004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1628775"/>
            <a:ext cx="1676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Bill Gates</a:t>
            </a:r>
            <a:r>
              <a:rPr lang="zh-CN" altLang="en-US" smtClean="0"/>
              <a:t>和微软帝国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28800"/>
            <a:ext cx="8064500" cy="36576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1985</a:t>
            </a:r>
            <a:r>
              <a:rPr lang="zh-CN" altLang="en-US" sz="2800" smtClean="0"/>
              <a:t>年，微软的腾飞。</a:t>
            </a:r>
          </a:p>
          <a:p>
            <a:pPr eaLnBrk="1" hangingPunct="1"/>
            <a:r>
              <a:rPr lang="zh-CN" altLang="en-US" sz="2800" smtClean="0"/>
              <a:t>明修栈道，暗度陈仓。</a:t>
            </a:r>
          </a:p>
          <a:p>
            <a:pPr lvl="1" eaLnBrk="1" hangingPunct="1"/>
            <a:r>
              <a:rPr lang="zh-CN" altLang="en-US" sz="2400" smtClean="0"/>
              <a:t>和</a:t>
            </a:r>
            <a:r>
              <a:rPr lang="en-US" altLang="zh-CN" sz="2400" smtClean="0"/>
              <a:t>IBM</a:t>
            </a:r>
            <a:r>
              <a:rPr lang="zh-CN" altLang="en-US" sz="2400" smtClean="0"/>
              <a:t>联合开发</a:t>
            </a:r>
            <a:r>
              <a:rPr lang="en-US" altLang="zh-CN" sz="2400" smtClean="0"/>
              <a:t>OS/2</a:t>
            </a:r>
            <a:r>
              <a:rPr lang="zh-CN" altLang="en-US" sz="2400" smtClean="0"/>
              <a:t>，学习技术，麻痹对手</a:t>
            </a:r>
          </a:p>
          <a:p>
            <a:pPr lvl="1" eaLnBrk="1" hangingPunct="1"/>
            <a:r>
              <a:rPr lang="zh-CN" altLang="en-US" sz="2400" smtClean="0"/>
              <a:t>自行开发</a:t>
            </a:r>
            <a:r>
              <a:rPr lang="en-US" altLang="zh-CN" sz="2400" smtClean="0"/>
              <a:t>Windows</a:t>
            </a:r>
          </a:p>
          <a:p>
            <a:pPr eaLnBrk="1" hangingPunct="1"/>
            <a:r>
              <a:rPr lang="zh-CN" altLang="en-US" sz="2800" smtClean="0"/>
              <a:t>仿制</a:t>
            </a:r>
            <a:r>
              <a:rPr lang="en-US" altLang="zh-CN" sz="2800" smtClean="0"/>
              <a:t>Lotus123</a:t>
            </a:r>
            <a:r>
              <a:rPr lang="zh-CN" altLang="en-US" sz="2800" smtClean="0"/>
              <a:t>，形成</a:t>
            </a:r>
            <a:r>
              <a:rPr lang="en-US" altLang="zh-CN" sz="2800" smtClean="0"/>
              <a:t>Excel</a:t>
            </a:r>
            <a:r>
              <a:rPr lang="zh-CN" altLang="en-US" sz="2800" smtClean="0"/>
              <a:t>。</a:t>
            </a:r>
          </a:p>
          <a:p>
            <a:pPr eaLnBrk="1" hangingPunct="1"/>
            <a:r>
              <a:rPr lang="zh-CN" altLang="en-US" sz="2800" smtClean="0"/>
              <a:t>仿制</a:t>
            </a:r>
            <a:r>
              <a:rPr lang="en-US" altLang="zh-CN" sz="2800" smtClean="0"/>
              <a:t>WordPerfect</a:t>
            </a:r>
            <a:r>
              <a:rPr lang="zh-CN" altLang="en-US" sz="2800" smtClean="0"/>
              <a:t>，形成</a:t>
            </a:r>
            <a:r>
              <a:rPr lang="en-US" altLang="zh-CN" sz="2800" smtClean="0"/>
              <a:t>Word</a:t>
            </a:r>
            <a:r>
              <a:rPr lang="zh-CN" altLang="en-US" sz="2800" smtClean="0"/>
              <a:t>。</a:t>
            </a:r>
          </a:p>
          <a:p>
            <a:pPr eaLnBrk="1" hangingPunct="1"/>
            <a:r>
              <a:rPr lang="zh-CN" altLang="en-US" sz="2800" smtClean="0"/>
              <a:t>仿制</a:t>
            </a:r>
            <a:r>
              <a:rPr lang="en-US" altLang="zh-CN" sz="2800" smtClean="0"/>
              <a:t>Netscape</a:t>
            </a:r>
            <a:r>
              <a:rPr lang="zh-CN" altLang="en-US" sz="2800" smtClean="0"/>
              <a:t>，形成</a:t>
            </a:r>
            <a:r>
              <a:rPr lang="en-US" altLang="zh-CN" sz="2800" smtClean="0"/>
              <a:t>IE</a:t>
            </a:r>
            <a:r>
              <a:rPr lang="zh-CN" altLang="en-US" sz="2800" smtClean="0"/>
              <a:t>并围剿了</a:t>
            </a:r>
            <a:r>
              <a:rPr lang="en-US" altLang="zh-CN" sz="2800" smtClean="0"/>
              <a:t>Netscape</a:t>
            </a:r>
            <a:r>
              <a:rPr lang="zh-CN" altLang="en-US" sz="2800" smtClean="0"/>
              <a:t>。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Bill Gates</a:t>
            </a:r>
            <a:r>
              <a:rPr lang="zh-CN" altLang="en-US" smtClean="0"/>
              <a:t>和微软帝国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0481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Arial" charset="0"/>
              </a:rPr>
              <a:t>“</a:t>
            </a:r>
            <a:r>
              <a:rPr lang="zh-CN" altLang="en-US" sz="2800" smtClean="0"/>
              <a:t>我正在找工作，我工作过的两个公司都被贵公司挤跨了，因为贵公司发觉到我们的产品很有前途。我有一个很可爱的小女儿，她的梦想是有一个小沙池和一付小秋千。我不敢奢望一间您那种豪宅，我只想买一间带一个小后院的房子。我来开会前，小女儿嘱咐我问清楚您，什么产品是您肯定不会去做的，以便我好选工作。另外，很对不起，我不想替您工作。</a:t>
            </a:r>
            <a:r>
              <a:rPr lang="zh-CN" altLang="en-US" sz="2800" smtClean="0">
                <a:latin typeface="Arial" charset="0"/>
              </a:rPr>
              <a:t>”</a:t>
            </a:r>
            <a:r>
              <a:rPr lang="zh-CN" altLang="en-US" sz="2800" smtClean="0"/>
              <a:t> </a:t>
            </a:r>
          </a:p>
        </p:txBody>
      </p:sp>
      <p:pic>
        <p:nvPicPr>
          <p:cNvPr id="99332" name="Picture 4" descr="lake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916113"/>
            <a:ext cx="2362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6" descr="group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16113"/>
            <a:ext cx="2665412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6" name="Picture 8" descr="strategyd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376488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8" name="Picture 10" descr="withw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16338"/>
            <a:ext cx="259238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40" name="Oval 12"/>
          <p:cNvSpPr>
            <a:spLocks noChangeArrowheads="1"/>
          </p:cNvSpPr>
          <p:nvPr/>
        </p:nvSpPr>
        <p:spPr bwMode="auto">
          <a:xfrm>
            <a:off x="2843213" y="1916113"/>
            <a:ext cx="649287" cy="72072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Oval 15"/>
          <p:cNvSpPr>
            <a:spLocks noChangeArrowheads="1"/>
          </p:cNvSpPr>
          <p:nvPr/>
        </p:nvSpPr>
        <p:spPr bwMode="auto">
          <a:xfrm>
            <a:off x="5148263" y="1844675"/>
            <a:ext cx="649287" cy="72072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Oval 16"/>
          <p:cNvSpPr>
            <a:spLocks noChangeArrowheads="1"/>
          </p:cNvSpPr>
          <p:nvPr/>
        </p:nvSpPr>
        <p:spPr bwMode="auto">
          <a:xfrm>
            <a:off x="2987675" y="4005263"/>
            <a:ext cx="649288" cy="72072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AutoShape 17"/>
          <p:cNvSpPr>
            <a:spLocks noChangeArrowheads="1"/>
          </p:cNvSpPr>
          <p:nvPr/>
        </p:nvSpPr>
        <p:spPr bwMode="auto">
          <a:xfrm>
            <a:off x="2484438" y="2205038"/>
            <a:ext cx="3529012" cy="1657350"/>
          </a:xfrm>
          <a:prstGeom prst="wedgeRoundRectCallout">
            <a:avLst>
              <a:gd name="adj1" fmla="val 47931"/>
              <a:gd name="adj2" fmla="val 6350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/>
            <a:r>
              <a:rPr lang="zh-CN" altLang="en-US" sz="4000"/>
              <a:t>我的！</a:t>
            </a:r>
          </a:p>
          <a:p>
            <a:pPr marL="342900" indent="-342900"/>
            <a:r>
              <a:rPr lang="zh-CN" altLang="en-US" sz="4000"/>
              <a:t>全都是我的！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99" decel="1000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99" decel="100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99" decel="100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99" decel="100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accel="10000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 build="p"/>
      <p:bldP spid="99340" grpId="0" animBg="1"/>
      <p:bldP spid="99340" grpId="1" animBg="1"/>
      <p:bldP spid="99343" grpId="0" animBg="1"/>
      <p:bldP spid="99343" grpId="1" animBg="1"/>
      <p:bldP spid="99344" grpId="0" animBg="1"/>
      <p:bldP spid="99344" grpId="1" animBg="1"/>
      <p:bldP spid="993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实验一  知识要点回顾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828800"/>
            <a:ext cx="7847012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proc</a:t>
            </a:r>
            <a:r>
              <a:rPr lang="zh-CN" altLang="en-US" smtClean="0"/>
              <a:t>文件系统，一种在</a:t>
            </a:r>
            <a:r>
              <a:rPr lang="en-US" altLang="zh-CN" smtClean="0"/>
              <a:t>Linux</a:t>
            </a:r>
            <a:r>
              <a:rPr lang="zh-CN" altLang="en-US" smtClean="0"/>
              <a:t>下获得和修改系统信息的方式。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以文本文件方式存在，但不在磁盘保存。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可以编程添加一个</a:t>
            </a:r>
            <a:r>
              <a:rPr lang="en-US" altLang="zh-CN" smtClean="0"/>
              <a:t>proc</a:t>
            </a:r>
            <a:r>
              <a:rPr lang="zh-CN" altLang="en-US" smtClean="0"/>
              <a:t>文件（实验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可以编程读取</a:t>
            </a:r>
            <a:r>
              <a:rPr lang="en-US" altLang="zh-CN" smtClean="0"/>
              <a:t>proc</a:t>
            </a:r>
            <a:r>
              <a:rPr lang="zh-CN" altLang="en-US" smtClean="0"/>
              <a:t>文件（</a:t>
            </a:r>
            <a:r>
              <a:rPr lang="en-US" altLang="zh-CN" smtClean="0"/>
              <a:t>Easy</a:t>
            </a:r>
            <a:r>
              <a:rPr lang="zh-CN" altLang="en-US" smtClean="0"/>
              <a:t>！）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处理程序中的参数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main(</a:t>
            </a:r>
            <a:r>
              <a:rPr lang="en-US" altLang="zh-CN" smtClean="0">
                <a:solidFill>
                  <a:schemeClr val="tx2"/>
                </a:solidFill>
              </a:rPr>
              <a:t>int argc, char **argv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5604</TotalTime>
  <Words>1356</Words>
  <Application>Microsoft Office PowerPoint</Application>
  <PresentationFormat>全屏显示(4:3)</PresentationFormat>
  <Paragraphs>187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Comic Sans MS</vt:lpstr>
      <vt:lpstr>宋体</vt:lpstr>
      <vt:lpstr>Arial</vt:lpstr>
      <vt:lpstr>Calibri</vt:lpstr>
      <vt:lpstr>Wingdings</vt:lpstr>
      <vt:lpstr>Crayons</vt:lpstr>
      <vt:lpstr>操作系统课程实验 编译内核</vt:lpstr>
      <vt:lpstr>Bill Gates和微软帝国</vt:lpstr>
      <vt:lpstr>Bill Gates和微软帝国</vt:lpstr>
      <vt:lpstr>Bill Gates和微软帝国</vt:lpstr>
      <vt:lpstr>Bill Gates和微软帝国</vt:lpstr>
      <vt:lpstr>Bill Gates和微软帝国</vt:lpstr>
      <vt:lpstr>Bill Gates和微软帝国</vt:lpstr>
      <vt:lpstr>Bill Gates和微软帝国</vt:lpstr>
      <vt:lpstr>实验一  知识要点回顾</vt:lpstr>
      <vt:lpstr>实验一  知识要点回顾</vt:lpstr>
      <vt:lpstr>读文件的程序</vt:lpstr>
      <vt:lpstr>读文件的程序</vt:lpstr>
      <vt:lpstr>编译内核</vt:lpstr>
      <vt:lpstr>编译内核</vt:lpstr>
      <vt:lpstr>准备工作</vt:lpstr>
      <vt:lpstr>编译前的处理</vt:lpstr>
      <vt:lpstr>开始编译</vt:lpstr>
      <vt:lpstr>设置启动新内核</vt:lpstr>
      <vt:lpstr>编译完成！</vt:lpstr>
      <vt:lpstr>修改系统启动菜单</vt:lpstr>
      <vt:lpstr>修改系统启动菜单</vt:lpstr>
      <vt:lpstr>修改系统启动菜单</vt:lpstr>
      <vt:lpstr>修改系统启动菜单</vt:lpstr>
      <vt:lpstr>修改系统启动菜单</vt:lpstr>
      <vt:lpstr>用新的内核启动</vt:lpstr>
      <vt:lpstr>用新的内核启动</vt:lpstr>
    </vt:vector>
  </TitlesOfParts>
  <Company>Brothers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操作系统课程实践 2003.12</dc:title>
  <dc:creator>CR</dc:creator>
  <cp:lastModifiedBy>Dell</cp:lastModifiedBy>
  <cp:revision>180</cp:revision>
  <dcterms:created xsi:type="dcterms:W3CDTF">2003-11-30T13:52:19Z</dcterms:created>
  <dcterms:modified xsi:type="dcterms:W3CDTF">2024-09-11T01:33:33Z</dcterms:modified>
</cp:coreProperties>
</file>