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312" r:id="rId3"/>
    <p:sldId id="313" r:id="rId4"/>
    <p:sldId id="314" r:id="rId5"/>
    <p:sldId id="315" r:id="rId6"/>
    <p:sldId id="316" r:id="rId7"/>
    <p:sldId id="317" r:id="rId8"/>
    <p:sldId id="289" r:id="rId9"/>
    <p:sldId id="290" r:id="rId10"/>
    <p:sldId id="291" r:id="rId11"/>
    <p:sldId id="292" r:id="rId12"/>
    <p:sldId id="293" r:id="rId13"/>
    <p:sldId id="295" r:id="rId14"/>
    <p:sldId id="296" r:id="rId15"/>
    <p:sldId id="294" r:id="rId16"/>
    <p:sldId id="297" r:id="rId17"/>
    <p:sldId id="298" r:id="rId18"/>
    <p:sldId id="299" r:id="rId19"/>
    <p:sldId id="300" r:id="rId20"/>
    <p:sldId id="301" r:id="rId21"/>
    <p:sldId id="302" r:id="rId22"/>
    <p:sldId id="303" r:id="rId23"/>
    <p:sldId id="304" r:id="rId24"/>
    <p:sldId id="305" r:id="rId25"/>
    <p:sldId id="306" r:id="rId26"/>
    <p:sldId id="307" r:id="rId27"/>
    <p:sldId id="318" r:id="rId28"/>
    <p:sldId id="319" r:id="rId29"/>
    <p:sldId id="320" r:id="rId30"/>
    <p:sldId id="308" r:id="rId31"/>
    <p:sldId id="309" r:id="rId32"/>
    <p:sldId id="310" r:id="rId33"/>
    <p:sldId id="311" r:id="rId34"/>
    <p:sldId id="274" r:id="rId35"/>
    <p:sldId id="288"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omic Sans MS" pitchFamily="66" charset="0"/>
        <a:ea typeface="宋体" pitchFamily="2" charset="-122"/>
        <a:cs typeface="+mn-cs"/>
      </a:defRPr>
    </a:lvl1pPr>
    <a:lvl2pPr marL="457200" algn="l" rtl="0" fontAlgn="base">
      <a:spcBef>
        <a:spcPct val="0"/>
      </a:spcBef>
      <a:spcAft>
        <a:spcPct val="0"/>
      </a:spcAft>
      <a:defRPr kern="1200">
        <a:solidFill>
          <a:schemeClr val="tx1"/>
        </a:solidFill>
        <a:latin typeface="Comic Sans MS" pitchFamily="66" charset="0"/>
        <a:ea typeface="宋体" pitchFamily="2" charset="-122"/>
        <a:cs typeface="+mn-cs"/>
      </a:defRPr>
    </a:lvl2pPr>
    <a:lvl3pPr marL="914400" algn="l" rtl="0" fontAlgn="base">
      <a:spcBef>
        <a:spcPct val="0"/>
      </a:spcBef>
      <a:spcAft>
        <a:spcPct val="0"/>
      </a:spcAft>
      <a:defRPr kern="1200">
        <a:solidFill>
          <a:schemeClr val="tx1"/>
        </a:solidFill>
        <a:latin typeface="Comic Sans MS" pitchFamily="66" charset="0"/>
        <a:ea typeface="宋体" pitchFamily="2" charset="-122"/>
        <a:cs typeface="+mn-cs"/>
      </a:defRPr>
    </a:lvl3pPr>
    <a:lvl4pPr marL="1371600" algn="l" rtl="0" fontAlgn="base">
      <a:spcBef>
        <a:spcPct val="0"/>
      </a:spcBef>
      <a:spcAft>
        <a:spcPct val="0"/>
      </a:spcAft>
      <a:defRPr kern="1200">
        <a:solidFill>
          <a:schemeClr val="tx1"/>
        </a:solidFill>
        <a:latin typeface="Comic Sans MS" pitchFamily="66" charset="0"/>
        <a:ea typeface="宋体" pitchFamily="2" charset="-122"/>
        <a:cs typeface="+mn-cs"/>
      </a:defRPr>
    </a:lvl4pPr>
    <a:lvl5pPr marL="1828800" algn="l" rtl="0" fontAlgn="base">
      <a:spcBef>
        <a:spcPct val="0"/>
      </a:spcBef>
      <a:spcAft>
        <a:spcPct val="0"/>
      </a:spcAft>
      <a:defRPr kern="1200">
        <a:solidFill>
          <a:schemeClr val="tx1"/>
        </a:solidFill>
        <a:latin typeface="Comic Sans MS" pitchFamily="66" charset="0"/>
        <a:ea typeface="宋体" pitchFamily="2" charset="-122"/>
        <a:cs typeface="+mn-cs"/>
      </a:defRPr>
    </a:lvl5pPr>
    <a:lvl6pPr marL="2286000" algn="l" defTabSz="914400" rtl="0" eaLnBrk="1" latinLnBrk="0" hangingPunct="1">
      <a:defRPr kern="1200">
        <a:solidFill>
          <a:schemeClr val="tx1"/>
        </a:solidFill>
        <a:latin typeface="Comic Sans MS" pitchFamily="66" charset="0"/>
        <a:ea typeface="宋体" pitchFamily="2" charset="-122"/>
        <a:cs typeface="+mn-cs"/>
      </a:defRPr>
    </a:lvl6pPr>
    <a:lvl7pPr marL="2743200" algn="l" defTabSz="914400" rtl="0" eaLnBrk="1" latinLnBrk="0" hangingPunct="1">
      <a:defRPr kern="1200">
        <a:solidFill>
          <a:schemeClr val="tx1"/>
        </a:solidFill>
        <a:latin typeface="Comic Sans MS" pitchFamily="66" charset="0"/>
        <a:ea typeface="宋体" pitchFamily="2" charset="-122"/>
        <a:cs typeface="+mn-cs"/>
      </a:defRPr>
    </a:lvl7pPr>
    <a:lvl8pPr marL="3200400" algn="l" defTabSz="914400" rtl="0" eaLnBrk="1" latinLnBrk="0" hangingPunct="1">
      <a:defRPr kern="1200">
        <a:solidFill>
          <a:schemeClr val="tx1"/>
        </a:solidFill>
        <a:latin typeface="Comic Sans MS" pitchFamily="66" charset="0"/>
        <a:ea typeface="宋体" pitchFamily="2" charset="-122"/>
        <a:cs typeface="+mn-cs"/>
      </a:defRPr>
    </a:lvl8pPr>
    <a:lvl9pPr marL="3657600" algn="l" defTabSz="914400" rtl="0" eaLnBrk="1" latinLnBrk="0" hangingPunct="1">
      <a:defRPr kern="1200">
        <a:solidFill>
          <a:schemeClr val="tx1"/>
        </a:solidFill>
        <a:latin typeface="Comic Sans MS" pitchFamily="66"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092"/>
    <a:srgbClr val="28009A"/>
    <a:srgbClr val="B1B1FB"/>
    <a:srgbClr val="CCD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gd name="T0" fmla="*/ 6300000 w 3985"/>
              <a:gd name="T1" fmla="*/ 0 h 3619"/>
              <a:gd name="T2" fmla="*/ 0 w 3985"/>
              <a:gd name="T3" fmla="*/ 1826667 h 3619"/>
              <a:gd name="T4" fmla="*/ 4842204 w 3985"/>
              <a:gd name="T5" fmla="*/ 6780213 h 3619"/>
              <a:gd name="T6" fmla="*/ 8896350 w 3985"/>
              <a:gd name="T7" fmla="*/ 2107693 h 3619"/>
              <a:gd name="T8" fmla="*/ 6300000 w 3985"/>
              <a:gd name="T9" fmla="*/ 0 h 3619"/>
              <a:gd name="T10" fmla="*/ 6300000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gd name="T0" fmla="*/ 2250 w 794"/>
                <a:gd name="T1" fmla="*/ 970 h 414"/>
                <a:gd name="T2" fmla="*/ 2012 w 794"/>
                <a:gd name="T3" fmla="*/ 781 h 414"/>
                <a:gd name="T4" fmla="*/ 1576 w 794"/>
                <a:gd name="T5" fmla="*/ 516 h 414"/>
                <a:gd name="T6" fmla="*/ 201 w 794"/>
                <a:gd name="T7" fmla="*/ 0 h 414"/>
                <a:gd name="T8" fmla="*/ 65 w 794"/>
                <a:gd name="T9" fmla="*/ 49 h 414"/>
                <a:gd name="T10" fmla="*/ 0 w 794"/>
                <a:gd name="T11" fmla="*/ 204 h 414"/>
                <a:gd name="T12" fmla="*/ 79 w 794"/>
                <a:gd name="T13" fmla="*/ 381 h 414"/>
                <a:gd name="T14" fmla="*/ 1615 w 794"/>
                <a:gd name="T15" fmla="*/ 1005 h 414"/>
                <a:gd name="T16" fmla="*/ 1952 w 794"/>
                <a:gd name="T17" fmla="*/ 965 h 414"/>
                <a:gd name="T18" fmla="*/ 2224 w 794"/>
                <a:gd name="T19" fmla="*/ 1017 h 414"/>
                <a:gd name="T20" fmla="*/ 2250 w 794"/>
                <a:gd name="T21" fmla="*/ 970 h 414"/>
                <a:gd name="T22" fmla="*/ 2250 w 794"/>
                <a:gd name="T23" fmla="*/ 970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0"/>
            <p:cNvSpPr>
              <a:spLocks/>
            </p:cNvSpPr>
            <p:nvPr userDrawn="1"/>
          </p:nvSpPr>
          <p:spPr bwMode="auto">
            <a:xfrm>
              <a:off x="166" y="261"/>
              <a:ext cx="2244" cy="1007"/>
            </a:xfrm>
            <a:custGeom>
              <a:avLst/>
              <a:gdLst>
                <a:gd name="T0" fmla="*/ 194 w 1586"/>
                <a:gd name="T1" fmla="*/ 0 h 821"/>
                <a:gd name="T2" fmla="*/ 1883 w 1586"/>
                <a:gd name="T3" fmla="*/ 637 h 821"/>
                <a:gd name="T4" fmla="*/ 2020 w 1586"/>
                <a:gd name="T5" fmla="*/ 783 h 821"/>
                <a:gd name="T6" fmla="*/ 2244 w 1586"/>
                <a:gd name="T7" fmla="*/ 971 h 821"/>
                <a:gd name="T8" fmla="*/ 2214 w 1586"/>
                <a:gd name="T9" fmla="*/ 1007 h 821"/>
                <a:gd name="T10" fmla="*/ 1910 w 1586"/>
                <a:gd name="T11" fmla="*/ 965 h 821"/>
                <a:gd name="T12" fmla="*/ 1620 w 1586"/>
                <a:gd name="T13" fmla="*/ 995 h 821"/>
                <a:gd name="T14" fmla="*/ 59 w 1586"/>
                <a:gd name="T15" fmla="*/ 366 h 821"/>
                <a:gd name="T16" fmla="*/ 0 w 1586"/>
                <a:gd name="T17" fmla="*/ 184 h 821"/>
                <a:gd name="T18" fmla="*/ 65 w 1586"/>
                <a:gd name="T19" fmla="*/ 39 h 821"/>
                <a:gd name="T20" fmla="*/ 194 w 1586"/>
                <a:gd name="T21" fmla="*/ 0 h 821"/>
                <a:gd name="T22" fmla="*/ 194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1"/>
            <p:cNvSpPr>
              <a:spLocks/>
            </p:cNvSpPr>
            <p:nvPr userDrawn="1"/>
          </p:nvSpPr>
          <p:spPr bwMode="auto">
            <a:xfrm>
              <a:off x="474" y="344"/>
              <a:ext cx="1488" cy="919"/>
            </a:xfrm>
            <a:custGeom>
              <a:avLst/>
              <a:gdLst>
                <a:gd name="T0" fmla="*/ 0 w 1049"/>
                <a:gd name="T1" fmla="*/ 400 h 747"/>
                <a:gd name="T2" fmla="*/ 1308 w 1049"/>
                <a:gd name="T3" fmla="*/ 919 h 747"/>
                <a:gd name="T4" fmla="*/ 1332 w 1049"/>
                <a:gd name="T5" fmla="*/ 657 h 747"/>
                <a:gd name="T6" fmla="*/ 1488 w 1049"/>
                <a:gd name="T7" fmla="*/ 519 h 747"/>
                <a:gd name="T8" fmla="*/ 111 w 1049"/>
                <a:gd name="T9" fmla="*/ 0 h 747"/>
                <a:gd name="T10" fmla="*/ 0 w 1049"/>
                <a:gd name="T11" fmla="*/ 156 h 747"/>
                <a:gd name="T12" fmla="*/ 0 w 1049"/>
                <a:gd name="T13" fmla="*/ 400 h 747"/>
                <a:gd name="T14" fmla="*/ 0 w 1049"/>
                <a:gd name="T15" fmla="*/ 400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gd name="T0" fmla="*/ 155 w 150"/>
                  <a:gd name="T1" fmla="*/ 0 h 173"/>
                  <a:gd name="T2" fmla="*/ 57 w 150"/>
                  <a:gd name="T3" fmla="*/ 82 h 173"/>
                  <a:gd name="T4" fmla="*/ 0 w 150"/>
                  <a:gd name="T5" fmla="*/ 214 h 173"/>
                  <a:gd name="T6" fmla="*/ 113 w 150"/>
                  <a:gd name="T7" fmla="*/ 198 h 173"/>
                  <a:gd name="T8" fmla="*/ 146 w 150"/>
                  <a:gd name="T9" fmla="*/ 104 h 173"/>
                  <a:gd name="T10" fmla="*/ 212 w 150"/>
                  <a:gd name="T11" fmla="*/ 33 h 173"/>
                  <a:gd name="T12" fmla="*/ 155 w 150"/>
                  <a:gd name="T13" fmla="*/ 0 h 173"/>
                  <a:gd name="T14" fmla="*/ 155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4"/>
              <p:cNvSpPr>
                <a:spLocks/>
              </p:cNvSpPr>
              <p:nvPr userDrawn="1"/>
            </p:nvSpPr>
            <p:spPr bwMode="auto">
              <a:xfrm>
                <a:off x="123" y="148"/>
                <a:ext cx="2386" cy="1081"/>
              </a:xfrm>
              <a:custGeom>
                <a:avLst/>
                <a:gdLst>
                  <a:gd name="T0" fmla="*/ 221 w 1684"/>
                  <a:gd name="T1" fmla="*/ 0 h 880"/>
                  <a:gd name="T2" fmla="*/ 89 w 1684"/>
                  <a:gd name="T3" fmla="*/ 64 h 880"/>
                  <a:gd name="T4" fmla="*/ 0 w 1684"/>
                  <a:gd name="T5" fmla="*/ 256 h 880"/>
                  <a:gd name="T6" fmla="*/ 95 w 1684"/>
                  <a:gd name="T7" fmla="*/ 440 h 880"/>
                  <a:gd name="T8" fmla="*/ 1675 w 1684"/>
                  <a:gd name="T9" fmla="*/ 1065 h 880"/>
                  <a:gd name="T10" fmla="*/ 2015 w 1684"/>
                  <a:gd name="T11" fmla="*/ 1026 h 880"/>
                  <a:gd name="T12" fmla="*/ 2290 w 1684"/>
                  <a:gd name="T13" fmla="*/ 1081 h 880"/>
                  <a:gd name="T14" fmla="*/ 2386 w 1684"/>
                  <a:gd name="T15" fmla="*/ 993 h 880"/>
                  <a:gd name="T16" fmla="*/ 2128 w 1684"/>
                  <a:gd name="T17" fmla="*/ 816 h 880"/>
                  <a:gd name="T18" fmla="*/ 2023 w 1684"/>
                  <a:gd name="T19" fmla="*/ 629 h 880"/>
                  <a:gd name="T20" fmla="*/ 1940 w 1684"/>
                  <a:gd name="T21" fmla="*/ 647 h 880"/>
                  <a:gd name="T22" fmla="*/ 2039 w 1684"/>
                  <a:gd name="T23" fmla="*/ 816 h 880"/>
                  <a:gd name="T24" fmla="*/ 2236 w 1684"/>
                  <a:gd name="T25" fmla="*/ 995 h 880"/>
                  <a:gd name="T26" fmla="*/ 2002 w 1684"/>
                  <a:gd name="T27" fmla="*/ 967 h 880"/>
                  <a:gd name="T28" fmla="*/ 1727 w 1684"/>
                  <a:gd name="T29" fmla="*/ 1000 h 880"/>
                  <a:gd name="T30" fmla="*/ 1778 w 1684"/>
                  <a:gd name="T31" fmla="*/ 798 h 880"/>
                  <a:gd name="T32" fmla="*/ 1896 w 1684"/>
                  <a:gd name="T33" fmla="*/ 661 h 880"/>
                  <a:gd name="T34" fmla="*/ 1758 w 1684"/>
                  <a:gd name="T35" fmla="*/ 678 h 880"/>
                  <a:gd name="T36" fmla="*/ 1651 w 1684"/>
                  <a:gd name="T37" fmla="*/ 808 h 880"/>
                  <a:gd name="T38" fmla="*/ 1614 w 1684"/>
                  <a:gd name="T39" fmla="*/ 972 h 880"/>
                  <a:gd name="T40" fmla="*/ 152 w 1684"/>
                  <a:gd name="T41" fmla="*/ 381 h 880"/>
                  <a:gd name="T42" fmla="*/ 113 w 1684"/>
                  <a:gd name="T43" fmla="*/ 264 h 880"/>
                  <a:gd name="T44" fmla="*/ 146 w 1684"/>
                  <a:gd name="T45" fmla="*/ 117 h 880"/>
                  <a:gd name="T46" fmla="*/ 307 w 1684"/>
                  <a:gd name="T47" fmla="*/ 0 h 880"/>
                  <a:gd name="T48" fmla="*/ 221 w 1684"/>
                  <a:gd name="T49" fmla="*/ 0 h 880"/>
                  <a:gd name="T50" fmla="*/ 22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5"/>
              <p:cNvSpPr>
                <a:spLocks/>
              </p:cNvSpPr>
              <p:nvPr userDrawn="1"/>
            </p:nvSpPr>
            <p:spPr bwMode="auto">
              <a:xfrm>
                <a:off x="324" y="158"/>
                <a:ext cx="1686" cy="614"/>
              </a:xfrm>
              <a:custGeom>
                <a:avLst/>
                <a:gdLst>
                  <a:gd name="T0" fmla="*/ 142 w 1190"/>
                  <a:gd name="T1" fmla="*/ 0 h 500"/>
                  <a:gd name="T2" fmla="*/ 1686 w 1190"/>
                  <a:gd name="T3" fmla="*/ 602 h 500"/>
                  <a:gd name="T4" fmla="*/ 1524 w 1190"/>
                  <a:gd name="T5" fmla="*/ 614 h 500"/>
                  <a:gd name="T6" fmla="*/ 0 w 1190"/>
                  <a:gd name="T7" fmla="*/ 33 h 500"/>
                  <a:gd name="T8" fmla="*/ 142 w 1190"/>
                  <a:gd name="T9" fmla="*/ 0 h 500"/>
                  <a:gd name="T10" fmla="*/ 142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6"/>
              <p:cNvSpPr>
                <a:spLocks/>
              </p:cNvSpPr>
              <p:nvPr userDrawn="1"/>
            </p:nvSpPr>
            <p:spPr bwMode="auto">
              <a:xfrm>
                <a:off x="409" y="251"/>
                <a:ext cx="227" cy="410"/>
              </a:xfrm>
              <a:custGeom>
                <a:avLst/>
                <a:gdLst>
                  <a:gd name="T0" fmla="*/ 165 w 160"/>
                  <a:gd name="T1" fmla="*/ 0 h 335"/>
                  <a:gd name="T2" fmla="*/ 27 w 160"/>
                  <a:gd name="T3" fmla="*/ 130 h 335"/>
                  <a:gd name="T4" fmla="*/ 0 w 160"/>
                  <a:gd name="T5" fmla="*/ 281 h 335"/>
                  <a:gd name="T6" fmla="*/ 47 w 160"/>
                  <a:gd name="T7" fmla="*/ 384 h 335"/>
                  <a:gd name="T8" fmla="*/ 133 w 160"/>
                  <a:gd name="T9" fmla="*/ 410 h 335"/>
                  <a:gd name="T10" fmla="*/ 108 w 160"/>
                  <a:gd name="T11" fmla="*/ 188 h 335"/>
                  <a:gd name="T12" fmla="*/ 227 w 160"/>
                  <a:gd name="T13" fmla="*/ 21 h 335"/>
                  <a:gd name="T14" fmla="*/ 165 w 160"/>
                  <a:gd name="T15" fmla="*/ 0 h 335"/>
                  <a:gd name="T16" fmla="*/ 165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userDrawn="1"/>
            </p:nvSpPr>
            <p:spPr bwMode="auto">
              <a:xfrm>
                <a:off x="846" y="536"/>
                <a:ext cx="691" cy="364"/>
              </a:xfrm>
              <a:custGeom>
                <a:avLst/>
                <a:gdLst>
                  <a:gd name="T0" fmla="*/ 20 w 489"/>
                  <a:gd name="T1" fmla="*/ 42 h 296"/>
                  <a:gd name="T2" fmla="*/ 226 w 489"/>
                  <a:gd name="T3" fmla="*/ 81 h 296"/>
                  <a:gd name="T4" fmla="*/ 458 w 489"/>
                  <a:gd name="T5" fmla="*/ 168 h 296"/>
                  <a:gd name="T6" fmla="*/ 622 w 489"/>
                  <a:gd name="T7" fmla="*/ 299 h 296"/>
                  <a:gd name="T8" fmla="*/ 461 w 489"/>
                  <a:gd name="T9" fmla="*/ 283 h 296"/>
                  <a:gd name="T10" fmla="*/ 196 w 489"/>
                  <a:gd name="T11" fmla="*/ 180 h 296"/>
                  <a:gd name="T12" fmla="*/ 71 w 489"/>
                  <a:gd name="T13" fmla="*/ 98 h 296"/>
                  <a:gd name="T14" fmla="*/ 151 w 489"/>
                  <a:gd name="T15" fmla="*/ 200 h 296"/>
                  <a:gd name="T16" fmla="*/ 384 w 489"/>
                  <a:gd name="T17" fmla="*/ 332 h 296"/>
                  <a:gd name="T18" fmla="*/ 658 w 489"/>
                  <a:gd name="T19" fmla="*/ 364 h 296"/>
                  <a:gd name="T20" fmla="*/ 691 w 489"/>
                  <a:gd name="T21" fmla="*/ 275 h 296"/>
                  <a:gd name="T22" fmla="*/ 557 w 489"/>
                  <a:gd name="T23" fmla="*/ 148 h 296"/>
                  <a:gd name="T24" fmla="*/ 240 w 489"/>
                  <a:gd name="T25" fmla="*/ 21 h 296"/>
                  <a:gd name="T26" fmla="*/ 0 w 489"/>
                  <a:gd name="T27" fmla="*/ 0 h 296"/>
                  <a:gd name="T28" fmla="*/ 20 w 489"/>
                  <a:gd name="T29" fmla="*/ 42 h 296"/>
                  <a:gd name="T30" fmla="*/ 20 w 489"/>
                  <a:gd name="T31" fmla="*/ 42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gd name="T0" fmla="*/ 629 w 794"/>
                <a:gd name="T1" fmla="*/ 280 h 414"/>
                <a:gd name="T2" fmla="*/ 562 w 794"/>
                <a:gd name="T3" fmla="*/ 225 h 414"/>
                <a:gd name="T4" fmla="*/ 440 w 794"/>
                <a:gd name="T5" fmla="*/ 149 h 414"/>
                <a:gd name="T6" fmla="*/ 56 w 794"/>
                <a:gd name="T7" fmla="*/ 0 h 414"/>
                <a:gd name="T8" fmla="*/ 18 w 794"/>
                <a:gd name="T9" fmla="*/ 14 h 414"/>
                <a:gd name="T10" fmla="*/ 0 w 794"/>
                <a:gd name="T11" fmla="*/ 59 h 414"/>
                <a:gd name="T12" fmla="*/ 22 w 794"/>
                <a:gd name="T13" fmla="*/ 110 h 414"/>
                <a:gd name="T14" fmla="*/ 452 w 794"/>
                <a:gd name="T15" fmla="*/ 289 h 414"/>
                <a:gd name="T16" fmla="*/ 546 w 794"/>
                <a:gd name="T17" fmla="*/ 278 h 414"/>
                <a:gd name="T18" fmla="*/ 622 w 794"/>
                <a:gd name="T19" fmla="*/ 293 h 414"/>
                <a:gd name="T20" fmla="*/ 629 w 794"/>
                <a:gd name="T21" fmla="*/ 280 h 414"/>
                <a:gd name="T22" fmla="*/ 629 w 794"/>
                <a:gd name="T23" fmla="*/ 280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20"/>
            <p:cNvSpPr>
              <a:spLocks/>
            </p:cNvSpPr>
            <p:nvPr userDrawn="1"/>
          </p:nvSpPr>
          <p:spPr bwMode="auto">
            <a:xfrm rot="7320404">
              <a:off x="4893" y="2923"/>
              <a:ext cx="627" cy="290"/>
            </a:xfrm>
            <a:custGeom>
              <a:avLst/>
              <a:gdLst>
                <a:gd name="T0" fmla="*/ 54 w 1586"/>
                <a:gd name="T1" fmla="*/ 0 h 821"/>
                <a:gd name="T2" fmla="*/ 526 w 1586"/>
                <a:gd name="T3" fmla="*/ 183 h 821"/>
                <a:gd name="T4" fmla="*/ 565 w 1586"/>
                <a:gd name="T5" fmla="*/ 225 h 821"/>
                <a:gd name="T6" fmla="*/ 627 w 1586"/>
                <a:gd name="T7" fmla="*/ 280 h 821"/>
                <a:gd name="T8" fmla="*/ 619 w 1586"/>
                <a:gd name="T9" fmla="*/ 290 h 821"/>
                <a:gd name="T10" fmla="*/ 534 w 1586"/>
                <a:gd name="T11" fmla="*/ 278 h 821"/>
                <a:gd name="T12" fmla="*/ 453 w 1586"/>
                <a:gd name="T13" fmla="*/ 286 h 821"/>
                <a:gd name="T14" fmla="*/ 17 w 1586"/>
                <a:gd name="T15" fmla="*/ 105 h 821"/>
                <a:gd name="T16" fmla="*/ 0 w 1586"/>
                <a:gd name="T17" fmla="*/ 53 h 821"/>
                <a:gd name="T18" fmla="*/ 18 w 1586"/>
                <a:gd name="T19" fmla="*/ 11 h 821"/>
                <a:gd name="T20" fmla="*/ 54 w 1586"/>
                <a:gd name="T21" fmla="*/ 0 h 821"/>
                <a:gd name="T22" fmla="*/ 54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21"/>
            <p:cNvSpPr>
              <a:spLocks/>
            </p:cNvSpPr>
            <p:nvPr userDrawn="1"/>
          </p:nvSpPr>
          <p:spPr bwMode="auto">
            <a:xfrm rot="7320404">
              <a:off x="5000" y="2913"/>
              <a:ext cx="416" cy="265"/>
            </a:xfrm>
            <a:custGeom>
              <a:avLst/>
              <a:gdLst>
                <a:gd name="T0" fmla="*/ 0 w 1049"/>
                <a:gd name="T1" fmla="*/ 115 h 747"/>
                <a:gd name="T2" fmla="*/ 366 w 1049"/>
                <a:gd name="T3" fmla="*/ 265 h 747"/>
                <a:gd name="T4" fmla="*/ 372 w 1049"/>
                <a:gd name="T5" fmla="*/ 189 h 747"/>
                <a:gd name="T6" fmla="*/ 416 w 1049"/>
                <a:gd name="T7" fmla="*/ 150 h 747"/>
                <a:gd name="T8" fmla="*/ 31 w 1049"/>
                <a:gd name="T9" fmla="*/ 0 h 747"/>
                <a:gd name="T10" fmla="*/ 0 w 1049"/>
                <a:gd name="T11" fmla="*/ 45 h 747"/>
                <a:gd name="T12" fmla="*/ 0 w 1049"/>
                <a:gd name="T13" fmla="*/ 115 h 747"/>
                <a:gd name="T14" fmla="*/ 0 w 1049"/>
                <a:gd name="T15" fmla="*/ 11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 name="Group 22"/>
            <p:cNvGrpSpPr>
              <a:grpSpLocks/>
            </p:cNvGrpSpPr>
            <p:nvPr userDrawn="1"/>
          </p:nvGrpSpPr>
          <p:grpSpPr bwMode="auto">
            <a:xfrm>
              <a:off x="4986" y="2752"/>
              <a:ext cx="469" cy="667"/>
              <a:chOff x="4986" y="2752"/>
              <a:chExt cx="469" cy="667"/>
            </a:xfrm>
          </p:grpSpPr>
          <p:sp>
            <p:nvSpPr>
              <p:cNvPr id="20" name="Freeform 23"/>
              <p:cNvSpPr>
                <a:spLocks/>
              </p:cNvSpPr>
              <p:nvPr userDrawn="1"/>
            </p:nvSpPr>
            <p:spPr bwMode="auto">
              <a:xfrm rot="7320404">
                <a:off x="4987" y="3190"/>
                <a:ext cx="59" cy="61"/>
              </a:xfrm>
              <a:custGeom>
                <a:avLst/>
                <a:gdLst>
                  <a:gd name="T0" fmla="*/ 43 w 150"/>
                  <a:gd name="T1" fmla="*/ 0 h 173"/>
                  <a:gd name="T2" fmla="*/ 16 w 150"/>
                  <a:gd name="T3" fmla="*/ 23 h 173"/>
                  <a:gd name="T4" fmla="*/ 0 w 150"/>
                  <a:gd name="T5" fmla="*/ 61 h 173"/>
                  <a:gd name="T6" fmla="*/ 31 w 150"/>
                  <a:gd name="T7" fmla="*/ 56 h 173"/>
                  <a:gd name="T8" fmla="*/ 41 w 150"/>
                  <a:gd name="T9" fmla="*/ 30 h 173"/>
                  <a:gd name="T10" fmla="*/ 59 w 150"/>
                  <a:gd name="T11" fmla="*/ 10 h 173"/>
                  <a:gd name="T12" fmla="*/ 43 w 150"/>
                  <a:gd name="T13" fmla="*/ 0 h 173"/>
                  <a:gd name="T14" fmla="*/ 43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4"/>
              <p:cNvSpPr>
                <a:spLocks/>
              </p:cNvSpPr>
              <p:nvPr userDrawn="1"/>
            </p:nvSpPr>
            <p:spPr bwMode="auto">
              <a:xfrm rot="7320404">
                <a:off x="4887" y="2930"/>
                <a:ext cx="667" cy="311"/>
              </a:xfrm>
              <a:custGeom>
                <a:avLst/>
                <a:gdLst>
                  <a:gd name="T0" fmla="*/ 62 w 1684"/>
                  <a:gd name="T1" fmla="*/ 0 h 880"/>
                  <a:gd name="T2" fmla="*/ 25 w 1684"/>
                  <a:gd name="T3" fmla="*/ 18 h 880"/>
                  <a:gd name="T4" fmla="*/ 0 w 1684"/>
                  <a:gd name="T5" fmla="*/ 74 h 880"/>
                  <a:gd name="T6" fmla="*/ 27 w 1684"/>
                  <a:gd name="T7" fmla="*/ 127 h 880"/>
                  <a:gd name="T8" fmla="*/ 468 w 1684"/>
                  <a:gd name="T9" fmla="*/ 306 h 880"/>
                  <a:gd name="T10" fmla="*/ 563 w 1684"/>
                  <a:gd name="T11" fmla="*/ 295 h 880"/>
                  <a:gd name="T12" fmla="*/ 640 w 1684"/>
                  <a:gd name="T13" fmla="*/ 311 h 880"/>
                  <a:gd name="T14" fmla="*/ 667 w 1684"/>
                  <a:gd name="T15" fmla="*/ 286 h 880"/>
                  <a:gd name="T16" fmla="*/ 595 w 1684"/>
                  <a:gd name="T17" fmla="*/ 235 h 880"/>
                  <a:gd name="T18" fmla="*/ 566 w 1684"/>
                  <a:gd name="T19" fmla="*/ 181 h 880"/>
                  <a:gd name="T20" fmla="*/ 542 w 1684"/>
                  <a:gd name="T21" fmla="*/ 186 h 880"/>
                  <a:gd name="T22" fmla="*/ 570 w 1684"/>
                  <a:gd name="T23" fmla="*/ 235 h 880"/>
                  <a:gd name="T24" fmla="*/ 625 w 1684"/>
                  <a:gd name="T25" fmla="*/ 286 h 880"/>
                  <a:gd name="T26" fmla="*/ 560 w 1684"/>
                  <a:gd name="T27" fmla="*/ 278 h 880"/>
                  <a:gd name="T28" fmla="*/ 483 w 1684"/>
                  <a:gd name="T29" fmla="*/ 288 h 880"/>
                  <a:gd name="T30" fmla="*/ 497 w 1684"/>
                  <a:gd name="T31" fmla="*/ 230 h 880"/>
                  <a:gd name="T32" fmla="*/ 530 w 1684"/>
                  <a:gd name="T33" fmla="*/ 190 h 880"/>
                  <a:gd name="T34" fmla="*/ 492 w 1684"/>
                  <a:gd name="T35" fmla="*/ 195 h 880"/>
                  <a:gd name="T36" fmla="*/ 461 w 1684"/>
                  <a:gd name="T37" fmla="*/ 233 h 880"/>
                  <a:gd name="T38" fmla="*/ 451 w 1684"/>
                  <a:gd name="T39" fmla="*/ 280 h 880"/>
                  <a:gd name="T40" fmla="*/ 42 w 1684"/>
                  <a:gd name="T41" fmla="*/ 110 h 880"/>
                  <a:gd name="T42" fmla="*/ 32 w 1684"/>
                  <a:gd name="T43" fmla="*/ 76 h 880"/>
                  <a:gd name="T44" fmla="*/ 41 w 1684"/>
                  <a:gd name="T45" fmla="*/ 34 h 880"/>
                  <a:gd name="T46" fmla="*/ 86 w 1684"/>
                  <a:gd name="T47" fmla="*/ 0 h 880"/>
                  <a:gd name="T48" fmla="*/ 62 w 1684"/>
                  <a:gd name="T49" fmla="*/ 0 h 880"/>
                  <a:gd name="T50" fmla="*/ 62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5"/>
              <p:cNvSpPr>
                <a:spLocks/>
              </p:cNvSpPr>
              <p:nvPr userDrawn="1"/>
            </p:nvSpPr>
            <p:spPr bwMode="auto">
              <a:xfrm rot="7320404">
                <a:off x="5062" y="2997"/>
                <a:ext cx="472" cy="176"/>
              </a:xfrm>
              <a:custGeom>
                <a:avLst/>
                <a:gdLst>
                  <a:gd name="T0" fmla="*/ 40 w 1190"/>
                  <a:gd name="T1" fmla="*/ 0 h 500"/>
                  <a:gd name="T2" fmla="*/ 472 w 1190"/>
                  <a:gd name="T3" fmla="*/ 172 h 500"/>
                  <a:gd name="T4" fmla="*/ 427 w 1190"/>
                  <a:gd name="T5" fmla="*/ 176 h 500"/>
                  <a:gd name="T6" fmla="*/ 0 w 1190"/>
                  <a:gd name="T7" fmla="*/ 10 h 500"/>
                  <a:gd name="T8" fmla="*/ 40 w 1190"/>
                  <a:gd name="T9" fmla="*/ 0 h 500"/>
                  <a:gd name="T10" fmla="*/ 4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6"/>
              <p:cNvSpPr>
                <a:spLocks/>
              </p:cNvSpPr>
              <p:nvPr userDrawn="1"/>
            </p:nvSpPr>
            <p:spPr bwMode="auto">
              <a:xfrm rot="7320404">
                <a:off x="5364" y="2873"/>
                <a:ext cx="63" cy="118"/>
              </a:xfrm>
              <a:custGeom>
                <a:avLst/>
                <a:gdLst>
                  <a:gd name="T0" fmla="*/ 46 w 160"/>
                  <a:gd name="T1" fmla="*/ 0 h 335"/>
                  <a:gd name="T2" fmla="*/ 7 w 160"/>
                  <a:gd name="T3" fmla="*/ 37 h 335"/>
                  <a:gd name="T4" fmla="*/ 0 w 160"/>
                  <a:gd name="T5" fmla="*/ 81 h 335"/>
                  <a:gd name="T6" fmla="*/ 13 w 160"/>
                  <a:gd name="T7" fmla="*/ 111 h 335"/>
                  <a:gd name="T8" fmla="*/ 37 w 160"/>
                  <a:gd name="T9" fmla="*/ 118 h 335"/>
                  <a:gd name="T10" fmla="*/ 30 w 160"/>
                  <a:gd name="T11" fmla="*/ 54 h 335"/>
                  <a:gd name="T12" fmla="*/ 63 w 160"/>
                  <a:gd name="T13" fmla="*/ 6 h 335"/>
                  <a:gd name="T14" fmla="*/ 46 w 160"/>
                  <a:gd name="T15" fmla="*/ 0 h 335"/>
                  <a:gd name="T16" fmla="*/ 46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7"/>
              <p:cNvSpPr>
                <a:spLocks/>
              </p:cNvSpPr>
              <p:nvPr userDrawn="1"/>
            </p:nvSpPr>
            <p:spPr bwMode="auto">
              <a:xfrm rot="7320404">
                <a:off x="5137" y="3000"/>
                <a:ext cx="193" cy="104"/>
              </a:xfrm>
              <a:custGeom>
                <a:avLst/>
                <a:gdLst>
                  <a:gd name="T0" fmla="*/ 6 w 489"/>
                  <a:gd name="T1" fmla="*/ 12 h 296"/>
                  <a:gd name="T2" fmla="*/ 63 w 489"/>
                  <a:gd name="T3" fmla="*/ 23 h 296"/>
                  <a:gd name="T4" fmla="*/ 128 w 489"/>
                  <a:gd name="T5" fmla="*/ 48 h 296"/>
                  <a:gd name="T6" fmla="*/ 174 w 489"/>
                  <a:gd name="T7" fmla="*/ 85 h 296"/>
                  <a:gd name="T8" fmla="*/ 129 w 489"/>
                  <a:gd name="T9" fmla="*/ 81 h 296"/>
                  <a:gd name="T10" fmla="*/ 55 w 489"/>
                  <a:gd name="T11" fmla="*/ 51 h 296"/>
                  <a:gd name="T12" fmla="*/ 20 w 489"/>
                  <a:gd name="T13" fmla="*/ 28 h 296"/>
                  <a:gd name="T14" fmla="*/ 42 w 489"/>
                  <a:gd name="T15" fmla="*/ 57 h 296"/>
                  <a:gd name="T16" fmla="*/ 107 w 489"/>
                  <a:gd name="T17" fmla="*/ 95 h 296"/>
                  <a:gd name="T18" fmla="*/ 184 w 489"/>
                  <a:gd name="T19" fmla="*/ 104 h 296"/>
                  <a:gd name="T20" fmla="*/ 193 w 489"/>
                  <a:gd name="T21" fmla="*/ 79 h 296"/>
                  <a:gd name="T22" fmla="*/ 156 w 489"/>
                  <a:gd name="T23" fmla="*/ 42 h 296"/>
                  <a:gd name="T24" fmla="*/ 67 w 489"/>
                  <a:gd name="T25" fmla="*/ 6 h 296"/>
                  <a:gd name="T26" fmla="*/ 0 w 489"/>
                  <a:gd name="T27" fmla="*/ 0 h 296"/>
                  <a:gd name="T28" fmla="*/ 6 w 489"/>
                  <a:gd name="T29" fmla="*/ 12 h 296"/>
                  <a:gd name="T30" fmla="*/ 6 w 489"/>
                  <a:gd name="T31" fmla="*/ 12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5" name="Freeform 28"/>
          <p:cNvSpPr>
            <a:spLocks/>
          </p:cNvSpPr>
          <p:nvPr/>
        </p:nvSpPr>
        <p:spPr bwMode="auto">
          <a:xfrm>
            <a:off x="901700" y="5054600"/>
            <a:ext cx="6807200" cy="728663"/>
          </a:xfrm>
          <a:custGeom>
            <a:avLst/>
            <a:gdLst>
              <a:gd name="T0" fmla="*/ 0 w 4288"/>
              <a:gd name="T1" fmla="*/ 0 h 459"/>
              <a:gd name="T2" fmla="*/ 1295400 w 4288"/>
              <a:gd name="T3" fmla="*/ 406400 h 459"/>
              <a:gd name="T4" fmla="*/ 2476500 w 4288"/>
              <a:gd name="T5" fmla="*/ 228600 h 459"/>
              <a:gd name="T6" fmla="*/ 2946400 w 4288"/>
              <a:gd name="T7" fmla="*/ 596900 h 459"/>
              <a:gd name="T8" fmla="*/ 3721100 w 4288"/>
              <a:gd name="T9" fmla="*/ 241300 h 459"/>
              <a:gd name="T10" fmla="*/ 5613400 w 4288"/>
              <a:gd name="T11" fmla="*/ 723900 h 459"/>
              <a:gd name="T12" fmla="*/ 6807200 w 4288"/>
              <a:gd name="T13" fmla="*/ 21590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29"/>
          <p:cNvSpPr>
            <a:spLocks/>
          </p:cNvSpPr>
          <p:nvPr/>
        </p:nvSpPr>
        <p:spPr bwMode="auto">
          <a:xfrm>
            <a:off x="4076700" y="1930400"/>
            <a:ext cx="889000" cy="381000"/>
          </a:xfrm>
          <a:custGeom>
            <a:avLst/>
            <a:gdLst>
              <a:gd name="T0" fmla="*/ 0 w 560"/>
              <a:gd name="T1" fmla="*/ 50800 h 240"/>
              <a:gd name="T2" fmla="*/ 444500 w 560"/>
              <a:gd name="T3" fmla="*/ 228600 h 240"/>
              <a:gd name="T4" fmla="*/ 711200 w 560"/>
              <a:gd name="T5" fmla="*/ 25400 h 240"/>
              <a:gd name="T6" fmla="*/ 889000 w 560"/>
              <a:gd name="T7" fmla="*/ 38100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000000"/>
                  </a:outerShdw>
                </a:effectLst>
              </a:defRPr>
            </a:lvl1pPr>
          </a:lstStyle>
          <a:p>
            <a:r>
              <a:rPr lang="zh-CN" altLang="en-US"/>
              <a:t>单击此处编辑母版标题样式</a:t>
            </a:r>
          </a:p>
        </p:txBody>
      </p:sp>
      <p:sp>
        <p:nvSpPr>
          <p:cNvPr id="5124"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FFFFFF"/>
                  </a:outerShdw>
                </a:effectLst>
              </a:defRPr>
            </a:lvl1pPr>
          </a:lstStyle>
          <a:p>
            <a:r>
              <a:rPr lang="zh-CN" altLang="en-US"/>
              <a:t>单击此处编辑母版副标题样式</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75B2E980-EEA5-469C-A8FB-96A3ABDA22BD}" type="slidenum">
              <a:rPr lang="en-US" altLang="zh-CN"/>
              <a:pPr>
                <a:defRPr/>
              </a:pPr>
              <a:t>‹#›</a:t>
            </a:fld>
            <a:endParaRPr lang="en-US" altLang="zh-CN"/>
          </a:p>
        </p:txBody>
      </p:sp>
    </p:spTree>
    <p:extLst>
      <p:ext uri="{BB962C8B-B14F-4D97-AF65-F5344CB8AC3E}">
        <p14:creationId xmlns:p14="http://schemas.microsoft.com/office/powerpoint/2010/main" val="2350319113"/>
      </p:ext>
    </p:extLst>
  </p:cSld>
  <p:clrMapOvr>
    <a:masterClrMapping/>
  </p:clrMapOvr>
  <p:transition>
    <p:comb/>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2447D12-FDA7-4E21-9071-386DF7E09ECC}" type="slidenum">
              <a:rPr lang="en-US" altLang="zh-CN"/>
              <a:pPr>
                <a:defRPr/>
              </a:pPr>
              <a:t>‹#›</a:t>
            </a:fld>
            <a:endParaRPr lang="en-US" altLang="zh-CN"/>
          </a:p>
        </p:txBody>
      </p:sp>
    </p:spTree>
    <p:extLst>
      <p:ext uri="{BB962C8B-B14F-4D97-AF65-F5344CB8AC3E}">
        <p14:creationId xmlns:p14="http://schemas.microsoft.com/office/powerpoint/2010/main" val="3490541691"/>
      </p:ext>
    </p:extLst>
  </p:cSld>
  <p:clrMapOvr>
    <a:masterClrMapping/>
  </p:clrMapOvr>
  <p:transition>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A817731E-29AC-4B39-9564-F51742FAE681}" type="slidenum">
              <a:rPr lang="en-US" altLang="zh-CN"/>
              <a:pPr>
                <a:defRPr/>
              </a:pPr>
              <a:t>‹#›</a:t>
            </a:fld>
            <a:endParaRPr lang="en-US" altLang="zh-CN"/>
          </a:p>
        </p:txBody>
      </p:sp>
    </p:spTree>
    <p:extLst>
      <p:ext uri="{BB962C8B-B14F-4D97-AF65-F5344CB8AC3E}">
        <p14:creationId xmlns:p14="http://schemas.microsoft.com/office/powerpoint/2010/main" val="3519546956"/>
      </p:ext>
    </p:extLst>
  </p:cSld>
  <p:clrMapOvr>
    <a:masterClrMapping/>
  </p:clrMapOvr>
  <p:transition>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101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9BCF925-C0B8-4C18-9C58-D667B1C9194A}" type="slidenum">
              <a:rPr lang="en-US" altLang="zh-CN"/>
              <a:pPr>
                <a:defRPr/>
              </a:pPr>
              <a:t>‹#›</a:t>
            </a:fld>
            <a:endParaRPr lang="en-US" altLang="zh-CN"/>
          </a:p>
        </p:txBody>
      </p:sp>
    </p:spTree>
    <p:extLst>
      <p:ext uri="{BB962C8B-B14F-4D97-AF65-F5344CB8AC3E}">
        <p14:creationId xmlns:p14="http://schemas.microsoft.com/office/powerpoint/2010/main" val="3187575937"/>
      </p:ext>
    </p:extLst>
  </p:cSld>
  <p:clrMapOvr>
    <a:masterClrMapping/>
  </p:clrMapOvr>
  <p:transition>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5B4052C-BC83-4921-9DD8-82979128E6DC}" type="slidenum">
              <a:rPr lang="en-US" altLang="zh-CN"/>
              <a:pPr>
                <a:defRPr/>
              </a:pPr>
              <a:t>‹#›</a:t>
            </a:fld>
            <a:endParaRPr lang="en-US" altLang="zh-CN"/>
          </a:p>
        </p:txBody>
      </p:sp>
    </p:spTree>
    <p:extLst>
      <p:ext uri="{BB962C8B-B14F-4D97-AF65-F5344CB8AC3E}">
        <p14:creationId xmlns:p14="http://schemas.microsoft.com/office/powerpoint/2010/main" val="2296172427"/>
      </p:ext>
    </p:extLst>
  </p:cSld>
  <p:clrMapOvr>
    <a:masterClrMapping/>
  </p:clrMapOvr>
  <p:transition>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ABAC9B36-4056-4C73-8B71-FFCD6D0E01E4}" type="slidenum">
              <a:rPr lang="en-US" altLang="zh-CN"/>
              <a:pPr>
                <a:defRPr/>
              </a:pPr>
              <a:t>‹#›</a:t>
            </a:fld>
            <a:endParaRPr lang="en-US" altLang="zh-CN"/>
          </a:p>
        </p:txBody>
      </p:sp>
    </p:spTree>
    <p:extLst>
      <p:ext uri="{BB962C8B-B14F-4D97-AF65-F5344CB8AC3E}">
        <p14:creationId xmlns:p14="http://schemas.microsoft.com/office/powerpoint/2010/main" val="600579345"/>
      </p:ext>
    </p:extLst>
  </p:cSld>
  <p:clrMapOvr>
    <a:masterClrMapping/>
  </p:clrMapOvr>
  <p:transition>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FDC0A46-5330-47B3-9224-22008078EE32}" type="slidenum">
              <a:rPr lang="en-US" altLang="zh-CN"/>
              <a:pPr>
                <a:defRPr/>
              </a:pPr>
              <a:t>‹#›</a:t>
            </a:fld>
            <a:endParaRPr lang="en-US" altLang="zh-CN"/>
          </a:p>
        </p:txBody>
      </p:sp>
    </p:spTree>
    <p:extLst>
      <p:ext uri="{BB962C8B-B14F-4D97-AF65-F5344CB8AC3E}">
        <p14:creationId xmlns:p14="http://schemas.microsoft.com/office/powerpoint/2010/main" val="3176142280"/>
      </p:ext>
    </p:extLst>
  </p:cSld>
  <p:clrMapOvr>
    <a:masterClrMapping/>
  </p:clrMapOvr>
  <p:transition>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140A6DD-9E3D-4B97-9CA2-B65ABC531636}" type="slidenum">
              <a:rPr lang="en-US" altLang="zh-CN"/>
              <a:pPr>
                <a:defRPr/>
              </a:pPr>
              <a:t>‹#›</a:t>
            </a:fld>
            <a:endParaRPr lang="en-US" altLang="zh-CN"/>
          </a:p>
        </p:txBody>
      </p:sp>
    </p:spTree>
    <p:extLst>
      <p:ext uri="{BB962C8B-B14F-4D97-AF65-F5344CB8AC3E}">
        <p14:creationId xmlns:p14="http://schemas.microsoft.com/office/powerpoint/2010/main" val="364213547"/>
      </p:ext>
    </p:extLst>
  </p:cSld>
  <p:clrMapOvr>
    <a:masterClrMapping/>
  </p:clrMapOvr>
  <p:transition>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CBC33283-C0AD-45D4-BD52-ECFB370EC73B}" type="slidenum">
              <a:rPr lang="en-US" altLang="zh-CN"/>
              <a:pPr>
                <a:defRPr/>
              </a:pPr>
              <a:t>‹#›</a:t>
            </a:fld>
            <a:endParaRPr lang="en-US" altLang="zh-CN"/>
          </a:p>
        </p:txBody>
      </p:sp>
    </p:spTree>
    <p:extLst>
      <p:ext uri="{BB962C8B-B14F-4D97-AF65-F5344CB8AC3E}">
        <p14:creationId xmlns:p14="http://schemas.microsoft.com/office/powerpoint/2010/main" val="3648983404"/>
      </p:ext>
    </p:extLst>
  </p:cSld>
  <p:clrMapOvr>
    <a:masterClrMapping/>
  </p:clrMapOvr>
  <p:transition>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63D2264-9140-41F8-8A41-87930583C3E1}" type="slidenum">
              <a:rPr lang="en-US" altLang="zh-CN"/>
              <a:pPr>
                <a:defRPr/>
              </a:pPr>
              <a:t>‹#›</a:t>
            </a:fld>
            <a:endParaRPr lang="en-US" altLang="zh-CN"/>
          </a:p>
        </p:txBody>
      </p:sp>
    </p:spTree>
    <p:extLst>
      <p:ext uri="{BB962C8B-B14F-4D97-AF65-F5344CB8AC3E}">
        <p14:creationId xmlns:p14="http://schemas.microsoft.com/office/powerpoint/2010/main" val="752084752"/>
      </p:ext>
    </p:extLst>
  </p:cSld>
  <p:clrMapOvr>
    <a:masterClrMapping/>
  </p:clrMapOvr>
  <p:transition>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2DA316A9-88DE-4367-ABDC-BA96A220F65C}" type="slidenum">
              <a:rPr lang="en-US" altLang="zh-CN"/>
              <a:pPr>
                <a:defRPr/>
              </a:pPr>
              <a:t>‹#›</a:t>
            </a:fld>
            <a:endParaRPr lang="en-US" altLang="zh-CN"/>
          </a:p>
        </p:txBody>
      </p:sp>
    </p:spTree>
    <p:extLst>
      <p:ext uri="{BB962C8B-B14F-4D97-AF65-F5344CB8AC3E}">
        <p14:creationId xmlns:p14="http://schemas.microsoft.com/office/powerpoint/2010/main" val="3063458554"/>
      </p:ext>
    </p:extLst>
  </p:cSld>
  <p:clrMapOvr>
    <a:masterClrMapping/>
  </p:clrMapOvr>
  <p:transition>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4924B05-1DEC-4C53-BDAD-E5FE3630848E}" type="slidenum">
              <a:rPr lang="en-US" altLang="zh-CN"/>
              <a:pPr>
                <a:defRPr/>
              </a:pPr>
              <a:t>‹#›</a:t>
            </a:fld>
            <a:endParaRPr lang="en-US" altLang="zh-CN"/>
          </a:p>
        </p:txBody>
      </p:sp>
    </p:spTree>
    <p:extLst>
      <p:ext uri="{BB962C8B-B14F-4D97-AF65-F5344CB8AC3E}">
        <p14:creationId xmlns:p14="http://schemas.microsoft.com/office/powerpoint/2010/main" val="4101975298"/>
      </p:ext>
    </p:extLst>
  </p:cSld>
  <p:clrMapOvr>
    <a:masterClrMapping/>
  </p:clrMapOvr>
  <p:transition>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8980BCB-23CA-4A87-A712-F04FDA0C4CC6}" type="slidenum">
              <a:rPr lang="en-US" altLang="zh-CN"/>
              <a:pPr>
                <a:defRPr/>
              </a:pPr>
              <a:t>‹#›</a:t>
            </a:fld>
            <a:endParaRPr lang="en-US" altLang="zh-CN"/>
          </a:p>
        </p:txBody>
      </p:sp>
    </p:spTree>
    <p:extLst>
      <p:ext uri="{BB962C8B-B14F-4D97-AF65-F5344CB8AC3E}">
        <p14:creationId xmlns:p14="http://schemas.microsoft.com/office/powerpoint/2010/main" val="1028207307"/>
      </p:ext>
    </p:extLst>
  </p:cSld>
  <p:clrMapOvr>
    <a:masterClrMapping/>
  </p:clrMapOvr>
  <p:transition>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Freeform 2"/>
          <p:cNvSpPr>
            <a:spLocks/>
          </p:cNvSpPr>
          <p:nvPr/>
        </p:nvSpPr>
        <p:spPr bwMode="auto">
          <a:xfrm rot="-3172564">
            <a:off x="7777957" y="-15081"/>
            <a:ext cx="1162050" cy="2084387"/>
          </a:xfrm>
          <a:custGeom>
            <a:avLst/>
            <a:gdLst>
              <a:gd name="T0" fmla="*/ 1162050 w 2903"/>
              <a:gd name="T1" fmla="*/ 244856 h 3686"/>
              <a:gd name="T2" fmla="*/ 1026751 w 2903"/>
              <a:gd name="T3" fmla="*/ 45239 h 3686"/>
              <a:gd name="T4" fmla="*/ 897056 w 2903"/>
              <a:gd name="T5" fmla="*/ 0 h 3686"/>
              <a:gd name="T6" fmla="*/ 44032 w 2903"/>
              <a:gd name="T7" fmla="*/ 1589585 h 3686"/>
              <a:gd name="T8" fmla="*/ 44032 w 2903"/>
              <a:gd name="T9" fmla="*/ 1825394 h 3686"/>
              <a:gd name="T10" fmla="*/ 0 w 2903"/>
              <a:gd name="T11" fmla="*/ 2053285 h 3686"/>
              <a:gd name="T12" fmla="*/ 28821 w 2903"/>
              <a:gd name="T13" fmla="*/ 2084387 h 3686"/>
              <a:gd name="T14" fmla="*/ 176529 w 2903"/>
              <a:gd name="T15" fmla="*/ 1897211 h 3686"/>
              <a:gd name="T16" fmla="*/ 296217 w 2903"/>
              <a:gd name="T17" fmla="*/ 1825394 h 3686"/>
              <a:gd name="T18" fmla="*/ 1162050 w 2903"/>
              <a:gd name="T19" fmla="*/ 244856 h 3686"/>
              <a:gd name="T20" fmla="*/ 1162050 w 2903"/>
              <a:gd name="T21" fmla="*/ 244856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9"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0"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4102"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4103"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45558921-84A9-4CF7-8461-131E2C444E72}" type="slidenum">
              <a:rPr lang="en-US" altLang="zh-CN"/>
              <a:pPr>
                <a:defRPr/>
              </a:pPr>
              <a:t>‹#›</a:t>
            </a:fld>
            <a:endParaRPr lang="en-US" altLang="zh-CN"/>
          </a:p>
        </p:txBody>
      </p:sp>
      <p:sp>
        <p:nvSpPr>
          <p:cNvPr id="1032" name="Freeform 8"/>
          <p:cNvSpPr>
            <a:spLocks/>
          </p:cNvSpPr>
          <p:nvPr/>
        </p:nvSpPr>
        <p:spPr bwMode="auto">
          <a:xfrm rot="-3172564">
            <a:off x="7865269" y="24607"/>
            <a:ext cx="1165225" cy="2097087"/>
          </a:xfrm>
          <a:custGeom>
            <a:avLst/>
            <a:gdLst>
              <a:gd name="T0" fmla="*/ 917850 w 2911"/>
              <a:gd name="T1" fmla="*/ 0 h 3703"/>
              <a:gd name="T2" fmla="*/ 52037 w 2911"/>
              <a:gd name="T3" fmla="*/ 1605520 h 3703"/>
              <a:gd name="T4" fmla="*/ 52437 w 2911"/>
              <a:gd name="T5" fmla="*/ 1812794 h 3703"/>
              <a:gd name="T6" fmla="*/ 0 w 2911"/>
              <a:gd name="T7" fmla="*/ 2057445 h 3703"/>
              <a:gd name="T8" fmla="*/ 20014 w 2911"/>
              <a:gd name="T9" fmla="*/ 2097087 h 3703"/>
              <a:gd name="T10" fmla="*/ 168920 w 2911"/>
              <a:gd name="T11" fmla="*/ 1898308 h 3703"/>
              <a:gd name="T12" fmla="*/ 305416 w 2911"/>
              <a:gd name="T13" fmla="*/ 1823554 h 3703"/>
              <a:gd name="T14" fmla="*/ 1165225 w 2911"/>
              <a:gd name="T15" fmla="*/ 242385 h 3703"/>
              <a:gd name="T16" fmla="*/ 1036334 w 2911"/>
              <a:gd name="T17" fmla="*/ 54367 h 3703"/>
              <a:gd name="T18" fmla="*/ 917850 w 2911"/>
              <a:gd name="T19" fmla="*/ 0 h 3703"/>
              <a:gd name="T20" fmla="*/ 917850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 name="Freeform 9"/>
          <p:cNvSpPr>
            <a:spLocks/>
          </p:cNvSpPr>
          <p:nvPr/>
        </p:nvSpPr>
        <p:spPr bwMode="auto">
          <a:xfrm rot="-3172564">
            <a:off x="7831138" y="192088"/>
            <a:ext cx="1025525" cy="1571625"/>
          </a:xfrm>
          <a:custGeom>
            <a:avLst/>
            <a:gdLst>
              <a:gd name="T0" fmla="*/ 0 w 2561"/>
              <a:gd name="T1" fmla="*/ 1406370 h 2777"/>
              <a:gd name="T2" fmla="*/ 172990 w 2561"/>
              <a:gd name="T3" fmla="*/ 1444854 h 2777"/>
              <a:gd name="T4" fmla="*/ 294723 w 2561"/>
              <a:gd name="T5" fmla="*/ 1571625 h 2777"/>
              <a:gd name="T6" fmla="*/ 1025525 w 2561"/>
              <a:gd name="T7" fmla="*/ 225811 h 2777"/>
              <a:gd name="T8" fmla="*/ 848130 w 2561"/>
              <a:gd name="T9" fmla="*/ 46407 h 2777"/>
              <a:gd name="T10" fmla="*/ 760034 w 2561"/>
              <a:gd name="T11" fmla="*/ 0 h 2777"/>
              <a:gd name="T12" fmla="*/ 0 w 2561"/>
              <a:gd name="T13" fmla="*/ 1406370 h 2777"/>
              <a:gd name="T14" fmla="*/ 0 w 2561"/>
              <a:gd name="T15" fmla="*/ 1406370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4" name="Group 10"/>
          <p:cNvGrpSpPr>
            <a:grpSpLocks/>
          </p:cNvGrpSpPr>
          <p:nvPr/>
        </p:nvGrpSpPr>
        <p:grpSpPr bwMode="auto">
          <a:xfrm>
            <a:off x="7938" y="5540375"/>
            <a:ext cx="1784350" cy="1246188"/>
            <a:chOff x="5" y="3490"/>
            <a:chExt cx="1124" cy="785"/>
          </a:xfrm>
        </p:grpSpPr>
        <p:sp>
          <p:nvSpPr>
            <p:cNvPr id="1052" name="Freeform 11"/>
            <p:cNvSpPr>
              <a:spLocks/>
            </p:cNvSpPr>
            <p:nvPr userDrawn="1"/>
          </p:nvSpPr>
          <p:spPr bwMode="auto">
            <a:xfrm>
              <a:off x="24" y="3505"/>
              <a:ext cx="1089" cy="649"/>
            </a:xfrm>
            <a:custGeom>
              <a:avLst/>
              <a:gdLst>
                <a:gd name="T0" fmla="*/ 794 w 2177"/>
                <a:gd name="T1" fmla="*/ 630 h 1298"/>
                <a:gd name="T2" fmla="*/ 710 w 2177"/>
                <a:gd name="T3" fmla="*/ 553 h 1298"/>
                <a:gd name="T4" fmla="*/ 666 w 2177"/>
                <a:gd name="T5" fmla="*/ 239 h 1298"/>
                <a:gd name="T6" fmla="*/ 1070 w 2177"/>
                <a:gd name="T7" fmla="*/ 165 h 1298"/>
                <a:gd name="T8" fmla="*/ 1089 w 2177"/>
                <a:gd name="T9" fmla="*/ 102 h 1298"/>
                <a:gd name="T10" fmla="*/ 1050 w 2177"/>
                <a:gd name="T11" fmla="*/ 50 h 1298"/>
                <a:gd name="T12" fmla="*/ 638 w 2177"/>
                <a:gd name="T13" fmla="*/ 106 h 1298"/>
                <a:gd name="T14" fmla="*/ 610 w 2177"/>
                <a:gd name="T15" fmla="*/ 16 h 1298"/>
                <a:gd name="T16" fmla="*/ 543 w 2177"/>
                <a:gd name="T17" fmla="*/ 0 h 1298"/>
                <a:gd name="T18" fmla="*/ 479 w 2177"/>
                <a:gd name="T19" fmla="*/ 14 h 1298"/>
                <a:gd name="T20" fmla="*/ 444 w 2177"/>
                <a:gd name="T21" fmla="*/ 53 h 1298"/>
                <a:gd name="T22" fmla="*/ 469 w 2177"/>
                <a:gd name="T23" fmla="*/ 143 h 1298"/>
                <a:gd name="T24" fmla="*/ 330 w 2177"/>
                <a:gd name="T25" fmla="*/ 221 h 1298"/>
                <a:gd name="T26" fmla="*/ 492 w 2177"/>
                <a:gd name="T27" fmla="*/ 237 h 1298"/>
                <a:gd name="T28" fmla="*/ 556 w 2177"/>
                <a:gd name="T29" fmla="*/ 445 h 1298"/>
                <a:gd name="T30" fmla="*/ 71 w 2177"/>
                <a:gd name="T31" fmla="*/ 235 h 1298"/>
                <a:gd name="T32" fmla="*/ 23 w 2177"/>
                <a:gd name="T33" fmla="*/ 255 h 1298"/>
                <a:gd name="T34" fmla="*/ 0 w 2177"/>
                <a:gd name="T35" fmla="*/ 318 h 1298"/>
                <a:gd name="T36" fmla="*/ 28 w 2177"/>
                <a:gd name="T37" fmla="*/ 390 h 1298"/>
                <a:gd name="T38" fmla="*/ 570 w 2177"/>
                <a:gd name="T39" fmla="*/ 644 h 1298"/>
                <a:gd name="T40" fmla="*/ 689 w 2177"/>
                <a:gd name="T41" fmla="*/ 628 h 1298"/>
                <a:gd name="T42" fmla="*/ 785 w 2177"/>
                <a:gd name="T43" fmla="*/ 649 h 1298"/>
                <a:gd name="T44" fmla="*/ 794 w 2177"/>
                <a:gd name="T45" fmla="*/ 630 h 1298"/>
                <a:gd name="T46" fmla="*/ 794 w 2177"/>
                <a:gd name="T47" fmla="*/ 630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2"/>
            <p:cNvSpPr>
              <a:spLocks/>
            </p:cNvSpPr>
            <p:nvPr userDrawn="1"/>
          </p:nvSpPr>
          <p:spPr bwMode="auto">
            <a:xfrm>
              <a:off x="1022" y="3582"/>
              <a:ext cx="71" cy="129"/>
            </a:xfrm>
            <a:custGeom>
              <a:avLst/>
              <a:gdLst>
                <a:gd name="T0" fmla="*/ 0 w 143"/>
                <a:gd name="T1" fmla="*/ 4 h 258"/>
                <a:gd name="T2" fmla="*/ 60 w 143"/>
                <a:gd name="T3" fmla="*/ 0 h 258"/>
                <a:gd name="T4" fmla="*/ 71 w 143"/>
                <a:gd name="T5" fmla="*/ 117 h 258"/>
                <a:gd name="T6" fmla="*/ 4 w 143"/>
                <a:gd name="T7" fmla="*/ 129 h 258"/>
                <a:gd name="T8" fmla="*/ 0 w 143"/>
                <a:gd name="T9" fmla="*/ 4 h 258"/>
                <a:gd name="T10" fmla="*/ 0 w 143"/>
                <a:gd name="T11" fmla="*/ 4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3"/>
            <p:cNvSpPr>
              <a:spLocks/>
            </p:cNvSpPr>
            <p:nvPr userDrawn="1"/>
          </p:nvSpPr>
          <p:spPr bwMode="auto">
            <a:xfrm>
              <a:off x="20" y="3774"/>
              <a:ext cx="792" cy="410"/>
            </a:xfrm>
            <a:custGeom>
              <a:avLst/>
              <a:gdLst>
                <a:gd name="T0" fmla="*/ 68 w 1586"/>
                <a:gd name="T1" fmla="*/ 0 h 821"/>
                <a:gd name="T2" fmla="*/ 665 w 1586"/>
                <a:gd name="T3" fmla="*/ 259 h 821"/>
                <a:gd name="T4" fmla="*/ 713 w 1586"/>
                <a:gd name="T5" fmla="*/ 319 h 821"/>
                <a:gd name="T6" fmla="*/ 792 w 1586"/>
                <a:gd name="T7" fmla="*/ 396 h 821"/>
                <a:gd name="T8" fmla="*/ 782 w 1586"/>
                <a:gd name="T9" fmla="*/ 410 h 821"/>
                <a:gd name="T10" fmla="*/ 674 w 1586"/>
                <a:gd name="T11" fmla="*/ 393 h 821"/>
                <a:gd name="T12" fmla="*/ 572 w 1586"/>
                <a:gd name="T13" fmla="*/ 405 h 821"/>
                <a:gd name="T14" fmla="*/ 21 w 1586"/>
                <a:gd name="T15" fmla="*/ 149 h 821"/>
                <a:gd name="T16" fmla="*/ 0 w 1586"/>
                <a:gd name="T17" fmla="*/ 75 h 821"/>
                <a:gd name="T18" fmla="*/ 23 w 1586"/>
                <a:gd name="T19" fmla="*/ 16 h 821"/>
                <a:gd name="T20" fmla="*/ 68 w 1586"/>
                <a:gd name="T21" fmla="*/ 0 h 821"/>
                <a:gd name="T22" fmla="*/ 68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14"/>
            <p:cNvSpPr>
              <a:spLocks/>
            </p:cNvSpPr>
            <p:nvPr userDrawn="1"/>
          </p:nvSpPr>
          <p:spPr bwMode="auto">
            <a:xfrm>
              <a:off x="129" y="3808"/>
              <a:ext cx="525" cy="374"/>
            </a:xfrm>
            <a:custGeom>
              <a:avLst/>
              <a:gdLst>
                <a:gd name="T0" fmla="*/ 0 w 1049"/>
                <a:gd name="T1" fmla="*/ 163 h 747"/>
                <a:gd name="T2" fmla="*/ 461 w 1049"/>
                <a:gd name="T3" fmla="*/ 374 h 747"/>
                <a:gd name="T4" fmla="*/ 470 w 1049"/>
                <a:gd name="T5" fmla="*/ 267 h 747"/>
                <a:gd name="T6" fmla="*/ 525 w 1049"/>
                <a:gd name="T7" fmla="*/ 211 h 747"/>
                <a:gd name="T8" fmla="*/ 39 w 1049"/>
                <a:gd name="T9" fmla="*/ 0 h 747"/>
                <a:gd name="T10" fmla="*/ 0 w 1049"/>
                <a:gd name="T11" fmla="*/ 64 h 747"/>
                <a:gd name="T12" fmla="*/ 0 w 1049"/>
                <a:gd name="T13" fmla="*/ 163 h 747"/>
                <a:gd name="T14" fmla="*/ 0 w 1049"/>
                <a:gd name="T15" fmla="*/ 163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15"/>
            <p:cNvSpPr>
              <a:spLocks/>
            </p:cNvSpPr>
            <p:nvPr userDrawn="1"/>
          </p:nvSpPr>
          <p:spPr bwMode="auto">
            <a:xfrm>
              <a:off x="485" y="3532"/>
              <a:ext cx="135" cy="121"/>
            </a:xfrm>
            <a:custGeom>
              <a:avLst/>
              <a:gdLst>
                <a:gd name="T0" fmla="*/ 0 w 272"/>
                <a:gd name="T1" fmla="*/ 14 h 241"/>
                <a:gd name="T2" fmla="*/ 79 w 272"/>
                <a:gd name="T3" fmla="*/ 0 h 241"/>
                <a:gd name="T4" fmla="*/ 125 w 272"/>
                <a:gd name="T5" fmla="*/ 18 h 241"/>
                <a:gd name="T6" fmla="*/ 135 w 272"/>
                <a:gd name="T7" fmla="*/ 70 h 241"/>
                <a:gd name="T8" fmla="*/ 81 w 272"/>
                <a:gd name="T9" fmla="*/ 73 h 241"/>
                <a:gd name="T10" fmla="*/ 16 w 272"/>
                <a:gd name="T11" fmla="*/ 121 h 241"/>
                <a:gd name="T12" fmla="*/ 0 w 272"/>
                <a:gd name="T13" fmla="*/ 14 h 241"/>
                <a:gd name="T14" fmla="*/ 0 w 272"/>
                <a:gd name="T15" fmla="*/ 14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16"/>
            <p:cNvSpPr>
              <a:spLocks/>
            </p:cNvSpPr>
            <p:nvPr userDrawn="1"/>
          </p:nvSpPr>
          <p:spPr bwMode="auto">
            <a:xfrm>
              <a:off x="641" y="4163"/>
              <a:ext cx="76" cy="112"/>
            </a:xfrm>
            <a:custGeom>
              <a:avLst/>
              <a:gdLst>
                <a:gd name="T0" fmla="*/ 76 w 152"/>
                <a:gd name="T1" fmla="*/ 2 h 224"/>
                <a:gd name="T2" fmla="*/ 76 w 152"/>
                <a:gd name="T3" fmla="*/ 112 h 224"/>
                <a:gd name="T4" fmla="*/ 0 w 152"/>
                <a:gd name="T5" fmla="*/ 4 h 224"/>
                <a:gd name="T6" fmla="*/ 36 w 152"/>
                <a:gd name="T7" fmla="*/ 0 h 224"/>
                <a:gd name="T8" fmla="*/ 76 w 152"/>
                <a:gd name="T9" fmla="*/ 2 h 224"/>
                <a:gd name="T10" fmla="*/ 76 w 152"/>
                <a:gd name="T11" fmla="*/ 2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17"/>
            <p:cNvSpPr>
              <a:spLocks/>
            </p:cNvSpPr>
            <p:nvPr userDrawn="1"/>
          </p:nvSpPr>
          <p:spPr bwMode="auto">
            <a:xfrm>
              <a:off x="504" y="3607"/>
              <a:ext cx="193" cy="383"/>
            </a:xfrm>
            <a:custGeom>
              <a:avLst/>
              <a:gdLst>
                <a:gd name="T0" fmla="*/ 0 w 386"/>
                <a:gd name="T1" fmla="*/ 40 h 764"/>
                <a:gd name="T2" fmla="*/ 44 w 386"/>
                <a:gd name="T3" fmla="*/ 0 h 764"/>
                <a:gd name="T4" fmla="*/ 116 w 386"/>
                <a:gd name="T5" fmla="*/ 3 h 764"/>
                <a:gd name="T6" fmla="*/ 193 w 386"/>
                <a:gd name="T7" fmla="*/ 383 h 764"/>
                <a:gd name="T8" fmla="*/ 140 w 386"/>
                <a:gd name="T9" fmla="*/ 361 h 764"/>
                <a:gd name="T10" fmla="*/ 76 w 386"/>
                <a:gd name="T11" fmla="*/ 339 h 764"/>
                <a:gd name="T12" fmla="*/ 0 w 386"/>
                <a:gd name="T13" fmla="*/ 40 h 764"/>
                <a:gd name="T14" fmla="*/ 0 w 386"/>
                <a:gd name="T15" fmla="*/ 4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Freeform 18"/>
            <p:cNvSpPr>
              <a:spLocks/>
            </p:cNvSpPr>
            <p:nvPr userDrawn="1"/>
          </p:nvSpPr>
          <p:spPr bwMode="auto">
            <a:xfrm>
              <a:off x="668" y="3590"/>
              <a:ext cx="364" cy="174"/>
            </a:xfrm>
            <a:custGeom>
              <a:avLst/>
              <a:gdLst>
                <a:gd name="T0" fmla="*/ 346 w 728"/>
                <a:gd name="T1" fmla="*/ 0 h 348"/>
                <a:gd name="T2" fmla="*/ 0 w 728"/>
                <a:gd name="T3" fmla="*/ 53 h 348"/>
                <a:gd name="T4" fmla="*/ 14 w 728"/>
                <a:gd name="T5" fmla="*/ 174 h 348"/>
                <a:gd name="T6" fmla="*/ 358 w 728"/>
                <a:gd name="T7" fmla="*/ 119 h 348"/>
                <a:gd name="T8" fmla="*/ 364 w 728"/>
                <a:gd name="T9" fmla="*/ 22 h 348"/>
                <a:gd name="T10" fmla="*/ 346 w 728"/>
                <a:gd name="T11" fmla="*/ 0 h 348"/>
                <a:gd name="T12" fmla="*/ 346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 name="Freeform 19"/>
            <p:cNvSpPr>
              <a:spLocks/>
            </p:cNvSpPr>
            <p:nvPr userDrawn="1"/>
          </p:nvSpPr>
          <p:spPr bwMode="auto">
            <a:xfrm>
              <a:off x="347" y="3693"/>
              <a:ext cx="156" cy="67"/>
            </a:xfrm>
            <a:custGeom>
              <a:avLst/>
              <a:gdLst>
                <a:gd name="T0" fmla="*/ 136 w 312"/>
                <a:gd name="T1" fmla="*/ 0 h 135"/>
                <a:gd name="T2" fmla="*/ 0 w 312"/>
                <a:gd name="T3" fmla="*/ 39 h 135"/>
                <a:gd name="T4" fmla="*/ 156 w 312"/>
                <a:gd name="T5" fmla="*/ 67 h 135"/>
                <a:gd name="T6" fmla="*/ 136 w 312"/>
                <a:gd name="T7" fmla="*/ 0 h 135"/>
                <a:gd name="T8" fmla="*/ 136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1" name="Group 20"/>
            <p:cNvGrpSpPr>
              <a:grpSpLocks/>
            </p:cNvGrpSpPr>
            <p:nvPr userDrawn="1"/>
          </p:nvGrpSpPr>
          <p:grpSpPr bwMode="auto">
            <a:xfrm>
              <a:off x="5" y="3490"/>
              <a:ext cx="1124" cy="780"/>
              <a:chOff x="5" y="3490"/>
              <a:chExt cx="1124" cy="780"/>
            </a:xfrm>
          </p:grpSpPr>
          <p:grpSp>
            <p:nvGrpSpPr>
              <p:cNvPr id="1062" name="Group 21"/>
              <p:cNvGrpSpPr>
                <a:grpSpLocks/>
              </p:cNvGrpSpPr>
              <p:nvPr userDrawn="1"/>
            </p:nvGrpSpPr>
            <p:grpSpPr bwMode="auto">
              <a:xfrm>
                <a:off x="499" y="3562"/>
                <a:ext cx="548" cy="708"/>
                <a:chOff x="499" y="3562"/>
                <a:chExt cx="548" cy="708"/>
              </a:xfrm>
            </p:grpSpPr>
            <p:sp>
              <p:nvSpPr>
                <p:cNvPr id="1075" name="Freeform 22"/>
                <p:cNvSpPr>
                  <a:spLocks/>
                </p:cNvSpPr>
                <p:nvPr userDrawn="1"/>
              </p:nvSpPr>
              <p:spPr bwMode="auto">
                <a:xfrm>
                  <a:off x="499" y="3587"/>
                  <a:ext cx="157" cy="87"/>
                </a:xfrm>
                <a:custGeom>
                  <a:avLst/>
                  <a:gdLst>
                    <a:gd name="T0" fmla="*/ 0 w 313"/>
                    <a:gd name="T1" fmla="*/ 53 h 175"/>
                    <a:gd name="T2" fmla="*/ 57 w 313"/>
                    <a:gd name="T3" fmla="*/ 5 h 175"/>
                    <a:gd name="T4" fmla="*/ 107 w 313"/>
                    <a:gd name="T5" fmla="*/ 0 h 175"/>
                    <a:gd name="T6" fmla="*/ 146 w 313"/>
                    <a:gd name="T7" fmla="*/ 13 h 175"/>
                    <a:gd name="T8" fmla="*/ 157 w 313"/>
                    <a:gd name="T9" fmla="*/ 45 h 175"/>
                    <a:gd name="T10" fmla="*/ 84 w 313"/>
                    <a:gd name="T11" fmla="*/ 33 h 175"/>
                    <a:gd name="T12" fmla="*/ 37 w 313"/>
                    <a:gd name="T13" fmla="*/ 50 h 175"/>
                    <a:gd name="T14" fmla="*/ 7 w 313"/>
                    <a:gd name="T15" fmla="*/ 87 h 175"/>
                    <a:gd name="T16" fmla="*/ 0 w 313"/>
                    <a:gd name="T17" fmla="*/ 53 h 175"/>
                    <a:gd name="T18" fmla="*/ 0 w 313"/>
                    <a:gd name="T19" fmla="*/ 53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 name="Freeform 23"/>
                <p:cNvSpPr>
                  <a:spLocks/>
                </p:cNvSpPr>
                <p:nvPr userDrawn="1"/>
              </p:nvSpPr>
              <p:spPr bwMode="auto">
                <a:xfrm>
                  <a:off x="636" y="4137"/>
                  <a:ext cx="115" cy="133"/>
                </a:xfrm>
                <a:custGeom>
                  <a:avLst/>
                  <a:gdLst>
                    <a:gd name="T0" fmla="*/ 0 w 230"/>
                    <a:gd name="T1" fmla="*/ 20 h 266"/>
                    <a:gd name="T2" fmla="*/ 80 w 230"/>
                    <a:gd name="T3" fmla="*/ 133 h 266"/>
                    <a:gd name="T4" fmla="*/ 115 w 230"/>
                    <a:gd name="T5" fmla="*/ 126 h 266"/>
                    <a:gd name="T6" fmla="*/ 112 w 230"/>
                    <a:gd name="T7" fmla="*/ 9 h 266"/>
                    <a:gd name="T8" fmla="*/ 83 w 230"/>
                    <a:gd name="T9" fmla="*/ 0 h 266"/>
                    <a:gd name="T10" fmla="*/ 90 w 230"/>
                    <a:gd name="T11" fmla="*/ 99 h 266"/>
                    <a:gd name="T12" fmla="*/ 36 w 230"/>
                    <a:gd name="T13" fmla="*/ 2 h 266"/>
                    <a:gd name="T14" fmla="*/ 0 w 230"/>
                    <a:gd name="T15" fmla="*/ 20 h 266"/>
                    <a:gd name="T16" fmla="*/ 0 w 230"/>
                    <a:gd name="T17" fmla="*/ 20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 name="Freeform 24"/>
                <p:cNvSpPr>
                  <a:spLocks/>
                </p:cNvSpPr>
                <p:nvPr userDrawn="1"/>
              </p:nvSpPr>
              <p:spPr bwMode="auto">
                <a:xfrm>
                  <a:off x="1004" y="3562"/>
                  <a:ext cx="43" cy="117"/>
                </a:xfrm>
                <a:custGeom>
                  <a:avLst/>
                  <a:gdLst>
                    <a:gd name="T0" fmla="*/ 0 w 87"/>
                    <a:gd name="T1" fmla="*/ 10 h 234"/>
                    <a:gd name="T2" fmla="*/ 18 w 87"/>
                    <a:gd name="T3" fmla="*/ 47 h 234"/>
                    <a:gd name="T4" fmla="*/ 22 w 87"/>
                    <a:gd name="T5" fmla="*/ 77 h 234"/>
                    <a:gd name="T6" fmla="*/ 13 w 87"/>
                    <a:gd name="T7" fmla="*/ 117 h 234"/>
                    <a:gd name="T8" fmla="*/ 40 w 87"/>
                    <a:gd name="T9" fmla="*/ 110 h 234"/>
                    <a:gd name="T10" fmla="*/ 43 w 87"/>
                    <a:gd name="T11" fmla="*/ 58 h 234"/>
                    <a:gd name="T12" fmla="*/ 23 w 87"/>
                    <a:gd name="T13" fmla="*/ 0 h 234"/>
                    <a:gd name="T14" fmla="*/ 0 w 87"/>
                    <a:gd name="T15" fmla="*/ 10 h 234"/>
                    <a:gd name="T16" fmla="*/ 0 w 87"/>
                    <a:gd name="T17" fmla="*/ 10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63" name="Freeform 25"/>
              <p:cNvSpPr>
                <a:spLocks/>
              </p:cNvSpPr>
              <p:nvPr userDrawn="1"/>
            </p:nvSpPr>
            <p:spPr bwMode="auto">
              <a:xfrm>
                <a:off x="76" y="3732"/>
                <a:ext cx="595" cy="250"/>
              </a:xfrm>
              <a:custGeom>
                <a:avLst/>
                <a:gdLst>
                  <a:gd name="T0" fmla="*/ 50 w 1190"/>
                  <a:gd name="T1" fmla="*/ 0 h 500"/>
                  <a:gd name="T2" fmla="*/ 595 w 1190"/>
                  <a:gd name="T3" fmla="*/ 245 h 500"/>
                  <a:gd name="T4" fmla="*/ 538 w 1190"/>
                  <a:gd name="T5" fmla="*/ 250 h 500"/>
                  <a:gd name="T6" fmla="*/ 0 w 1190"/>
                  <a:gd name="T7" fmla="*/ 14 h 500"/>
                  <a:gd name="T8" fmla="*/ 50 w 1190"/>
                  <a:gd name="T9" fmla="*/ 0 h 500"/>
                  <a:gd name="T10" fmla="*/ 5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26"/>
              <p:cNvSpPr>
                <a:spLocks/>
              </p:cNvSpPr>
              <p:nvPr userDrawn="1"/>
            </p:nvSpPr>
            <p:spPr bwMode="auto">
              <a:xfrm>
                <a:off x="260" y="3886"/>
                <a:ext cx="244" cy="148"/>
              </a:xfrm>
              <a:custGeom>
                <a:avLst/>
                <a:gdLst>
                  <a:gd name="T0" fmla="*/ 7 w 489"/>
                  <a:gd name="T1" fmla="*/ 17 h 296"/>
                  <a:gd name="T2" fmla="*/ 80 w 489"/>
                  <a:gd name="T3" fmla="*/ 33 h 296"/>
                  <a:gd name="T4" fmla="*/ 162 w 489"/>
                  <a:gd name="T5" fmla="*/ 69 h 296"/>
                  <a:gd name="T6" fmla="*/ 220 w 489"/>
                  <a:gd name="T7" fmla="*/ 122 h 296"/>
                  <a:gd name="T8" fmla="*/ 163 w 489"/>
                  <a:gd name="T9" fmla="*/ 115 h 296"/>
                  <a:gd name="T10" fmla="*/ 69 w 489"/>
                  <a:gd name="T11" fmla="*/ 73 h 296"/>
                  <a:gd name="T12" fmla="*/ 25 w 489"/>
                  <a:gd name="T13" fmla="*/ 40 h 296"/>
                  <a:gd name="T14" fmla="*/ 53 w 489"/>
                  <a:gd name="T15" fmla="*/ 82 h 296"/>
                  <a:gd name="T16" fmla="*/ 136 w 489"/>
                  <a:gd name="T17" fmla="*/ 135 h 296"/>
                  <a:gd name="T18" fmla="*/ 233 w 489"/>
                  <a:gd name="T19" fmla="*/ 148 h 296"/>
                  <a:gd name="T20" fmla="*/ 244 w 489"/>
                  <a:gd name="T21" fmla="*/ 112 h 296"/>
                  <a:gd name="T22" fmla="*/ 197 w 489"/>
                  <a:gd name="T23" fmla="*/ 60 h 296"/>
                  <a:gd name="T24" fmla="*/ 85 w 489"/>
                  <a:gd name="T25" fmla="*/ 9 h 296"/>
                  <a:gd name="T26" fmla="*/ 0 w 489"/>
                  <a:gd name="T27" fmla="*/ 0 h 296"/>
                  <a:gd name="T28" fmla="*/ 7 w 489"/>
                  <a:gd name="T29" fmla="*/ 17 h 296"/>
                  <a:gd name="T30" fmla="*/ 7 w 489"/>
                  <a:gd name="T31" fmla="*/ 17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 name="Freeform 27"/>
              <p:cNvSpPr>
                <a:spLocks/>
              </p:cNvSpPr>
              <p:nvPr userDrawn="1"/>
            </p:nvSpPr>
            <p:spPr bwMode="auto">
              <a:xfrm>
                <a:off x="565" y="3680"/>
                <a:ext cx="107" cy="238"/>
              </a:xfrm>
              <a:custGeom>
                <a:avLst/>
                <a:gdLst>
                  <a:gd name="T0" fmla="*/ 12 w 213"/>
                  <a:gd name="T1" fmla="*/ 0 h 478"/>
                  <a:gd name="T2" fmla="*/ 46 w 213"/>
                  <a:gd name="T3" fmla="*/ 12 h 478"/>
                  <a:gd name="T4" fmla="*/ 40 w 213"/>
                  <a:gd name="T5" fmla="*/ 96 h 478"/>
                  <a:gd name="T6" fmla="*/ 53 w 213"/>
                  <a:gd name="T7" fmla="*/ 163 h 478"/>
                  <a:gd name="T8" fmla="*/ 107 w 213"/>
                  <a:gd name="T9" fmla="*/ 225 h 478"/>
                  <a:gd name="T10" fmla="*/ 49 w 213"/>
                  <a:gd name="T11" fmla="*/ 238 h 478"/>
                  <a:gd name="T12" fmla="*/ 15 w 213"/>
                  <a:gd name="T13" fmla="*/ 171 h 478"/>
                  <a:gd name="T14" fmla="*/ 0 w 213"/>
                  <a:gd name="T15" fmla="*/ 28 h 478"/>
                  <a:gd name="T16" fmla="*/ 12 w 213"/>
                  <a:gd name="T17" fmla="*/ 0 h 478"/>
                  <a:gd name="T18" fmla="*/ 12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6" name="Group 28"/>
              <p:cNvGrpSpPr>
                <a:grpSpLocks/>
              </p:cNvGrpSpPr>
              <p:nvPr userDrawn="1"/>
            </p:nvGrpSpPr>
            <p:grpSpPr bwMode="auto">
              <a:xfrm>
                <a:off x="5" y="3490"/>
                <a:ext cx="1124" cy="678"/>
                <a:chOff x="5" y="3490"/>
                <a:chExt cx="1124" cy="678"/>
              </a:xfrm>
            </p:grpSpPr>
            <p:sp>
              <p:nvSpPr>
                <p:cNvPr id="1067" name="Freeform 29"/>
                <p:cNvSpPr>
                  <a:spLocks/>
                </p:cNvSpPr>
                <p:nvPr userDrawn="1"/>
              </p:nvSpPr>
              <p:spPr bwMode="auto">
                <a:xfrm>
                  <a:off x="669" y="4048"/>
                  <a:ext cx="75" cy="87"/>
                </a:xfrm>
                <a:custGeom>
                  <a:avLst/>
                  <a:gdLst>
                    <a:gd name="T0" fmla="*/ 55 w 150"/>
                    <a:gd name="T1" fmla="*/ 0 h 173"/>
                    <a:gd name="T2" fmla="*/ 20 w 150"/>
                    <a:gd name="T3" fmla="*/ 33 h 173"/>
                    <a:gd name="T4" fmla="*/ 0 w 150"/>
                    <a:gd name="T5" fmla="*/ 87 h 173"/>
                    <a:gd name="T6" fmla="*/ 40 w 150"/>
                    <a:gd name="T7" fmla="*/ 80 h 173"/>
                    <a:gd name="T8" fmla="*/ 52 w 150"/>
                    <a:gd name="T9" fmla="*/ 42 h 173"/>
                    <a:gd name="T10" fmla="*/ 75 w 150"/>
                    <a:gd name="T11" fmla="*/ 14 h 173"/>
                    <a:gd name="T12" fmla="*/ 55 w 150"/>
                    <a:gd name="T13" fmla="*/ 0 h 173"/>
                    <a:gd name="T14" fmla="*/ 55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30"/>
                <p:cNvSpPr>
                  <a:spLocks/>
                </p:cNvSpPr>
                <p:nvPr userDrawn="1"/>
              </p:nvSpPr>
              <p:spPr bwMode="auto">
                <a:xfrm>
                  <a:off x="5" y="3728"/>
                  <a:ext cx="842" cy="440"/>
                </a:xfrm>
                <a:custGeom>
                  <a:avLst/>
                  <a:gdLst>
                    <a:gd name="T0" fmla="*/ 78 w 1684"/>
                    <a:gd name="T1" fmla="*/ 0 h 880"/>
                    <a:gd name="T2" fmla="*/ 32 w 1684"/>
                    <a:gd name="T3" fmla="*/ 26 h 880"/>
                    <a:gd name="T4" fmla="*/ 0 w 1684"/>
                    <a:gd name="T5" fmla="*/ 104 h 880"/>
                    <a:gd name="T6" fmla="*/ 34 w 1684"/>
                    <a:gd name="T7" fmla="*/ 179 h 880"/>
                    <a:gd name="T8" fmla="*/ 591 w 1684"/>
                    <a:gd name="T9" fmla="*/ 434 h 880"/>
                    <a:gd name="T10" fmla="*/ 711 w 1684"/>
                    <a:gd name="T11" fmla="*/ 418 h 880"/>
                    <a:gd name="T12" fmla="*/ 808 w 1684"/>
                    <a:gd name="T13" fmla="*/ 440 h 880"/>
                    <a:gd name="T14" fmla="*/ 842 w 1684"/>
                    <a:gd name="T15" fmla="*/ 404 h 880"/>
                    <a:gd name="T16" fmla="*/ 751 w 1684"/>
                    <a:gd name="T17" fmla="*/ 332 h 880"/>
                    <a:gd name="T18" fmla="*/ 714 w 1684"/>
                    <a:gd name="T19" fmla="*/ 256 h 880"/>
                    <a:gd name="T20" fmla="*/ 685 w 1684"/>
                    <a:gd name="T21" fmla="*/ 264 h 880"/>
                    <a:gd name="T22" fmla="*/ 720 w 1684"/>
                    <a:gd name="T23" fmla="*/ 332 h 880"/>
                    <a:gd name="T24" fmla="*/ 789 w 1684"/>
                    <a:gd name="T25" fmla="*/ 405 h 880"/>
                    <a:gd name="T26" fmla="*/ 707 w 1684"/>
                    <a:gd name="T27" fmla="*/ 394 h 880"/>
                    <a:gd name="T28" fmla="*/ 610 w 1684"/>
                    <a:gd name="T29" fmla="*/ 407 h 880"/>
                    <a:gd name="T30" fmla="*/ 628 w 1684"/>
                    <a:gd name="T31" fmla="*/ 325 h 880"/>
                    <a:gd name="T32" fmla="*/ 669 w 1684"/>
                    <a:gd name="T33" fmla="*/ 269 h 880"/>
                    <a:gd name="T34" fmla="*/ 621 w 1684"/>
                    <a:gd name="T35" fmla="*/ 276 h 880"/>
                    <a:gd name="T36" fmla="*/ 583 w 1684"/>
                    <a:gd name="T37" fmla="*/ 329 h 880"/>
                    <a:gd name="T38" fmla="*/ 570 w 1684"/>
                    <a:gd name="T39" fmla="*/ 396 h 880"/>
                    <a:gd name="T40" fmla="*/ 54 w 1684"/>
                    <a:gd name="T41" fmla="*/ 155 h 880"/>
                    <a:gd name="T42" fmla="*/ 40 w 1684"/>
                    <a:gd name="T43" fmla="*/ 108 h 880"/>
                    <a:gd name="T44" fmla="*/ 52 w 1684"/>
                    <a:gd name="T45" fmla="*/ 48 h 880"/>
                    <a:gd name="T46" fmla="*/ 109 w 1684"/>
                    <a:gd name="T47" fmla="*/ 0 h 880"/>
                    <a:gd name="T48" fmla="*/ 78 w 1684"/>
                    <a:gd name="T49" fmla="*/ 0 h 880"/>
                    <a:gd name="T50" fmla="*/ 78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31"/>
                <p:cNvSpPr>
                  <a:spLocks/>
                </p:cNvSpPr>
                <p:nvPr userDrawn="1"/>
              </p:nvSpPr>
              <p:spPr bwMode="auto">
                <a:xfrm>
                  <a:off x="106" y="3770"/>
                  <a:ext cx="80" cy="167"/>
                </a:xfrm>
                <a:custGeom>
                  <a:avLst/>
                  <a:gdLst>
                    <a:gd name="T0" fmla="*/ 58 w 160"/>
                    <a:gd name="T1" fmla="*/ 0 h 335"/>
                    <a:gd name="T2" fmla="*/ 10 w 160"/>
                    <a:gd name="T3" fmla="*/ 53 h 335"/>
                    <a:gd name="T4" fmla="*/ 0 w 160"/>
                    <a:gd name="T5" fmla="*/ 115 h 335"/>
                    <a:gd name="T6" fmla="*/ 17 w 160"/>
                    <a:gd name="T7" fmla="*/ 157 h 335"/>
                    <a:gd name="T8" fmla="*/ 47 w 160"/>
                    <a:gd name="T9" fmla="*/ 167 h 335"/>
                    <a:gd name="T10" fmla="*/ 38 w 160"/>
                    <a:gd name="T11" fmla="*/ 77 h 335"/>
                    <a:gd name="T12" fmla="*/ 80 w 160"/>
                    <a:gd name="T13" fmla="*/ 8 h 335"/>
                    <a:gd name="T14" fmla="*/ 58 w 160"/>
                    <a:gd name="T15" fmla="*/ 0 h 335"/>
                    <a:gd name="T16" fmla="*/ 58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 name="Freeform 32"/>
                <p:cNvSpPr>
                  <a:spLocks/>
                </p:cNvSpPr>
                <p:nvPr userDrawn="1"/>
              </p:nvSpPr>
              <p:spPr bwMode="auto">
                <a:xfrm>
                  <a:off x="449" y="3490"/>
                  <a:ext cx="322" cy="594"/>
                </a:xfrm>
                <a:custGeom>
                  <a:avLst/>
                  <a:gdLst>
                    <a:gd name="T0" fmla="*/ 109 w 642"/>
                    <a:gd name="T1" fmla="*/ 448 h 1188"/>
                    <a:gd name="T2" fmla="*/ 0 w 642"/>
                    <a:gd name="T3" fmla="*/ 62 h 1188"/>
                    <a:gd name="T4" fmla="*/ 41 w 642"/>
                    <a:gd name="T5" fmla="*/ 19 h 1188"/>
                    <a:gd name="T6" fmla="*/ 129 w 642"/>
                    <a:gd name="T7" fmla="*/ 0 h 1188"/>
                    <a:gd name="T8" fmla="*/ 200 w 642"/>
                    <a:gd name="T9" fmla="*/ 29 h 1188"/>
                    <a:gd name="T10" fmla="*/ 322 w 642"/>
                    <a:gd name="T11" fmla="*/ 594 h 1188"/>
                    <a:gd name="T12" fmla="*/ 278 w 642"/>
                    <a:gd name="T13" fmla="*/ 546 h 1188"/>
                    <a:gd name="T14" fmla="*/ 178 w 642"/>
                    <a:gd name="T15" fmla="*/ 49 h 1188"/>
                    <a:gd name="T16" fmla="*/ 113 w 642"/>
                    <a:gd name="T17" fmla="*/ 31 h 1188"/>
                    <a:gd name="T18" fmla="*/ 60 w 642"/>
                    <a:gd name="T19" fmla="*/ 37 h 1188"/>
                    <a:gd name="T20" fmla="*/ 38 w 642"/>
                    <a:gd name="T21" fmla="*/ 71 h 1188"/>
                    <a:gd name="T22" fmla="*/ 153 w 642"/>
                    <a:gd name="T23" fmla="*/ 462 h 1188"/>
                    <a:gd name="T24" fmla="*/ 109 w 642"/>
                    <a:gd name="T25" fmla="*/ 448 h 1188"/>
                    <a:gd name="T26" fmla="*/ 109 w 642"/>
                    <a:gd name="T27" fmla="*/ 448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 name="Freeform 33"/>
                <p:cNvSpPr>
                  <a:spLocks/>
                </p:cNvSpPr>
                <p:nvPr userDrawn="1"/>
              </p:nvSpPr>
              <p:spPr bwMode="auto">
                <a:xfrm>
                  <a:off x="578" y="3650"/>
                  <a:ext cx="96" cy="252"/>
                </a:xfrm>
                <a:custGeom>
                  <a:avLst/>
                  <a:gdLst>
                    <a:gd name="T0" fmla="*/ 0 w 192"/>
                    <a:gd name="T1" fmla="*/ 14 h 504"/>
                    <a:gd name="T2" fmla="*/ 38 w 192"/>
                    <a:gd name="T3" fmla="*/ 97 h 504"/>
                    <a:gd name="T4" fmla="*/ 57 w 192"/>
                    <a:gd name="T5" fmla="*/ 159 h 504"/>
                    <a:gd name="T6" fmla="*/ 58 w 192"/>
                    <a:gd name="T7" fmla="*/ 252 h 504"/>
                    <a:gd name="T8" fmla="*/ 96 w 192"/>
                    <a:gd name="T9" fmla="*/ 252 h 504"/>
                    <a:gd name="T10" fmla="*/ 94 w 192"/>
                    <a:gd name="T11" fmla="*/ 180 h 504"/>
                    <a:gd name="T12" fmla="*/ 81 w 192"/>
                    <a:gd name="T13" fmla="*/ 104 h 504"/>
                    <a:gd name="T14" fmla="*/ 50 w 192"/>
                    <a:gd name="T15" fmla="*/ 30 h 504"/>
                    <a:gd name="T16" fmla="*/ 32 w 192"/>
                    <a:gd name="T17" fmla="*/ 0 h 504"/>
                    <a:gd name="T18" fmla="*/ 0 w 192"/>
                    <a:gd name="T19" fmla="*/ 14 h 504"/>
                    <a:gd name="T20" fmla="*/ 0 w 192"/>
                    <a:gd name="T21" fmla="*/ 14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34"/>
                <p:cNvSpPr>
                  <a:spLocks/>
                </p:cNvSpPr>
                <p:nvPr userDrawn="1"/>
              </p:nvSpPr>
              <p:spPr bwMode="auto">
                <a:xfrm>
                  <a:off x="328" y="3630"/>
                  <a:ext cx="195" cy="135"/>
                </a:xfrm>
                <a:custGeom>
                  <a:avLst/>
                  <a:gdLst>
                    <a:gd name="T0" fmla="*/ 149 w 390"/>
                    <a:gd name="T1" fmla="*/ 0 h 269"/>
                    <a:gd name="T2" fmla="*/ 129 w 390"/>
                    <a:gd name="T3" fmla="*/ 9 h 269"/>
                    <a:gd name="T4" fmla="*/ 127 w 390"/>
                    <a:gd name="T5" fmla="*/ 33 h 269"/>
                    <a:gd name="T6" fmla="*/ 0 w 390"/>
                    <a:gd name="T7" fmla="*/ 85 h 269"/>
                    <a:gd name="T8" fmla="*/ 0 w 390"/>
                    <a:gd name="T9" fmla="*/ 111 h 269"/>
                    <a:gd name="T10" fmla="*/ 142 w 390"/>
                    <a:gd name="T11" fmla="*/ 113 h 269"/>
                    <a:gd name="T12" fmla="*/ 160 w 390"/>
                    <a:gd name="T13" fmla="*/ 135 h 269"/>
                    <a:gd name="T14" fmla="*/ 195 w 390"/>
                    <a:gd name="T15" fmla="*/ 133 h 269"/>
                    <a:gd name="T16" fmla="*/ 192 w 390"/>
                    <a:gd name="T17" fmla="*/ 95 h 269"/>
                    <a:gd name="T18" fmla="*/ 58 w 390"/>
                    <a:gd name="T19" fmla="*/ 88 h 269"/>
                    <a:gd name="T20" fmla="*/ 167 w 390"/>
                    <a:gd name="T21" fmla="*/ 45 h 269"/>
                    <a:gd name="T22" fmla="*/ 149 w 390"/>
                    <a:gd name="T23" fmla="*/ 0 h 269"/>
                    <a:gd name="T24" fmla="*/ 149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35"/>
                <p:cNvSpPr>
                  <a:spLocks/>
                </p:cNvSpPr>
                <p:nvPr userDrawn="1"/>
              </p:nvSpPr>
              <p:spPr bwMode="auto">
                <a:xfrm>
                  <a:off x="658" y="3538"/>
                  <a:ext cx="471" cy="212"/>
                </a:xfrm>
                <a:custGeom>
                  <a:avLst/>
                  <a:gdLst>
                    <a:gd name="T0" fmla="*/ 0 w 941"/>
                    <a:gd name="T1" fmla="*/ 66 h 424"/>
                    <a:gd name="T2" fmla="*/ 432 w 941"/>
                    <a:gd name="T3" fmla="*/ 0 h 424"/>
                    <a:gd name="T4" fmla="*/ 463 w 941"/>
                    <a:gd name="T5" fmla="*/ 39 h 424"/>
                    <a:gd name="T6" fmla="*/ 471 w 941"/>
                    <a:gd name="T7" fmla="*/ 91 h 424"/>
                    <a:gd name="T8" fmla="*/ 452 w 941"/>
                    <a:gd name="T9" fmla="*/ 141 h 424"/>
                    <a:gd name="T10" fmla="*/ 29 w 941"/>
                    <a:gd name="T11" fmla="*/ 212 h 424"/>
                    <a:gd name="T12" fmla="*/ 27 w 941"/>
                    <a:gd name="T13" fmla="*/ 192 h 424"/>
                    <a:gd name="T14" fmla="*/ 432 w 941"/>
                    <a:gd name="T15" fmla="*/ 121 h 424"/>
                    <a:gd name="T16" fmla="*/ 447 w 941"/>
                    <a:gd name="T17" fmla="*/ 73 h 424"/>
                    <a:gd name="T18" fmla="*/ 420 w 941"/>
                    <a:gd name="T19" fmla="*/ 29 h 424"/>
                    <a:gd name="T20" fmla="*/ 0 w 941"/>
                    <a:gd name="T21" fmla="*/ 93 h 424"/>
                    <a:gd name="T22" fmla="*/ 0 w 941"/>
                    <a:gd name="T23" fmla="*/ 66 h 424"/>
                    <a:gd name="T24" fmla="*/ 0 w 941"/>
                    <a:gd name="T25" fmla="*/ 66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 name="Freeform 36"/>
                <p:cNvSpPr>
                  <a:spLocks/>
                </p:cNvSpPr>
                <p:nvPr userDrawn="1"/>
              </p:nvSpPr>
              <p:spPr bwMode="auto">
                <a:xfrm>
                  <a:off x="717" y="3606"/>
                  <a:ext cx="245" cy="86"/>
                </a:xfrm>
                <a:custGeom>
                  <a:avLst/>
                  <a:gdLst>
                    <a:gd name="T0" fmla="*/ 0 w 488"/>
                    <a:gd name="T1" fmla="*/ 63 h 173"/>
                    <a:gd name="T2" fmla="*/ 33 w 488"/>
                    <a:gd name="T3" fmla="*/ 86 h 173"/>
                    <a:gd name="T4" fmla="*/ 111 w 488"/>
                    <a:gd name="T5" fmla="*/ 83 h 173"/>
                    <a:gd name="T6" fmla="*/ 210 w 488"/>
                    <a:gd name="T7" fmla="*/ 58 h 173"/>
                    <a:gd name="T8" fmla="*/ 245 w 488"/>
                    <a:gd name="T9" fmla="*/ 21 h 173"/>
                    <a:gd name="T10" fmla="*/ 222 w 488"/>
                    <a:gd name="T11" fmla="*/ 1 h 173"/>
                    <a:gd name="T12" fmla="*/ 127 w 488"/>
                    <a:gd name="T13" fmla="*/ 0 h 173"/>
                    <a:gd name="T14" fmla="*/ 55 w 488"/>
                    <a:gd name="T15" fmla="*/ 6 h 173"/>
                    <a:gd name="T16" fmla="*/ 8 w 488"/>
                    <a:gd name="T17" fmla="*/ 38 h 173"/>
                    <a:gd name="T18" fmla="*/ 56 w 488"/>
                    <a:gd name="T19" fmla="*/ 47 h 173"/>
                    <a:gd name="T20" fmla="*/ 138 w 488"/>
                    <a:gd name="T21" fmla="*/ 26 h 173"/>
                    <a:gd name="T22" fmla="*/ 209 w 488"/>
                    <a:gd name="T23" fmla="*/ 26 h 173"/>
                    <a:gd name="T24" fmla="*/ 135 w 488"/>
                    <a:gd name="T25" fmla="*/ 55 h 173"/>
                    <a:gd name="T26" fmla="*/ 71 w 488"/>
                    <a:gd name="T27" fmla="*/ 63 h 173"/>
                    <a:gd name="T28" fmla="*/ 0 w 488"/>
                    <a:gd name="T29" fmla="*/ 63 h 173"/>
                    <a:gd name="T30" fmla="*/ 0 w 488"/>
                    <a:gd name="T31" fmla="*/ 63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035" name="Group 37"/>
          <p:cNvGrpSpPr>
            <a:grpSpLocks/>
          </p:cNvGrpSpPr>
          <p:nvPr/>
        </p:nvGrpSpPr>
        <p:grpSpPr bwMode="auto">
          <a:xfrm>
            <a:off x="8680450" y="2116138"/>
            <a:ext cx="385763" cy="4308475"/>
            <a:chOff x="5468" y="1333"/>
            <a:chExt cx="243" cy="2714"/>
          </a:xfrm>
        </p:grpSpPr>
        <p:sp>
          <p:nvSpPr>
            <p:cNvPr id="1050" name="Freeform 38"/>
            <p:cNvSpPr>
              <a:spLocks/>
            </p:cNvSpPr>
            <p:nvPr userDrawn="1"/>
          </p:nvSpPr>
          <p:spPr bwMode="auto">
            <a:xfrm flipH="1">
              <a:off x="5468" y="2620"/>
              <a:ext cx="205" cy="1427"/>
            </a:xfrm>
            <a:custGeom>
              <a:avLst/>
              <a:gdLst>
                <a:gd name="T0" fmla="*/ 184 w 772"/>
                <a:gd name="T1" fmla="*/ 1379 h 3266"/>
                <a:gd name="T2" fmla="*/ 101 w 772"/>
                <a:gd name="T3" fmla="*/ 1287 h 3266"/>
                <a:gd name="T4" fmla="*/ 85 w 772"/>
                <a:gd name="T5" fmla="*/ 1216 h 3266"/>
                <a:gd name="T6" fmla="*/ 99 w 772"/>
                <a:gd name="T7" fmla="*/ 1111 h 3266"/>
                <a:gd name="T8" fmla="*/ 157 w 772"/>
                <a:gd name="T9" fmla="*/ 984 h 3266"/>
                <a:gd name="T10" fmla="*/ 170 w 772"/>
                <a:gd name="T11" fmla="*/ 904 h 3266"/>
                <a:gd name="T12" fmla="*/ 157 w 772"/>
                <a:gd name="T13" fmla="*/ 851 h 3266"/>
                <a:gd name="T14" fmla="*/ 106 w 772"/>
                <a:gd name="T15" fmla="*/ 812 h 3266"/>
                <a:gd name="T16" fmla="*/ 96 w 772"/>
                <a:gd name="T17" fmla="*/ 763 h 3266"/>
                <a:gd name="T18" fmla="*/ 114 w 772"/>
                <a:gd name="T19" fmla="*/ 693 h 3266"/>
                <a:gd name="T20" fmla="*/ 197 w 772"/>
                <a:gd name="T21" fmla="*/ 505 h 3266"/>
                <a:gd name="T22" fmla="*/ 205 w 772"/>
                <a:gd name="T23" fmla="*/ 413 h 3266"/>
                <a:gd name="T24" fmla="*/ 184 w 772"/>
                <a:gd name="T25" fmla="*/ 312 h 3266"/>
                <a:gd name="T26" fmla="*/ 114 w 772"/>
                <a:gd name="T27" fmla="*/ 263 h 3266"/>
                <a:gd name="T28" fmla="*/ 53 w 772"/>
                <a:gd name="T29" fmla="*/ 184 h 3266"/>
                <a:gd name="T30" fmla="*/ 0 w 772"/>
                <a:gd name="T31" fmla="*/ 0 h 3266"/>
                <a:gd name="T32" fmla="*/ 8 w 772"/>
                <a:gd name="T33" fmla="*/ 167 h 3266"/>
                <a:gd name="T34" fmla="*/ 48 w 772"/>
                <a:gd name="T35" fmla="*/ 267 h 3266"/>
                <a:gd name="T36" fmla="*/ 101 w 772"/>
                <a:gd name="T37" fmla="*/ 329 h 3266"/>
                <a:gd name="T38" fmla="*/ 160 w 772"/>
                <a:gd name="T39" fmla="*/ 364 h 3266"/>
                <a:gd name="T40" fmla="*/ 163 w 772"/>
                <a:gd name="T41" fmla="*/ 456 h 3266"/>
                <a:gd name="T42" fmla="*/ 133 w 772"/>
                <a:gd name="T43" fmla="*/ 553 h 3266"/>
                <a:gd name="T44" fmla="*/ 64 w 772"/>
                <a:gd name="T45" fmla="*/ 724 h 3266"/>
                <a:gd name="T46" fmla="*/ 61 w 772"/>
                <a:gd name="T47" fmla="*/ 834 h 3266"/>
                <a:gd name="T48" fmla="*/ 125 w 772"/>
                <a:gd name="T49" fmla="*/ 895 h 3266"/>
                <a:gd name="T50" fmla="*/ 122 w 772"/>
                <a:gd name="T51" fmla="*/ 952 h 3266"/>
                <a:gd name="T52" fmla="*/ 66 w 772"/>
                <a:gd name="T53" fmla="*/ 1071 h 3266"/>
                <a:gd name="T54" fmla="*/ 42 w 772"/>
                <a:gd name="T55" fmla="*/ 1185 h 3266"/>
                <a:gd name="T56" fmla="*/ 64 w 772"/>
                <a:gd name="T57" fmla="*/ 1308 h 3266"/>
                <a:gd name="T58" fmla="*/ 114 w 772"/>
                <a:gd name="T59" fmla="*/ 1374 h 3266"/>
                <a:gd name="T60" fmla="*/ 178 w 772"/>
                <a:gd name="T61" fmla="*/ 1427 h 3266"/>
                <a:gd name="T62" fmla="*/ 184 w 772"/>
                <a:gd name="T63" fmla="*/ 1379 h 3266"/>
                <a:gd name="T64" fmla="*/ 184 w 772"/>
                <a:gd name="T65" fmla="*/ 1379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39"/>
            <p:cNvSpPr>
              <a:spLocks/>
            </p:cNvSpPr>
            <p:nvPr userDrawn="1"/>
          </p:nvSpPr>
          <p:spPr bwMode="auto">
            <a:xfrm flipH="1">
              <a:off x="5506" y="1333"/>
              <a:ext cx="205" cy="1633"/>
            </a:xfrm>
            <a:custGeom>
              <a:avLst/>
              <a:gdLst>
                <a:gd name="T0" fmla="*/ 184 w 772"/>
                <a:gd name="T1" fmla="*/ 1578 h 3266"/>
                <a:gd name="T2" fmla="*/ 101 w 772"/>
                <a:gd name="T3" fmla="*/ 1473 h 3266"/>
                <a:gd name="T4" fmla="*/ 85 w 772"/>
                <a:gd name="T5" fmla="*/ 1392 h 3266"/>
                <a:gd name="T6" fmla="*/ 99 w 772"/>
                <a:gd name="T7" fmla="*/ 1271 h 3266"/>
                <a:gd name="T8" fmla="*/ 157 w 772"/>
                <a:gd name="T9" fmla="*/ 1126 h 3266"/>
                <a:gd name="T10" fmla="*/ 170 w 772"/>
                <a:gd name="T11" fmla="*/ 1035 h 3266"/>
                <a:gd name="T12" fmla="*/ 157 w 772"/>
                <a:gd name="T13" fmla="*/ 974 h 3266"/>
                <a:gd name="T14" fmla="*/ 106 w 772"/>
                <a:gd name="T15" fmla="*/ 930 h 3266"/>
                <a:gd name="T16" fmla="*/ 96 w 772"/>
                <a:gd name="T17" fmla="*/ 874 h 3266"/>
                <a:gd name="T18" fmla="*/ 114 w 772"/>
                <a:gd name="T19" fmla="*/ 794 h 3266"/>
                <a:gd name="T20" fmla="*/ 197 w 772"/>
                <a:gd name="T21" fmla="*/ 578 h 3266"/>
                <a:gd name="T22" fmla="*/ 205 w 772"/>
                <a:gd name="T23" fmla="*/ 473 h 3266"/>
                <a:gd name="T24" fmla="*/ 184 w 772"/>
                <a:gd name="T25" fmla="*/ 357 h 3266"/>
                <a:gd name="T26" fmla="*/ 114 w 772"/>
                <a:gd name="T27" fmla="*/ 302 h 3266"/>
                <a:gd name="T28" fmla="*/ 53 w 772"/>
                <a:gd name="T29" fmla="*/ 211 h 3266"/>
                <a:gd name="T30" fmla="*/ 0 w 772"/>
                <a:gd name="T31" fmla="*/ 0 h 3266"/>
                <a:gd name="T32" fmla="*/ 8 w 772"/>
                <a:gd name="T33" fmla="*/ 191 h 3266"/>
                <a:gd name="T34" fmla="*/ 48 w 772"/>
                <a:gd name="T35" fmla="*/ 306 h 3266"/>
                <a:gd name="T36" fmla="*/ 101 w 772"/>
                <a:gd name="T37" fmla="*/ 377 h 3266"/>
                <a:gd name="T38" fmla="*/ 160 w 772"/>
                <a:gd name="T39" fmla="*/ 417 h 3266"/>
                <a:gd name="T40" fmla="*/ 163 w 772"/>
                <a:gd name="T41" fmla="*/ 522 h 3266"/>
                <a:gd name="T42" fmla="*/ 133 w 772"/>
                <a:gd name="T43" fmla="*/ 633 h 3266"/>
                <a:gd name="T44" fmla="*/ 64 w 772"/>
                <a:gd name="T45" fmla="*/ 829 h 3266"/>
                <a:gd name="T46" fmla="*/ 61 w 772"/>
                <a:gd name="T47" fmla="*/ 955 h 3266"/>
                <a:gd name="T48" fmla="*/ 125 w 772"/>
                <a:gd name="T49" fmla="*/ 1025 h 3266"/>
                <a:gd name="T50" fmla="*/ 122 w 772"/>
                <a:gd name="T51" fmla="*/ 1090 h 3266"/>
                <a:gd name="T52" fmla="*/ 66 w 772"/>
                <a:gd name="T53" fmla="*/ 1226 h 3266"/>
                <a:gd name="T54" fmla="*/ 42 w 772"/>
                <a:gd name="T55" fmla="*/ 1357 h 3266"/>
                <a:gd name="T56" fmla="*/ 64 w 772"/>
                <a:gd name="T57" fmla="*/ 1497 h 3266"/>
                <a:gd name="T58" fmla="*/ 114 w 772"/>
                <a:gd name="T59" fmla="*/ 1572 h 3266"/>
                <a:gd name="T60" fmla="*/ 178 w 772"/>
                <a:gd name="T61" fmla="*/ 1633 h 3266"/>
                <a:gd name="T62" fmla="*/ 184 w 772"/>
                <a:gd name="T63" fmla="*/ 1578 h 3266"/>
                <a:gd name="T64" fmla="*/ 184 w 772"/>
                <a:gd name="T65" fmla="*/ 1578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6" name="Group 40"/>
          <p:cNvGrpSpPr>
            <a:grpSpLocks/>
          </p:cNvGrpSpPr>
          <p:nvPr/>
        </p:nvGrpSpPr>
        <p:grpSpPr bwMode="auto">
          <a:xfrm>
            <a:off x="7318375" y="90488"/>
            <a:ext cx="2133600" cy="1911350"/>
            <a:chOff x="4610" y="57"/>
            <a:chExt cx="1344" cy="1204"/>
          </a:xfrm>
        </p:grpSpPr>
        <p:grpSp>
          <p:nvGrpSpPr>
            <p:cNvPr id="1038" name="Group 41"/>
            <p:cNvGrpSpPr>
              <a:grpSpLocks/>
            </p:cNvGrpSpPr>
            <p:nvPr userDrawn="1"/>
          </p:nvGrpSpPr>
          <p:grpSpPr bwMode="auto">
            <a:xfrm>
              <a:off x="4610" y="57"/>
              <a:ext cx="1344" cy="1204"/>
              <a:chOff x="4610" y="57"/>
              <a:chExt cx="1344" cy="1204"/>
            </a:xfrm>
          </p:grpSpPr>
          <p:sp>
            <p:nvSpPr>
              <p:cNvPr id="1040" name="Freeform 42"/>
              <p:cNvSpPr>
                <a:spLocks/>
              </p:cNvSpPr>
              <p:nvPr userDrawn="1"/>
            </p:nvSpPr>
            <p:spPr bwMode="auto">
              <a:xfrm rot="-3172564">
                <a:off x="5430" y="1086"/>
                <a:ext cx="62" cy="288"/>
              </a:xfrm>
              <a:custGeom>
                <a:avLst/>
                <a:gdLst>
                  <a:gd name="T0" fmla="*/ 31 w 245"/>
                  <a:gd name="T1" fmla="*/ 3 h 806"/>
                  <a:gd name="T2" fmla="*/ 33 w 245"/>
                  <a:gd name="T3" fmla="*/ 122 h 806"/>
                  <a:gd name="T4" fmla="*/ 0 w 245"/>
                  <a:gd name="T5" fmla="*/ 288 h 806"/>
                  <a:gd name="T6" fmla="*/ 20 w 245"/>
                  <a:gd name="T7" fmla="*/ 282 h 806"/>
                  <a:gd name="T8" fmla="*/ 55 w 245"/>
                  <a:gd name="T9" fmla="*/ 134 h 806"/>
                  <a:gd name="T10" fmla="*/ 62 w 245"/>
                  <a:gd name="T11" fmla="*/ 0 h 806"/>
                  <a:gd name="T12" fmla="*/ 31 w 245"/>
                  <a:gd name="T13" fmla="*/ 3 h 806"/>
                  <a:gd name="T14" fmla="*/ 31 w 245"/>
                  <a:gd name="T15" fmla="*/ 3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1" name="Group 43"/>
              <p:cNvGrpSpPr>
                <a:grpSpLocks/>
              </p:cNvGrpSpPr>
              <p:nvPr userDrawn="1"/>
            </p:nvGrpSpPr>
            <p:grpSpPr bwMode="auto">
              <a:xfrm>
                <a:off x="4610" y="57"/>
                <a:ext cx="1344" cy="985"/>
                <a:chOff x="4610" y="57"/>
                <a:chExt cx="1344" cy="985"/>
              </a:xfrm>
            </p:grpSpPr>
            <p:sp>
              <p:nvSpPr>
                <p:cNvPr id="1042" name="Freeform 44"/>
                <p:cNvSpPr>
                  <a:spLocks/>
                </p:cNvSpPr>
                <p:nvPr userDrawn="1"/>
              </p:nvSpPr>
              <p:spPr bwMode="auto">
                <a:xfrm rot="-3172564">
                  <a:off x="4966" y="71"/>
                  <a:ext cx="153" cy="125"/>
                </a:xfrm>
                <a:custGeom>
                  <a:avLst/>
                  <a:gdLst>
                    <a:gd name="T0" fmla="*/ 0 w 604"/>
                    <a:gd name="T1" fmla="*/ 0 h 349"/>
                    <a:gd name="T2" fmla="*/ 75 w 604"/>
                    <a:gd name="T3" fmla="*/ 66 h 349"/>
                    <a:gd name="T4" fmla="*/ 127 w 604"/>
                    <a:gd name="T5" fmla="*/ 125 h 349"/>
                    <a:gd name="T6" fmla="*/ 153 w 604"/>
                    <a:gd name="T7" fmla="*/ 50 h 349"/>
                    <a:gd name="T8" fmla="*/ 91 w 604"/>
                    <a:gd name="T9" fmla="*/ 3 h 349"/>
                    <a:gd name="T10" fmla="*/ 118 w 604"/>
                    <a:gd name="T11" fmla="*/ 66 h 349"/>
                    <a:gd name="T12" fmla="*/ 33 w 604"/>
                    <a:gd name="T13" fmla="*/ 6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45"/>
                <p:cNvSpPr>
                  <a:spLocks/>
                </p:cNvSpPr>
                <p:nvPr userDrawn="1"/>
              </p:nvSpPr>
              <p:spPr bwMode="auto">
                <a:xfrm rot="-3172564">
                  <a:off x="5050" y="330"/>
                  <a:ext cx="269" cy="438"/>
                </a:xfrm>
                <a:custGeom>
                  <a:avLst/>
                  <a:gdLst>
                    <a:gd name="T0" fmla="*/ 187 w 1064"/>
                    <a:gd name="T1" fmla="*/ 46 h 1230"/>
                    <a:gd name="T2" fmla="*/ 123 w 1064"/>
                    <a:gd name="T3" fmla="*/ 125 h 1230"/>
                    <a:gd name="T4" fmla="*/ 41 w 1064"/>
                    <a:gd name="T5" fmla="*/ 271 h 1230"/>
                    <a:gd name="T6" fmla="*/ 0 w 1064"/>
                    <a:gd name="T7" fmla="*/ 392 h 1230"/>
                    <a:gd name="T8" fmla="*/ 15 w 1064"/>
                    <a:gd name="T9" fmla="*/ 438 h 1230"/>
                    <a:gd name="T10" fmla="*/ 66 w 1064"/>
                    <a:gd name="T11" fmla="*/ 428 h 1230"/>
                    <a:gd name="T12" fmla="*/ 146 w 1064"/>
                    <a:gd name="T13" fmla="*/ 325 h 1230"/>
                    <a:gd name="T14" fmla="*/ 221 w 1064"/>
                    <a:gd name="T15" fmla="*/ 190 h 1230"/>
                    <a:gd name="T16" fmla="*/ 261 w 1064"/>
                    <a:gd name="T17" fmla="*/ 96 h 1230"/>
                    <a:gd name="T18" fmla="*/ 269 w 1064"/>
                    <a:gd name="T19" fmla="*/ 30 h 1230"/>
                    <a:gd name="T20" fmla="*/ 247 w 1064"/>
                    <a:gd name="T21" fmla="*/ 0 h 1230"/>
                    <a:gd name="T22" fmla="*/ 211 w 1064"/>
                    <a:gd name="T23" fmla="*/ 23 h 1230"/>
                    <a:gd name="T24" fmla="*/ 245 w 1064"/>
                    <a:gd name="T25" fmla="*/ 38 h 1230"/>
                    <a:gd name="T26" fmla="*/ 221 w 1064"/>
                    <a:gd name="T27" fmla="*/ 125 h 1230"/>
                    <a:gd name="T28" fmla="*/ 174 w 1064"/>
                    <a:gd name="T29" fmla="*/ 234 h 1230"/>
                    <a:gd name="T30" fmla="*/ 88 w 1064"/>
                    <a:gd name="T31" fmla="*/ 359 h 1230"/>
                    <a:gd name="T32" fmla="*/ 29 w 1064"/>
                    <a:gd name="T33" fmla="*/ 397 h 1230"/>
                    <a:gd name="T34" fmla="*/ 34 w 1064"/>
                    <a:gd name="T35" fmla="*/ 336 h 1230"/>
                    <a:gd name="T36" fmla="*/ 110 w 1064"/>
                    <a:gd name="T37" fmla="*/ 179 h 1230"/>
                    <a:gd name="T38" fmla="*/ 210 w 1064"/>
                    <a:gd name="T39" fmla="*/ 42 h 1230"/>
                    <a:gd name="T40" fmla="*/ 187 w 1064"/>
                    <a:gd name="T41" fmla="*/ 46 h 1230"/>
                    <a:gd name="T42" fmla="*/ 187 w 1064"/>
                    <a:gd name="T43" fmla="*/ 46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46"/>
                <p:cNvSpPr>
                  <a:spLocks/>
                </p:cNvSpPr>
                <p:nvPr userDrawn="1"/>
              </p:nvSpPr>
              <p:spPr bwMode="auto">
                <a:xfrm rot="-3172564">
                  <a:off x="4860" y="180"/>
                  <a:ext cx="505" cy="898"/>
                </a:xfrm>
                <a:custGeom>
                  <a:avLst/>
                  <a:gdLst>
                    <a:gd name="T0" fmla="*/ 490 w 2002"/>
                    <a:gd name="T1" fmla="*/ 0 h 2521"/>
                    <a:gd name="T2" fmla="*/ 0 w 2002"/>
                    <a:gd name="T3" fmla="*/ 898 h 2521"/>
                    <a:gd name="T4" fmla="*/ 48 w 2002"/>
                    <a:gd name="T5" fmla="*/ 873 h 2521"/>
                    <a:gd name="T6" fmla="*/ 505 w 2002"/>
                    <a:gd name="T7" fmla="*/ 22 h 2521"/>
                    <a:gd name="T8" fmla="*/ 490 w 2002"/>
                    <a:gd name="T9" fmla="*/ 0 h 2521"/>
                    <a:gd name="T10" fmla="*/ 49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47"/>
                <p:cNvSpPr>
                  <a:spLocks/>
                </p:cNvSpPr>
                <p:nvPr userDrawn="1"/>
              </p:nvSpPr>
              <p:spPr bwMode="auto">
                <a:xfrm rot="-3172564">
                  <a:off x="4903" y="-19"/>
                  <a:ext cx="758" cy="1344"/>
                </a:xfrm>
                <a:custGeom>
                  <a:avLst/>
                  <a:gdLst>
                    <a:gd name="T0" fmla="*/ 24 w 3007"/>
                    <a:gd name="T1" fmla="*/ 1014 h 3771"/>
                    <a:gd name="T2" fmla="*/ 99 w 3007"/>
                    <a:gd name="T3" fmla="*/ 1010 h 3771"/>
                    <a:gd name="T4" fmla="*/ 207 w 3007"/>
                    <a:gd name="T5" fmla="*/ 1072 h 3771"/>
                    <a:gd name="T6" fmla="*/ 172 w 3007"/>
                    <a:gd name="T7" fmla="*/ 1004 h 3771"/>
                    <a:gd name="T8" fmla="*/ 93 w 3007"/>
                    <a:gd name="T9" fmla="*/ 963 h 3771"/>
                    <a:gd name="T10" fmla="*/ 161 w 3007"/>
                    <a:gd name="T11" fmla="*/ 969 h 3771"/>
                    <a:gd name="T12" fmla="*/ 247 w 3007"/>
                    <a:gd name="T13" fmla="*/ 1023 h 3771"/>
                    <a:gd name="T14" fmla="*/ 721 w 3007"/>
                    <a:gd name="T15" fmla="*/ 150 h 3771"/>
                    <a:gd name="T16" fmla="*/ 650 w 3007"/>
                    <a:gd name="T17" fmla="*/ 53 h 3771"/>
                    <a:gd name="T18" fmla="*/ 582 w 3007"/>
                    <a:gd name="T19" fmla="*/ 0 h 3771"/>
                    <a:gd name="T20" fmla="*/ 679 w 3007"/>
                    <a:gd name="T21" fmla="*/ 28 h 3771"/>
                    <a:gd name="T22" fmla="*/ 758 w 3007"/>
                    <a:gd name="T23" fmla="*/ 153 h 3771"/>
                    <a:gd name="T24" fmla="*/ 209 w 3007"/>
                    <a:gd name="T25" fmla="*/ 1167 h 3771"/>
                    <a:gd name="T26" fmla="*/ 121 w 3007"/>
                    <a:gd name="T27" fmla="*/ 1216 h 3771"/>
                    <a:gd name="T28" fmla="*/ 26 w 3007"/>
                    <a:gd name="T29" fmla="*/ 1344 h 3771"/>
                    <a:gd name="T30" fmla="*/ 0 w 3007"/>
                    <a:gd name="T31" fmla="*/ 1307 h 3771"/>
                    <a:gd name="T32" fmla="*/ 33 w 3007"/>
                    <a:gd name="T33" fmla="*/ 1294 h 3771"/>
                    <a:gd name="T34" fmla="*/ 95 w 3007"/>
                    <a:gd name="T35" fmla="*/ 1206 h 3771"/>
                    <a:gd name="T36" fmla="*/ 42 w 3007"/>
                    <a:gd name="T37" fmla="*/ 1167 h 3771"/>
                    <a:gd name="T38" fmla="*/ 42 w 3007"/>
                    <a:gd name="T39" fmla="*/ 1132 h 3771"/>
                    <a:gd name="T40" fmla="*/ 104 w 3007"/>
                    <a:gd name="T41" fmla="*/ 1175 h 3771"/>
                    <a:gd name="T42" fmla="*/ 104 w 3007"/>
                    <a:gd name="T43" fmla="*/ 1136 h 3771"/>
                    <a:gd name="T44" fmla="*/ 152 w 3007"/>
                    <a:gd name="T45" fmla="*/ 1148 h 3771"/>
                    <a:gd name="T46" fmla="*/ 108 w 3007"/>
                    <a:gd name="T47" fmla="*/ 1097 h 3771"/>
                    <a:gd name="T48" fmla="*/ 159 w 3007"/>
                    <a:gd name="T49" fmla="*/ 1091 h 3771"/>
                    <a:gd name="T50" fmla="*/ 24 w 3007"/>
                    <a:gd name="T51" fmla="*/ 1014 h 3771"/>
                    <a:gd name="T52" fmla="*/ 24 w 3007"/>
                    <a:gd name="T53" fmla="*/ 1014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48"/>
                <p:cNvSpPr>
                  <a:spLocks/>
                </p:cNvSpPr>
                <p:nvPr userDrawn="1"/>
              </p:nvSpPr>
              <p:spPr bwMode="auto">
                <a:xfrm rot="-3172564">
                  <a:off x="5299" y="895"/>
                  <a:ext cx="169" cy="122"/>
                </a:xfrm>
                <a:custGeom>
                  <a:avLst/>
                  <a:gdLst>
                    <a:gd name="T0" fmla="*/ 0 w 673"/>
                    <a:gd name="T1" fmla="*/ 29 h 342"/>
                    <a:gd name="T2" fmla="*/ 64 w 673"/>
                    <a:gd name="T3" fmla="*/ 38 h 342"/>
                    <a:gd name="T4" fmla="*/ 160 w 673"/>
                    <a:gd name="T5" fmla="*/ 122 h 342"/>
                    <a:gd name="T6" fmla="*/ 169 w 673"/>
                    <a:gd name="T7" fmla="*/ 103 h 342"/>
                    <a:gd name="T8" fmla="*/ 112 w 673"/>
                    <a:gd name="T9" fmla="*/ 41 h 342"/>
                    <a:gd name="T10" fmla="*/ 7 w 673"/>
                    <a:gd name="T11" fmla="*/ 0 h 342"/>
                    <a:gd name="T12" fmla="*/ 0 w 673"/>
                    <a:gd name="T13" fmla="*/ 29 h 342"/>
                    <a:gd name="T14" fmla="*/ 0 w 673"/>
                    <a:gd name="T15" fmla="*/ 29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49"/>
                <p:cNvSpPr>
                  <a:spLocks/>
                </p:cNvSpPr>
                <p:nvPr userDrawn="1"/>
              </p:nvSpPr>
              <p:spPr bwMode="auto">
                <a:xfrm rot="-3172564">
                  <a:off x="5253" y="804"/>
                  <a:ext cx="181" cy="144"/>
                </a:xfrm>
                <a:custGeom>
                  <a:avLst/>
                  <a:gdLst>
                    <a:gd name="T0" fmla="*/ 0 w 716"/>
                    <a:gd name="T1" fmla="*/ 28 h 403"/>
                    <a:gd name="T2" fmla="*/ 86 w 716"/>
                    <a:gd name="T3" fmla="*/ 53 h 403"/>
                    <a:gd name="T4" fmla="*/ 161 w 716"/>
                    <a:gd name="T5" fmla="*/ 144 h 403"/>
                    <a:gd name="T6" fmla="*/ 181 w 716"/>
                    <a:gd name="T7" fmla="*/ 106 h 403"/>
                    <a:gd name="T8" fmla="*/ 106 w 716"/>
                    <a:gd name="T9" fmla="*/ 41 h 403"/>
                    <a:gd name="T10" fmla="*/ 18 w 716"/>
                    <a:gd name="T11" fmla="*/ 0 h 403"/>
                    <a:gd name="T12" fmla="*/ 0 w 716"/>
                    <a:gd name="T13" fmla="*/ 28 h 403"/>
                    <a:gd name="T14" fmla="*/ 0 w 716"/>
                    <a:gd name="T15" fmla="*/ 28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50"/>
                <p:cNvSpPr>
                  <a:spLocks/>
                </p:cNvSpPr>
                <p:nvPr userDrawn="1"/>
              </p:nvSpPr>
              <p:spPr bwMode="auto">
                <a:xfrm rot="-3172564">
                  <a:off x="4985" y="210"/>
                  <a:ext cx="181" cy="147"/>
                </a:xfrm>
                <a:custGeom>
                  <a:avLst/>
                  <a:gdLst>
                    <a:gd name="T0" fmla="*/ 0 w 717"/>
                    <a:gd name="T1" fmla="*/ 10 h 411"/>
                    <a:gd name="T2" fmla="*/ 20 w 717"/>
                    <a:gd name="T3" fmla="*/ 18 h 411"/>
                    <a:gd name="T4" fmla="*/ 41 w 717"/>
                    <a:gd name="T5" fmla="*/ 53 h 411"/>
                    <a:gd name="T6" fmla="*/ 46 w 717"/>
                    <a:gd name="T7" fmla="*/ 40 h 411"/>
                    <a:gd name="T8" fmla="*/ 25 w 717"/>
                    <a:gd name="T9" fmla="*/ 11 h 411"/>
                    <a:gd name="T10" fmla="*/ 4 w 717"/>
                    <a:gd name="T11" fmla="*/ 0 h 411"/>
                    <a:gd name="T12" fmla="*/ 0 w 717"/>
                    <a:gd name="T13" fmla="*/ 10 h 411"/>
                    <a:gd name="T14" fmla="*/ 0 w 717"/>
                    <a:gd name="T15" fmla="*/ 10 h 411"/>
                    <a:gd name="T16" fmla="*/ 0 60000 65536"/>
                    <a:gd name="T17" fmla="*/ 0 60000 65536"/>
                    <a:gd name="T18" fmla="*/ 0 60000 65536"/>
                    <a:gd name="T19" fmla="*/ 0 60000 65536"/>
                    <a:gd name="T20" fmla="*/ 0 60000 65536"/>
                    <a:gd name="T21" fmla="*/ 0 60000 65536"/>
                    <a:gd name="T22" fmla="*/ 0 60000 65536"/>
                    <a:gd name="T23" fmla="*/ 0 60000 65536"/>
                    <a:gd name="T24" fmla="*/ 0 w 717"/>
                    <a:gd name="T25" fmla="*/ 0 h 411"/>
                    <a:gd name="T26" fmla="*/ 717 w 717"/>
                    <a:gd name="T27" fmla="*/ 411 h 4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51"/>
                <p:cNvSpPr>
                  <a:spLocks/>
                </p:cNvSpPr>
                <p:nvPr userDrawn="1"/>
              </p:nvSpPr>
              <p:spPr bwMode="auto">
                <a:xfrm rot="-3172564">
                  <a:off x="4949" y="140"/>
                  <a:ext cx="179" cy="138"/>
                </a:xfrm>
                <a:custGeom>
                  <a:avLst/>
                  <a:gdLst>
                    <a:gd name="T0" fmla="*/ 0 w 709"/>
                    <a:gd name="T1" fmla="*/ 31 h 386"/>
                    <a:gd name="T2" fmla="*/ 69 w 709"/>
                    <a:gd name="T3" fmla="*/ 47 h 386"/>
                    <a:gd name="T4" fmla="*/ 168 w 709"/>
                    <a:gd name="T5" fmla="*/ 138 h 386"/>
                    <a:gd name="T6" fmla="*/ 179 w 709"/>
                    <a:gd name="T7" fmla="*/ 110 h 386"/>
                    <a:gd name="T8" fmla="*/ 77 w 709"/>
                    <a:gd name="T9" fmla="*/ 19 h 386"/>
                    <a:gd name="T10" fmla="*/ 11 w 709"/>
                    <a:gd name="T11" fmla="*/ 0 h 386"/>
                    <a:gd name="T12" fmla="*/ 0 w 709"/>
                    <a:gd name="T13" fmla="*/ 31 h 386"/>
                    <a:gd name="T14" fmla="*/ 0 w 709"/>
                    <a:gd name="T15" fmla="*/ 31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39" name="Line 52"/>
            <p:cNvSpPr>
              <a:spLocks noChangeShapeType="1"/>
            </p:cNvSpPr>
            <p:nvPr userDrawn="1"/>
          </p:nvSpPr>
          <p:spPr bwMode="auto">
            <a:xfrm>
              <a:off x="4870" y="84"/>
              <a:ext cx="42"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1037" name="Picture 53" descr="linux"/>
          <p:cNvPicPr>
            <a:picLocks noChangeAspect="1" noChangeArrowheads="1"/>
          </p:cNvPicPr>
          <p:nvPr userDrawn="1"/>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9900" y="4483100"/>
            <a:ext cx="23241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4099"/>
                                        </p:tgtEl>
                                        <p:attrNameLst>
                                          <p:attrName>style.visibility</p:attrName>
                                        </p:attrNameLst>
                                      </p:cBhvr>
                                      <p:to>
                                        <p:strVal val="visible"/>
                                      </p:to>
                                    </p:set>
                                    <p:animEffect transition="in" filter="fade">
                                      <p:cBhvr>
                                        <p:cTn id="7" dur="799" decel="100000"/>
                                        <p:tgtEl>
                                          <p:spTgt spid="4099"/>
                                        </p:tgtEl>
                                      </p:cBhvr>
                                    </p:animEffect>
                                    <p:anim calcmode="lin" valueType="num">
                                      <p:cBhvr>
                                        <p:cTn id="8" dur="799" decel="100000" fill="hold"/>
                                        <p:tgtEl>
                                          <p:spTgt spid="4099"/>
                                        </p:tgtEl>
                                        <p:attrNameLst>
                                          <p:attrName>style.rotation</p:attrName>
                                        </p:attrNameLst>
                                      </p:cBhvr>
                                      <p:tavLst>
                                        <p:tav tm="0">
                                          <p:val>
                                            <p:fltVal val="-90"/>
                                          </p:val>
                                        </p:tav>
                                        <p:tav tm="100000">
                                          <p:val>
                                            <p:fltVal val="0"/>
                                          </p:val>
                                        </p:tav>
                                      </p:tavLst>
                                    </p:anim>
                                    <p:anim calcmode="lin" valueType="num">
                                      <p:cBhvr>
                                        <p:cTn id="9" dur="799" decel="100000" fill="hold"/>
                                        <p:tgtEl>
                                          <p:spTgt spid="4099"/>
                                        </p:tgtEl>
                                        <p:attrNameLst>
                                          <p:attrName>ppt_x</p:attrName>
                                        </p:attrNameLst>
                                      </p:cBhvr>
                                      <p:tavLst>
                                        <p:tav tm="0">
                                          <p:val>
                                            <p:strVal val="#ppt_x+0.4"/>
                                          </p:val>
                                        </p:tav>
                                        <p:tav tm="100000">
                                          <p:val>
                                            <p:strVal val="#ppt_x-0.05"/>
                                          </p:val>
                                        </p:tav>
                                      </p:tavLst>
                                    </p:anim>
                                    <p:anim calcmode="lin" valueType="num">
                                      <p:cBhvr>
                                        <p:cTn id="10" dur="799" decel="100000" fill="hold"/>
                                        <p:tgtEl>
                                          <p:spTgt spid="4099"/>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4099"/>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4099"/>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4100">
                                            <p:txEl>
                                              <p:pRg st="0" end="0"/>
                                            </p:txEl>
                                          </p:spTgt>
                                        </p:tgtEl>
                                        <p:attrNameLst>
                                          <p:attrName>style.visibility</p:attrName>
                                        </p:attrNameLst>
                                      </p:cBhvr>
                                      <p:to>
                                        <p:strVal val="visible"/>
                                      </p:to>
                                    </p:set>
                                    <p:animEffect transition="in" filter="fade">
                                      <p:cBhvr>
                                        <p:cTn id="17" dur="1000"/>
                                        <p:tgtEl>
                                          <p:spTgt spid="4100">
                                            <p:txEl>
                                              <p:pRg st="0" end="0"/>
                                            </p:txEl>
                                          </p:spTgt>
                                        </p:tgtEl>
                                      </p:cBhvr>
                                    </p:animEffect>
                                    <p:anim calcmode="lin" valueType="num">
                                      <p:cBhvr>
                                        <p:cTn id="18" dur="1000" fill="hold"/>
                                        <p:tgtEl>
                                          <p:spTgt spid="410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100">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0" fill="hold">
                                          <p:stCondLst>
                                            <p:cond delay="0"/>
                                          </p:stCondLst>
                                        </p:cTn>
                                        <p:tgtEl>
                                          <p:spTgt spid="4100">
                                            <p:txEl>
                                              <p:pRg st="1" end="1"/>
                                            </p:txEl>
                                          </p:spTgt>
                                        </p:tgtEl>
                                        <p:attrNameLst>
                                          <p:attrName>style.visibility</p:attrName>
                                        </p:attrNameLst>
                                      </p:cBhvr>
                                      <p:to>
                                        <p:strVal val="visible"/>
                                      </p:to>
                                    </p:set>
                                    <p:animEffect transition="in" filter="fade">
                                      <p:cBhvr>
                                        <p:cTn id="22" dur="1000"/>
                                        <p:tgtEl>
                                          <p:spTgt spid="4100">
                                            <p:txEl>
                                              <p:pRg st="1" end="1"/>
                                            </p:txEl>
                                          </p:spTgt>
                                        </p:tgtEl>
                                      </p:cBhvr>
                                    </p:animEffect>
                                    <p:anim calcmode="lin" valueType="num">
                                      <p:cBhvr>
                                        <p:cTn id="23" dur="1000" fill="hold"/>
                                        <p:tgtEl>
                                          <p:spTgt spid="4100">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100">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0" fill="hold">
                                          <p:stCondLst>
                                            <p:cond delay="0"/>
                                          </p:stCondLst>
                                        </p:cTn>
                                        <p:tgtEl>
                                          <p:spTgt spid="4100">
                                            <p:txEl>
                                              <p:pRg st="2" end="2"/>
                                            </p:txEl>
                                          </p:spTgt>
                                        </p:tgtEl>
                                        <p:attrNameLst>
                                          <p:attrName>style.visibility</p:attrName>
                                        </p:attrNameLst>
                                      </p:cBhvr>
                                      <p:to>
                                        <p:strVal val="visible"/>
                                      </p:to>
                                    </p:set>
                                    <p:animEffect transition="in" filter="fade">
                                      <p:cBhvr>
                                        <p:cTn id="27" dur="1000"/>
                                        <p:tgtEl>
                                          <p:spTgt spid="4100">
                                            <p:txEl>
                                              <p:pRg st="2" end="2"/>
                                            </p:txEl>
                                          </p:spTgt>
                                        </p:tgtEl>
                                      </p:cBhvr>
                                    </p:animEffect>
                                    <p:anim calcmode="lin" valueType="num">
                                      <p:cBhvr>
                                        <p:cTn id="28" dur="1000" fill="hold"/>
                                        <p:tgtEl>
                                          <p:spTgt spid="4100">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100">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0" fill="hold">
                                          <p:stCondLst>
                                            <p:cond delay="0"/>
                                          </p:stCondLst>
                                        </p:cTn>
                                        <p:tgtEl>
                                          <p:spTgt spid="4100">
                                            <p:txEl>
                                              <p:pRg st="3" end="3"/>
                                            </p:txEl>
                                          </p:spTgt>
                                        </p:tgtEl>
                                        <p:attrNameLst>
                                          <p:attrName>style.visibility</p:attrName>
                                        </p:attrNameLst>
                                      </p:cBhvr>
                                      <p:to>
                                        <p:strVal val="visible"/>
                                      </p:to>
                                    </p:set>
                                    <p:animEffect transition="in" filter="fade">
                                      <p:cBhvr>
                                        <p:cTn id="32" dur="1000"/>
                                        <p:tgtEl>
                                          <p:spTgt spid="4100">
                                            <p:txEl>
                                              <p:pRg st="3" end="3"/>
                                            </p:txEl>
                                          </p:spTgt>
                                        </p:tgtEl>
                                      </p:cBhvr>
                                    </p:animEffect>
                                    <p:anim calcmode="lin" valueType="num">
                                      <p:cBhvr>
                                        <p:cTn id="33" dur="1000" fill="hold"/>
                                        <p:tgtEl>
                                          <p:spTgt spid="4100">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4100">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0" fill="hold">
                                          <p:stCondLst>
                                            <p:cond delay="0"/>
                                          </p:stCondLst>
                                        </p:cTn>
                                        <p:tgtEl>
                                          <p:spTgt spid="4100">
                                            <p:txEl>
                                              <p:pRg st="4" end="4"/>
                                            </p:txEl>
                                          </p:spTgt>
                                        </p:tgtEl>
                                        <p:attrNameLst>
                                          <p:attrName>style.visibility</p:attrName>
                                        </p:attrNameLst>
                                      </p:cBhvr>
                                      <p:to>
                                        <p:strVal val="visible"/>
                                      </p:to>
                                    </p:set>
                                    <p:animEffect transition="in" filter="fade">
                                      <p:cBhvr>
                                        <p:cTn id="37" dur="1000"/>
                                        <p:tgtEl>
                                          <p:spTgt spid="4100">
                                            <p:txEl>
                                              <p:pRg st="4" end="4"/>
                                            </p:txEl>
                                          </p:spTgt>
                                        </p:tgtEl>
                                      </p:cBhvr>
                                    </p:animEffect>
                                    <p:anim calcmode="lin" valueType="num">
                                      <p:cBhvr>
                                        <p:cTn id="38" dur="1000" fill="hold"/>
                                        <p:tgtEl>
                                          <p:spTgt spid="4100">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410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tmplLst>
          <p:tmpl lvl="1">
            <p:tnLst>
              <p:par>
                <p:cTn presetID="47" presetClass="entr" presetSubtype="0" fill="hold" nodeType="clickEffect">
                  <p:stCondLst>
                    <p:cond delay="0"/>
                  </p:stCondLst>
                  <p:childTnLst>
                    <p:set>
                      <p:cBhvr>
                        <p:cTn dur="0" fill="hold">
                          <p:stCondLst>
                            <p:cond delay="0"/>
                          </p:stCondLst>
                        </p:cTn>
                        <p:tgtEl>
                          <p:spTgt spid="4100"/>
                        </p:tgtEl>
                        <p:attrNameLst>
                          <p:attrName>style.visibility</p:attrName>
                        </p:attrNameLst>
                      </p:cBhvr>
                      <p:to>
                        <p:strVal val="visible"/>
                      </p:to>
                    </p:set>
                    <p:animEffect transition="in" filter="fade">
                      <p:cBhvr>
                        <p:cTn dur="1000"/>
                        <p:tgtEl>
                          <p:spTgt spid="4100"/>
                        </p:tgtEl>
                      </p:cBhvr>
                    </p:animEffect>
                    <p:anim calcmode="lin" valueType="num">
                      <p:cBhvr>
                        <p:cTn dur="1000" fill="hold"/>
                        <p:tgtEl>
                          <p:spTgt spid="4100"/>
                        </p:tgtEl>
                        <p:attrNameLst>
                          <p:attrName>ppt_x</p:attrName>
                        </p:attrNameLst>
                      </p:cBhvr>
                      <p:tavLst>
                        <p:tav tm="0">
                          <p:val>
                            <p:strVal val="#ppt_x"/>
                          </p:val>
                        </p:tav>
                        <p:tav tm="100000">
                          <p:val>
                            <p:strVal val="#ppt_x"/>
                          </p:val>
                        </p:tav>
                      </p:tavLst>
                    </p:anim>
                    <p:anim calcmode="lin" valueType="num">
                      <p:cBhvr>
                        <p:cTn dur="1000" fill="hold"/>
                        <p:tgtEl>
                          <p:spTgt spid="4100"/>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withEffect">
                  <p:stCondLst>
                    <p:cond delay="0"/>
                  </p:stCondLst>
                  <p:childTnLst>
                    <p:set>
                      <p:cBhvr>
                        <p:cTn dur="0" fill="hold">
                          <p:stCondLst>
                            <p:cond delay="0"/>
                          </p:stCondLst>
                        </p:cTn>
                        <p:tgtEl>
                          <p:spTgt spid="4100"/>
                        </p:tgtEl>
                        <p:attrNameLst>
                          <p:attrName>style.visibility</p:attrName>
                        </p:attrNameLst>
                      </p:cBhvr>
                      <p:to>
                        <p:strVal val="visible"/>
                      </p:to>
                    </p:set>
                    <p:animEffect transition="in" filter="fade">
                      <p:cBhvr>
                        <p:cTn dur="1000"/>
                        <p:tgtEl>
                          <p:spTgt spid="4100"/>
                        </p:tgtEl>
                      </p:cBhvr>
                    </p:animEffect>
                    <p:anim calcmode="lin" valueType="num">
                      <p:cBhvr>
                        <p:cTn dur="1000" fill="hold"/>
                        <p:tgtEl>
                          <p:spTgt spid="4100"/>
                        </p:tgtEl>
                        <p:attrNameLst>
                          <p:attrName>ppt_x</p:attrName>
                        </p:attrNameLst>
                      </p:cBhvr>
                      <p:tavLst>
                        <p:tav tm="0">
                          <p:val>
                            <p:strVal val="#ppt_x"/>
                          </p:val>
                        </p:tav>
                        <p:tav tm="100000">
                          <p:val>
                            <p:strVal val="#ppt_x"/>
                          </p:val>
                        </p:tav>
                      </p:tavLst>
                    </p:anim>
                    <p:anim calcmode="lin" valueType="num">
                      <p:cBhvr>
                        <p:cTn dur="1000" fill="hold"/>
                        <p:tgtEl>
                          <p:spTgt spid="4100"/>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withEffect">
                  <p:stCondLst>
                    <p:cond delay="0"/>
                  </p:stCondLst>
                  <p:childTnLst>
                    <p:set>
                      <p:cBhvr>
                        <p:cTn dur="0" fill="hold">
                          <p:stCondLst>
                            <p:cond delay="0"/>
                          </p:stCondLst>
                        </p:cTn>
                        <p:tgtEl>
                          <p:spTgt spid="4100"/>
                        </p:tgtEl>
                        <p:attrNameLst>
                          <p:attrName>style.visibility</p:attrName>
                        </p:attrNameLst>
                      </p:cBhvr>
                      <p:to>
                        <p:strVal val="visible"/>
                      </p:to>
                    </p:set>
                    <p:animEffect transition="in" filter="fade">
                      <p:cBhvr>
                        <p:cTn dur="1000"/>
                        <p:tgtEl>
                          <p:spTgt spid="4100"/>
                        </p:tgtEl>
                      </p:cBhvr>
                    </p:animEffect>
                    <p:anim calcmode="lin" valueType="num">
                      <p:cBhvr>
                        <p:cTn dur="1000" fill="hold"/>
                        <p:tgtEl>
                          <p:spTgt spid="4100"/>
                        </p:tgtEl>
                        <p:attrNameLst>
                          <p:attrName>ppt_x</p:attrName>
                        </p:attrNameLst>
                      </p:cBhvr>
                      <p:tavLst>
                        <p:tav tm="0">
                          <p:val>
                            <p:strVal val="#ppt_x"/>
                          </p:val>
                        </p:tav>
                        <p:tav tm="100000">
                          <p:val>
                            <p:strVal val="#ppt_x"/>
                          </p:val>
                        </p:tav>
                      </p:tavLst>
                    </p:anim>
                    <p:anim calcmode="lin" valueType="num">
                      <p:cBhvr>
                        <p:cTn dur="1000" fill="hold"/>
                        <p:tgtEl>
                          <p:spTgt spid="4100"/>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withEffect">
                  <p:stCondLst>
                    <p:cond delay="0"/>
                  </p:stCondLst>
                  <p:childTnLst>
                    <p:set>
                      <p:cBhvr>
                        <p:cTn dur="0" fill="hold">
                          <p:stCondLst>
                            <p:cond delay="0"/>
                          </p:stCondLst>
                        </p:cTn>
                        <p:tgtEl>
                          <p:spTgt spid="4100"/>
                        </p:tgtEl>
                        <p:attrNameLst>
                          <p:attrName>style.visibility</p:attrName>
                        </p:attrNameLst>
                      </p:cBhvr>
                      <p:to>
                        <p:strVal val="visible"/>
                      </p:to>
                    </p:set>
                    <p:animEffect transition="in" filter="fade">
                      <p:cBhvr>
                        <p:cTn dur="1000"/>
                        <p:tgtEl>
                          <p:spTgt spid="4100"/>
                        </p:tgtEl>
                      </p:cBhvr>
                    </p:animEffect>
                    <p:anim calcmode="lin" valueType="num">
                      <p:cBhvr>
                        <p:cTn dur="1000" fill="hold"/>
                        <p:tgtEl>
                          <p:spTgt spid="4100"/>
                        </p:tgtEl>
                        <p:attrNameLst>
                          <p:attrName>ppt_x</p:attrName>
                        </p:attrNameLst>
                      </p:cBhvr>
                      <p:tavLst>
                        <p:tav tm="0">
                          <p:val>
                            <p:strVal val="#ppt_x"/>
                          </p:val>
                        </p:tav>
                        <p:tav tm="100000">
                          <p:val>
                            <p:strVal val="#ppt_x"/>
                          </p:val>
                        </p:tav>
                      </p:tavLst>
                    </p:anim>
                    <p:anim calcmode="lin" valueType="num">
                      <p:cBhvr>
                        <p:cTn dur="1000" fill="hold"/>
                        <p:tgtEl>
                          <p:spTgt spid="4100"/>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withEffect">
                  <p:stCondLst>
                    <p:cond delay="0"/>
                  </p:stCondLst>
                  <p:childTnLst>
                    <p:set>
                      <p:cBhvr>
                        <p:cTn dur="0" fill="hold">
                          <p:stCondLst>
                            <p:cond delay="0"/>
                          </p:stCondLst>
                        </p:cTn>
                        <p:tgtEl>
                          <p:spTgt spid="4100"/>
                        </p:tgtEl>
                        <p:attrNameLst>
                          <p:attrName>style.visibility</p:attrName>
                        </p:attrNameLst>
                      </p:cBhvr>
                      <p:to>
                        <p:strVal val="visible"/>
                      </p:to>
                    </p:set>
                    <p:animEffect transition="in" filter="fade">
                      <p:cBhvr>
                        <p:cTn dur="1000"/>
                        <p:tgtEl>
                          <p:spTgt spid="4100"/>
                        </p:tgtEl>
                      </p:cBhvr>
                    </p:animEffect>
                    <p:anim calcmode="lin" valueType="num">
                      <p:cBhvr>
                        <p:cTn dur="1000" fill="hold"/>
                        <p:tgtEl>
                          <p:spTgt spid="4100"/>
                        </p:tgtEl>
                        <p:attrNameLst>
                          <p:attrName>ppt_x</p:attrName>
                        </p:attrNameLst>
                      </p:cBhvr>
                      <p:tavLst>
                        <p:tav tm="0">
                          <p:val>
                            <p:strVal val="#ppt_x"/>
                          </p:val>
                        </p:tav>
                        <p:tav tm="100000">
                          <p:val>
                            <p:strVal val="#ppt_x"/>
                          </p:val>
                        </p:tav>
                      </p:tavLst>
                    </p:anim>
                    <p:anim calcmode="lin" valueType="num">
                      <p:cBhvr>
                        <p:cTn dur="1000" fill="hold"/>
                        <p:tgtEl>
                          <p:spTgt spid="4100"/>
                        </p:tgtEl>
                        <p:attrNameLst>
                          <p:attrName>ppt_y</p:attrName>
                        </p:attrNameLst>
                      </p:cBhvr>
                      <p:tavLst>
                        <p:tav tm="0">
                          <p:val>
                            <p:strVal val="#ppt_y-.1"/>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ea typeface="宋体" pitchFamily="2" charset="-122"/>
        </a:defRPr>
      </a:lvl2pPr>
      <a:lvl3pPr algn="ctr" rtl="0" eaLnBrk="0" fontAlgn="base" hangingPunct="0">
        <a:spcBef>
          <a:spcPct val="0"/>
        </a:spcBef>
        <a:spcAft>
          <a:spcPct val="0"/>
        </a:spcAft>
        <a:defRPr sz="4400">
          <a:solidFill>
            <a:schemeClr val="tx1"/>
          </a:solidFill>
          <a:latin typeface="Comic Sans MS" pitchFamily="66" charset="0"/>
          <a:ea typeface="宋体" pitchFamily="2" charset="-122"/>
        </a:defRPr>
      </a:lvl3pPr>
      <a:lvl4pPr algn="ctr" rtl="0" eaLnBrk="0" fontAlgn="base" hangingPunct="0">
        <a:spcBef>
          <a:spcPct val="0"/>
        </a:spcBef>
        <a:spcAft>
          <a:spcPct val="0"/>
        </a:spcAft>
        <a:defRPr sz="4400">
          <a:solidFill>
            <a:schemeClr val="tx1"/>
          </a:solidFill>
          <a:latin typeface="Comic Sans MS" pitchFamily="66" charset="0"/>
          <a:ea typeface="宋体" pitchFamily="2" charset="-122"/>
        </a:defRPr>
      </a:lvl4pPr>
      <a:lvl5pPr algn="ctr" rtl="0" eaLnBrk="0" fontAlgn="base" hangingPunct="0">
        <a:spcBef>
          <a:spcPct val="0"/>
        </a:spcBef>
        <a:spcAft>
          <a:spcPct val="0"/>
        </a:spcAft>
        <a:defRPr sz="4400">
          <a:solidFill>
            <a:schemeClr val="tx1"/>
          </a:solidFill>
          <a:latin typeface="Comic Sans MS" pitchFamily="66" charset="0"/>
          <a:ea typeface="宋体" pitchFamily="2" charset="-122"/>
        </a:defRPr>
      </a:lvl5pPr>
      <a:lvl6pPr marL="457200" algn="ctr" rtl="0" fontAlgn="base">
        <a:spcBef>
          <a:spcPct val="0"/>
        </a:spcBef>
        <a:spcAft>
          <a:spcPct val="0"/>
        </a:spcAft>
        <a:defRPr sz="4400">
          <a:solidFill>
            <a:schemeClr val="tx1"/>
          </a:solidFill>
          <a:latin typeface="Comic Sans MS" pitchFamily="66" charset="0"/>
          <a:ea typeface="宋体" pitchFamily="2" charset="-122"/>
        </a:defRPr>
      </a:lvl6pPr>
      <a:lvl7pPr marL="914400" algn="ctr" rtl="0" fontAlgn="base">
        <a:spcBef>
          <a:spcPct val="0"/>
        </a:spcBef>
        <a:spcAft>
          <a:spcPct val="0"/>
        </a:spcAft>
        <a:defRPr sz="4400">
          <a:solidFill>
            <a:schemeClr val="tx1"/>
          </a:solidFill>
          <a:latin typeface="Comic Sans MS" pitchFamily="66" charset="0"/>
          <a:ea typeface="宋体" pitchFamily="2" charset="-122"/>
        </a:defRPr>
      </a:lvl7pPr>
      <a:lvl8pPr marL="1371600" algn="ctr" rtl="0" fontAlgn="base">
        <a:spcBef>
          <a:spcPct val="0"/>
        </a:spcBef>
        <a:spcAft>
          <a:spcPct val="0"/>
        </a:spcAft>
        <a:defRPr sz="4400">
          <a:solidFill>
            <a:schemeClr val="tx1"/>
          </a:solidFill>
          <a:latin typeface="Comic Sans MS" pitchFamily="66" charset="0"/>
          <a:ea typeface="宋体" pitchFamily="2" charset="-122"/>
        </a:defRPr>
      </a:lvl8pPr>
      <a:lvl9pPr marL="1828800" algn="ctr" rtl="0" fontAlgn="base">
        <a:spcBef>
          <a:spcPct val="0"/>
        </a:spcBef>
        <a:spcAft>
          <a:spcPct val="0"/>
        </a:spcAft>
        <a:defRPr sz="4400">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s.google.com/imgres?imgurl=www.nrc.nl/images/dijkstra.jpg&amp;imgrefurl=http://www.nrc.nl/binnenland/artikel/1028785132666.html&amp;h=326&amp;w=216&amp;prev=/images%3Fq%3Ddijkstra%26svnum%3D10%26hl%3Dzh-CN%26lr%3D%26ie%3DUTF-8%26oe%3DUTF-8%26sa%3DN"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images.google.com/imgres?imgurl=www.cwi.nl/cwi/about/annual-reports/2000/JV/HTML/algemeen/dijkstra.jpg&amp;imgrefurl=http://www.cwi.nl/cwi/about/annual-reports/2000/JV/HTML/algemeen/&amp;h=480&amp;w=640&amp;prev=/images%3Fq%3Ddijkstra%26svnum%3D10%26hl%3Dzh-CN%26lr%3D%26ie%3DUTF-8%26oe%3DUTF-8%26sa%3D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71600" y="1876425"/>
            <a:ext cx="6400800" cy="1839913"/>
          </a:xfrm>
        </p:spPr>
        <p:txBody>
          <a:bodyPr/>
          <a:lstStyle/>
          <a:p>
            <a:pPr eaLnBrk="1" hangingPunct="1">
              <a:defRPr/>
            </a:pPr>
            <a:r>
              <a:rPr lang="zh-CN" altLang="en-US" dirty="0" smtClean="0"/>
              <a:t>实验</a:t>
            </a:r>
            <a:r>
              <a:rPr lang="en-US" altLang="zh-CN" dirty="0" smtClean="0"/>
              <a:t>9  </a:t>
            </a:r>
            <a:r>
              <a:rPr lang="zh-CN" altLang="en-US" dirty="0" smtClean="0"/>
              <a:t>驱动程序设计</a:t>
            </a:r>
            <a:r>
              <a:rPr lang="en-US" altLang="zh-CN" dirty="0" smtClean="0"/>
              <a:t>(</a:t>
            </a:r>
            <a:r>
              <a:rPr lang="zh-CN" altLang="en-US" dirty="0" smtClean="0"/>
              <a:t>一</a:t>
            </a:r>
            <a:r>
              <a:rPr lang="en-US" altLang="zh-CN" dirty="0" smtClean="0"/>
              <a:t>)</a:t>
            </a:r>
            <a:endParaRPr lang="zh-CN" altLang="en-US" sz="3200" dirty="0" smtClean="0"/>
          </a:p>
        </p:txBody>
      </p:sp>
      <p:pic>
        <p:nvPicPr>
          <p:cNvPr id="3076" name="Picture 5" descr="linu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313" y="3840163"/>
            <a:ext cx="141763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设备和设备文件</a:t>
            </a:r>
          </a:p>
        </p:txBody>
      </p:sp>
      <p:sp>
        <p:nvSpPr>
          <p:cNvPr id="130051" name="Rectangle 3"/>
          <p:cNvSpPr>
            <a:spLocks noGrp="1" noChangeArrowheads="1"/>
          </p:cNvSpPr>
          <p:nvPr>
            <p:ph type="body" idx="1"/>
          </p:nvPr>
        </p:nvSpPr>
        <p:spPr>
          <a:xfrm>
            <a:off x="685800" y="1828800"/>
            <a:ext cx="7696200" cy="3905250"/>
          </a:xfrm>
        </p:spPr>
        <p:txBody>
          <a:bodyPr/>
          <a:lstStyle/>
          <a:p>
            <a:pPr eaLnBrk="1" hangingPunct="1"/>
            <a:r>
              <a:rPr lang="zh-CN" altLang="en-US" sz="2800" smtClean="0"/>
              <a:t>观察一下设备文件：</a:t>
            </a:r>
          </a:p>
          <a:p>
            <a:pPr lvl="1" eaLnBrk="1" hangingPunct="1"/>
            <a:r>
              <a:rPr lang="zh-CN" altLang="en-US" sz="2400" smtClean="0"/>
              <a:t>打开一个终端窗口</a:t>
            </a:r>
          </a:p>
          <a:p>
            <a:pPr lvl="1" eaLnBrk="1" hangingPunct="1"/>
            <a:r>
              <a:rPr lang="zh-CN" altLang="en-US" sz="2400" smtClean="0"/>
              <a:t>输入 </a:t>
            </a:r>
            <a:r>
              <a:rPr lang="en-US" altLang="zh-CN" sz="2400" smtClean="0"/>
              <a:t>cd   /dev</a:t>
            </a:r>
            <a:r>
              <a:rPr lang="zh-CN" altLang="en-US" sz="2400" smtClean="0"/>
              <a:t>，意思是到</a:t>
            </a:r>
            <a:r>
              <a:rPr lang="en-US" altLang="zh-CN" sz="2400" smtClean="0"/>
              <a:t>/dev</a:t>
            </a:r>
            <a:r>
              <a:rPr lang="zh-CN" altLang="en-US" sz="2400" smtClean="0"/>
              <a:t>目录下去。</a:t>
            </a:r>
          </a:p>
          <a:p>
            <a:pPr lvl="1" eaLnBrk="1" hangingPunct="1"/>
            <a:r>
              <a:rPr lang="zh-CN" altLang="en-US" sz="2400" smtClean="0"/>
              <a:t>输入</a:t>
            </a:r>
            <a:r>
              <a:rPr lang="en-US" altLang="zh-CN" sz="2400" smtClean="0"/>
              <a:t>ls</a:t>
            </a:r>
            <a:r>
              <a:rPr lang="zh-CN" altLang="en-US" sz="2400" smtClean="0"/>
              <a:t>，可以看到所有的设备文件。</a:t>
            </a:r>
          </a:p>
          <a:p>
            <a:pPr lvl="1" eaLnBrk="1" hangingPunct="1"/>
            <a:r>
              <a:rPr lang="zh-CN" altLang="en-US" sz="2400" smtClean="0"/>
              <a:t>输入</a:t>
            </a:r>
            <a:r>
              <a:rPr lang="en-US" altLang="zh-CN" sz="2400" smtClean="0"/>
              <a:t>ls   -l</a:t>
            </a:r>
            <a:r>
              <a:rPr lang="zh-CN" altLang="en-US" sz="2400" smtClean="0"/>
              <a:t>，可以看到设备文件的细节。</a:t>
            </a:r>
          </a:p>
          <a:p>
            <a:pPr lvl="1" eaLnBrk="1" hangingPunct="1"/>
            <a:r>
              <a:rPr lang="zh-CN" altLang="en-US" sz="2400" smtClean="0"/>
              <a:t>第一列标为</a:t>
            </a:r>
            <a:r>
              <a:rPr lang="en-US" altLang="zh-CN" sz="2400" smtClean="0"/>
              <a:t>c</a:t>
            </a:r>
            <a:r>
              <a:rPr lang="zh-CN" altLang="en-US" sz="2400" smtClean="0"/>
              <a:t>的是字符设备文件，标为</a:t>
            </a:r>
            <a:r>
              <a:rPr lang="en-US" altLang="zh-CN" sz="2400" smtClean="0"/>
              <a:t>b</a:t>
            </a:r>
            <a:r>
              <a:rPr lang="zh-CN" altLang="en-US" sz="2400" smtClean="0"/>
              <a:t>的是块设备文件。</a:t>
            </a:r>
          </a:p>
          <a:p>
            <a:pPr lvl="1" eaLnBrk="1" hangingPunct="1"/>
            <a:r>
              <a:rPr lang="zh-CN" altLang="en-US" sz="2400" smtClean="0"/>
              <a:t>每行中间有两个整数，用逗号分隔，表示主设备号和次设备号。</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130050"/>
                                        </p:tgtEl>
                                        <p:attrNameLst>
                                          <p:attrName>style.visibility</p:attrName>
                                        </p:attrNameLst>
                                      </p:cBhvr>
                                      <p:to>
                                        <p:strVal val="visible"/>
                                      </p:to>
                                    </p:set>
                                    <p:animEffect transition="in" filter="fade">
                                      <p:cBhvr>
                                        <p:cTn id="7" dur="799" decel="100000"/>
                                        <p:tgtEl>
                                          <p:spTgt spid="130050"/>
                                        </p:tgtEl>
                                      </p:cBhvr>
                                    </p:animEffect>
                                    <p:anim calcmode="lin" valueType="num">
                                      <p:cBhvr>
                                        <p:cTn id="8" dur="799" decel="100000" fill="hold"/>
                                        <p:tgtEl>
                                          <p:spTgt spid="130050"/>
                                        </p:tgtEl>
                                        <p:attrNameLst>
                                          <p:attrName>style.rotation</p:attrName>
                                        </p:attrNameLst>
                                      </p:cBhvr>
                                      <p:tavLst>
                                        <p:tav tm="0">
                                          <p:val>
                                            <p:fltVal val="-90"/>
                                          </p:val>
                                        </p:tav>
                                        <p:tav tm="100000">
                                          <p:val>
                                            <p:fltVal val="0"/>
                                          </p:val>
                                        </p:tav>
                                      </p:tavLst>
                                    </p:anim>
                                    <p:anim calcmode="lin" valueType="num">
                                      <p:cBhvr>
                                        <p:cTn id="9" dur="799" decel="100000" fill="hold"/>
                                        <p:tgtEl>
                                          <p:spTgt spid="130050"/>
                                        </p:tgtEl>
                                        <p:attrNameLst>
                                          <p:attrName>ppt_x</p:attrName>
                                        </p:attrNameLst>
                                      </p:cBhvr>
                                      <p:tavLst>
                                        <p:tav tm="0">
                                          <p:val>
                                            <p:strVal val="#ppt_x+0.4"/>
                                          </p:val>
                                        </p:tav>
                                        <p:tav tm="100000">
                                          <p:val>
                                            <p:strVal val="#ppt_x-0.05"/>
                                          </p:val>
                                        </p:tav>
                                      </p:tavLst>
                                    </p:anim>
                                    <p:anim calcmode="lin" valueType="num">
                                      <p:cBhvr>
                                        <p:cTn id="10" dur="799" decel="100000" fill="hold"/>
                                        <p:tgtEl>
                                          <p:spTgt spid="130050"/>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30050"/>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30050"/>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130051">
                                            <p:txEl>
                                              <p:pRg st="0" end="0"/>
                                            </p:txEl>
                                          </p:spTgt>
                                        </p:tgtEl>
                                        <p:attrNameLst>
                                          <p:attrName>style.visibility</p:attrName>
                                        </p:attrNameLst>
                                      </p:cBhvr>
                                      <p:to>
                                        <p:strVal val="visible"/>
                                      </p:to>
                                    </p:set>
                                    <p:animEffect transition="in" filter="fade">
                                      <p:cBhvr>
                                        <p:cTn id="17" dur="1000"/>
                                        <p:tgtEl>
                                          <p:spTgt spid="130051">
                                            <p:txEl>
                                              <p:pRg st="0" end="0"/>
                                            </p:txEl>
                                          </p:spTgt>
                                        </p:tgtEl>
                                      </p:cBhvr>
                                    </p:animEffect>
                                    <p:anim calcmode="lin" valueType="num">
                                      <p:cBhvr>
                                        <p:cTn id="18" dur="1000" fill="hold"/>
                                        <p:tgtEl>
                                          <p:spTgt spid="130051">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00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0" fill="hold">
                                          <p:stCondLst>
                                            <p:cond delay="0"/>
                                          </p:stCondLst>
                                        </p:cTn>
                                        <p:tgtEl>
                                          <p:spTgt spid="130051">
                                            <p:txEl>
                                              <p:pRg st="1" end="1"/>
                                            </p:txEl>
                                          </p:spTgt>
                                        </p:tgtEl>
                                        <p:attrNameLst>
                                          <p:attrName>style.visibility</p:attrName>
                                        </p:attrNameLst>
                                      </p:cBhvr>
                                      <p:to>
                                        <p:strVal val="visible"/>
                                      </p:to>
                                    </p:set>
                                    <p:animEffect transition="in" filter="fade">
                                      <p:cBhvr>
                                        <p:cTn id="24" dur="1000"/>
                                        <p:tgtEl>
                                          <p:spTgt spid="130051">
                                            <p:txEl>
                                              <p:pRg st="1" end="1"/>
                                            </p:txEl>
                                          </p:spTgt>
                                        </p:tgtEl>
                                      </p:cBhvr>
                                    </p:animEffect>
                                    <p:anim calcmode="lin" valueType="num">
                                      <p:cBhvr>
                                        <p:cTn id="25" dur="1000" fill="hold"/>
                                        <p:tgtEl>
                                          <p:spTgt spid="130051">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300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0" fill="hold">
                                          <p:stCondLst>
                                            <p:cond delay="0"/>
                                          </p:stCondLst>
                                        </p:cTn>
                                        <p:tgtEl>
                                          <p:spTgt spid="130051">
                                            <p:txEl>
                                              <p:pRg st="2" end="2"/>
                                            </p:txEl>
                                          </p:spTgt>
                                        </p:tgtEl>
                                        <p:attrNameLst>
                                          <p:attrName>style.visibility</p:attrName>
                                        </p:attrNameLst>
                                      </p:cBhvr>
                                      <p:to>
                                        <p:strVal val="visible"/>
                                      </p:to>
                                    </p:set>
                                    <p:animEffect transition="in" filter="fade">
                                      <p:cBhvr>
                                        <p:cTn id="31" dur="1000"/>
                                        <p:tgtEl>
                                          <p:spTgt spid="130051">
                                            <p:txEl>
                                              <p:pRg st="2" end="2"/>
                                            </p:txEl>
                                          </p:spTgt>
                                        </p:tgtEl>
                                      </p:cBhvr>
                                    </p:animEffect>
                                    <p:anim calcmode="lin" valueType="num">
                                      <p:cBhvr>
                                        <p:cTn id="32" dur="10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00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0" fill="hold">
                                          <p:stCondLst>
                                            <p:cond delay="0"/>
                                          </p:stCondLst>
                                        </p:cTn>
                                        <p:tgtEl>
                                          <p:spTgt spid="130051">
                                            <p:txEl>
                                              <p:pRg st="3" end="3"/>
                                            </p:txEl>
                                          </p:spTgt>
                                        </p:tgtEl>
                                        <p:attrNameLst>
                                          <p:attrName>style.visibility</p:attrName>
                                        </p:attrNameLst>
                                      </p:cBhvr>
                                      <p:to>
                                        <p:strVal val="visible"/>
                                      </p:to>
                                    </p:set>
                                    <p:animEffect transition="in" filter="fade">
                                      <p:cBhvr>
                                        <p:cTn id="38" dur="1000"/>
                                        <p:tgtEl>
                                          <p:spTgt spid="130051">
                                            <p:txEl>
                                              <p:pRg st="3" end="3"/>
                                            </p:txEl>
                                          </p:spTgt>
                                        </p:tgtEl>
                                      </p:cBhvr>
                                    </p:animEffect>
                                    <p:anim calcmode="lin" valueType="num">
                                      <p:cBhvr>
                                        <p:cTn id="39" dur="1000" fill="hold"/>
                                        <p:tgtEl>
                                          <p:spTgt spid="130051">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300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7" presetClass="entr" presetSubtype="0" fill="hold" grpId="0" nodeType="clickEffect">
                                  <p:stCondLst>
                                    <p:cond delay="0"/>
                                  </p:stCondLst>
                                  <p:childTnLst>
                                    <p:set>
                                      <p:cBhvr>
                                        <p:cTn id="44" dur="0" fill="hold">
                                          <p:stCondLst>
                                            <p:cond delay="0"/>
                                          </p:stCondLst>
                                        </p:cTn>
                                        <p:tgtEl>
                                          <p:spTgt spid="130051">
                                            <p:txEl>
                                              <p:pRg st="4" end="4"/>
                                            </p:txEl>
                                          </p:spTgt>
                                        </p:tgtEl>
                                        <p:attrNameLst>
                                          <p:attrName>style.visibility</p:attrName>
                                        </p:attrNameLst>
                                      </p:cBhvr>
                                      <p:to>
                                        <p:strVal val="visible"/>
                                      </p:to>
                                    </p:set>
                                    <p:animEffect transition="in" filter="fade">
                                      <p:cBhvr>
                                        <p:cTn id="45" dur="1000"/>
                                        <p:tgtEl>
                                          <p:spTgt spid="130051">
                                            <p:txEl>
                                              <p:pRg st="4" end="4"/>
                                            </p:txEl>
                                          </p:spTgt>
                                        </p:tgtEl>
                                      </p:cBhvr>
                                    </p:animEffect>
                                    <p:anim calcmode="lin" valueType="num">
                                      <p:cBhvr>
                                        <p:cTn id="46" dur="1000" fill="hold"/>
                                        <p:tgtEl>
                                          <p:spTgt spid="130051">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300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7" presetClass="entr" presetSubtype="0" fill="hold" grpId="0" nodeType="clickEffect">
                                  <p:stCondLst>
                                    <p:cond delay="0"/>
                                  </p:stCondLst>
                                  <p:childTnLst>
                                    <p:set>
                                      <p:cBhvr>
                                        <p:cTn id="51" dur="0" fill="hold">
                                          <p:stCondLst>
                                            <p:cond delay="0"/>
                                          </p:stCondLst>
                                        </p:cTn>
                                        <p:tgtEl>
                                          <p:spTgt spid="130051">
                                            <p:txEl>
                                              <p:pRg st="5" end="5"/>
                                            </p:txEl>
                                          </p:spTgt>
                                        </p:tgtEl>
                                        <p:attrNameLst>
                                          <p:attrName>style.visibility</p:attrName>
                                        </p:attrNameLst>
                                      </p:cBhvr>
                                      <p:to>
                                        <p:strVal val="visible"/>
                                      </p:to>
                                    </p:set>
                                    <p:animEffect transition="in" filter="fade">
                                      <p:cBhvr>
                                        <p:cTn id="52" dur="1000"/>
                                        <p:tgtEl>
                                          <p:spTgt spid="130051">
                                            <p:txEl>
                                              <p:pRg st="5" end="5"/>
                                            </p:txEl>
                                          </p:spTgt>
                                        </p:tgtEl>
                                      </p:cBhvr>
                                    </p:animEffect>
                                    <p:anim calcmode="lin" valueType="num">
                                      <p:cBhvr>
                                        <p:cTn id="53" dur="1000" fill="hold"/>
                                        <p:tgtEl>
                                          <p:spTgt spid="130051">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300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7" presetClass="entr" presetSubtype="0" fill="hold" grpId="0" nodeType="clickEffect">
                                  <p:stCondLst>
                                    <p:cond delay="0"/>
                                  </p:stCondLst>
                                  <p:childTnLst>
                                    <p:set>
                                      <p:cBhvr>
                                        <p:cTn id="58" dur="0" fill="hold">
                                          <p:stCondLst>
                                            <p:cond delay="0"/>
                                          </p:stCondLst>
                                        </p:cTn>
                                        <p:tgtEl>
                                          <p:spTgt spid="130051">
                                            <p:txEl>
                                              <p:pRg st="6" end="6"/>
                                            </p:txEl>
                                          </p:spTgt>
                                        </p:tgtEl>
                                        <p:attrNameLst>
                                          <p:attrName>style.visibility</p:attrName>
                                        </p:attrNameLst>
                                      </p:cBhvr>
                                      <p:to>
                                        <p:strVal val="visible"/>
                                      </p:to>
                                    </p:set>
                                    <p:animEffect transition="in" filter="fade">
                                      <p:cBhvr>
                                        <p:cTn id="59" dur="1000"/>
                                        <p:tgtEl>
                                          <p:spTgt spid="130051">
                                            <p:txEl>
                                              <p:pRg st="6" end="6"/>
                                            </p:txEl>
                                          </p:spTgt>
                                        </p:tgtEl>
                                      </p:cBhvr>
                                    </p:animEffect>
                                    <p:anim calcmode="lin" valueType="num">
                                      <p:cBhvr>
                                        <p:cTn id="60" dur="1000" fill="hold"/>
                                        <p:tgtEl>
                                          <p:spTgt spid="130051">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13005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主设备号和次设备号</a:t>
            </a:r>
          </a:p>
        </p:txBody>
      </p:sp>
      <p:sp>
        <p:nvSpPr>
          <p:cNvPr id="13315" name="Rectangle 3"/>
          <p:cNvSpPr>
            <a:spLocks noGrp="1" noChangeArrowheads="1"/>
          </p:cNvSpPr>
          <p:nvPr>
            <p:ph type="body" idx="1"/>
          </p:nvPr>
        </p:nvSpPr>
        <p:spPr/>
        <p:txBody>
          <a:bodyPr/>
          <a:lstStyle/>
          <a:p>
            <a:pPr eaLnBrk="1" hangingPunct="1">
              <a:lnSpc>
                <a:spcPct val="90000"/>
              </a:lnSpc>
            </a:pPr>
            <a:r>
              <a:rPr lang="zh-CN" altLang="en-US" smtClean="0"/>
              <a:t>主设备号标明了设备的类型，比如软盘是</a:t>
            </a:r>
            <a:r>
              <a:rPr lang="en-US" altLang="zh-CN" smtClean="0"/>
              <a:t>2</a:t>
            </a:r>
            <a:r>
              <a:rPr lang="zh-CN" altLang="en-US" smtClean="0"/>
              <a:t>，硬盘是</a:t>
            </a:r>
            <a:r>
              <a:rPr lang="en-US" altLang="zh-CN" smtClean="0"/>
              <a:t>3</a:t>
            </a:r>
            <a:r>
              <a:rPr lang="zh-CN" altLang="en-US" smtClean="0"/>
              <a:t>，</a:t>
            </a:r>
            <a:r>
              <a:rPr lang="en-US" altLang="zh-CN" smtClean="0"/>
              <a:t>SCSI</a:t>
            </a:r>
            <a:r>
              <a:rPr lang="zh-CN" altLang="en-US" smtClean="0"/>
              <a:t>硬盘是</a:t>
            </a:r>
            <a:r>
              <a:rPr lang="en-US" altLang="zh-CN" smtClean="0"/>
              <a:t>8</a:t>
            </a:r>
            <a:r>
              <a:rPr lang="zh-CN" altLang="en-US" smtClean="0"/>
              <a:t>，等等。</a:t>
            </a:r>
          </a:p>
          <a:p>
            <a:pPr eaLnBrk="1" hangingPunct="1">
              <a:lnSpc>
                <a:spcPct val="90000"/>
              </a:lnSpc>
            </a:pPr>
            <a:r>
              <a:rPr lang="zh-CN" altLang="en-US" smtClean="0"/>
              <a:t>次设备号标明了系统中每一个这样的设备，比如第一个硬盘是</a:t>
            </a:r>
            <a:r>
              <a:rPr lang="en-US" altLang="zh-CN" smtClean="0"/>
              <a:t>0</a:t>
            </a:r>
            <a:r>
              <a:rPr lang="zh-CN" altLang="en-US" smtClean="0"/>
              <a:t>，第二个是</a:t>
            </a:r>
            <a:r>
              <a:rPr lang="en-US" altLang="zh-CN" smtClean="0"/>
              <a:t>1</a:t>
            </a:r>
            <a:r>
              <a:rPr lang="zh-CN" altLang="en-US" smtClean="0"/>
              <a:t>，等等。</a:t>
            </a:r>
          </a:p>
          <a:p>
            <a:pPr eaLnBrk="1" hangingPunct="1">
              <a:lnSpc>
                <a:spcPct val="90000"/>
              </a:lnSpc>
            </a:pPr>
            <a:r>
              <a:rPr lang="zh-CN" altLang="en-US" smtClean="0"/>
              <a:t>也就是说，设备号为</a:t>
            </a:r>
            <a:r>
              <a:rPr lang="en-US" altLang="zh-CN" smtClean="0"/>
              <a:t>(3, 0)</a:t>
            </a:r>
            <a:r>
              <a:rPr lang="zh-CN" altLang="en-US" smtClean="0"/>
              <a:t>的设备文件，表示了实际系统中的第一个硬盘。</a:t>
            </a:r>
          </a:p>
        </p:txBody>
      </p:sp>
    </p:spTree>
  </p:cSld>
  <p:clrMapOvr>
    <a:masterClrMapping/>
  </p:clrMapOvr>
  <p:transition>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建立设备文件</a:t>
            </a:r>
          </a:p>
        </p:txBody>
      </p:sp>
      <p:sp>
        <p:nvSpPr>
          <p:cNvPr id="14339" name="Rectangle 3"/>
          <p:cNvSpPr>
            <a:spLocks noGrp="1" noChangeArrowheads="1"/>
          </p:cNvSpPr>
          <p:nvPr>
            <p:ph type="body" idx="1"/>
          </p:nvPr>
        </p:nvSpPr>
        <p:spPr>
          <a:xfrm>
            <a:off x="685800" y="1828800"/>
            <a:ext cx="7696200" cy="3905250"/>
          </a:xfrm>
        </p:spPr>
        <p:txBody>
          <a:bodyPr/>
          <a:lstStyle/>
          <a:p>
            <a:pPr eaLnBrk="1" hangingPunct="1"/>
            <a:r>
              <a:rPr lang="zh-CN" altLang="en-US" sz="2800" smtClean="0"/>
              <a:t>使用</a:t>
            </a:r>
            <a:r>
              <a:rPr lang="en-US" altLang="zh-CN" sz="2800" smtClean="0"/>
              <a:t>Linux</a:t>
            </a:r>
            <a:r>
              <a:rPr lang="zh-CN" altLang="en-US" sz="2800" smtClean="0"/>
              <a:t>命令</a:t>
            </a:r>
            <a:r>
              <a:rPr lang="en-US" altLang="zh-CN" sz="2800" smtClean="0"/>
              <a:t>mknod</a:t>
            </a:r>
            <a:r>
              <a:rPr lang="zh-CN" altLang="en-US" sz="2800" smtClean="0"/>
              <a:t>建立一个设备文件。</a:t>
            </a:r>
          </a:p>
          <a:p>
            <a:pPr eaLnBrk="1" hangingPunct="1"/>
            <a:r>
              <a:rPr lang="zh-CN" altLang="en-US" sz="2800" smtClean="0"/>
              <a:t>比如输入</a:t>
            </a:r>
            <a:r>
              <a:rPr lang="en-US" altLang="zh-CN" sz="2800" smtClean="0"/>
              <a:t>mknod  /dev/my_disk  b  42  0</a:t>
            </a:r>
            <a:r>
              <a:rPr lang="zh-CN" altLang="en-US" sz="2800" smtClean="0"/>
              <a:t>命令，说明要建立一个块设备文件，名字是</a:t>
            </a:r>
            <a:r>
              <a:rPr lang="en-US" altLang="zh-CN" sz="2800" smtClean="0"/>
              <a:t>my_disk</a:t>
            </a:r>
            <a:r>
              <a:rPr lang="zh-CN" altLang="en-US" sz="2800" smtClean="0"/>
              <a:t>，主设备号是</a:t>
            </a:r>
            <a:r>
              <a:rPr lang="en-US" altLang="zh-CN" sz="2800" smtClean="0"/>
              <a:t>42</a:t>
            </a:r>
            <a:r>
              <a:rPr lang="zh-CN" altLang="en-US" sz="2800" smtClean="0"/>
              <a:t>，次设备号是</a:t>
            </a:r>
            <a:r>
              <a:rPr lang="en-US" altLang="zh-CN" sz="2800" smtClean="0"/>
              <a:t>0</a:t>
            </a:r>
            <a:r>
              <a:rPr lang="zh-CN" altLang="en-US" sz="2800" smtClean="0"/>
              <a:t>。</a:t>
            </a:r>
          </a:p>
          <a:p>
            <a:pPr eaLnBrk="1" hangingPunct="1"/>
            <a:r>
              <a:rPr lang="zh-CN" altLang="en-US" sz="2800" smtClean="0"/>
              <a:t>主设备号</a:t>
            </a:r>
            <a:r>
              <a:rPr lang="en-US" altLang="zh-CN" sz="2800" smtClean="0"/>
              <a:t>42</a:t>
            </a:r>
            <a:r>
              <a:rPr lang="zh-CN" altLang="en-US" sz="2800" smtClean="0"/>
              <a:t>在系统中是空闲的，因此一般应该能够建立成功。</a:t>
            </a:r>
          </a:p>
          <a:p>
            <a:pPr eaLnBrk="1" hangingPunct="1"/>
            <a:r>
              <a:rPr lang="zh-CN" altLang="en-US" sz="2800" smtClean="0"/>
              <a:t>看看你是否成功的建立了这个文件。</a:t>
            </a:r>
          </a:p>
          <a:p>
            <a:pPr lvl="1" eaLnBrk="1" hangingPunct="1"/>
            <a:r>
              <a:rPr lang="zh-CN" altLang="en-US" sz="2400" smtClean="0"/>
              <a:t>输入命令 </a:t>
            </a:r>
            <a:r>
              <a:rPr lang="en-US" altLang="zh-CN" sz="2400" smtClean="0"/>
              <a:t>ls   -l   /dev/my_disk</a:t>
            </a:r>
          </a:p>
        </p:txBody>
      </p:sp>
    </p:spTree>
  </p:cSld>
  <p:clrMapOvr>
    <a:masterClrMapping/>
  </p:clrMapOvr>
  <p:transition>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试试这个例子！</a:t>
            </a:r>
          </a:p>
        </p:txBody>
      </p:sp>
      <p:sp>
        <p:nvSpPr>
          <p:cNvPr id="15363" name="Rectangle 3"/>
          <p:cNvSpPr>
            <a:spLocks noGrp="1" noChangeArrowheads="1"/>
          </p:cNvSpPr>
          <p:nvPr>
            <p:ph type="body" idx="1"/>
          </p:nvPr>
        </p:nvSpPr>
        <p:spPr/>
        <p:txBody>
          <a:bodyPr/>
          <a:lstStyle/>
          <a:p>
            <a:pPr eaLnBrk="1" hangingPunct="1"/>
            <a:r>
              <a:rPr lang="zh-CN" altLang="en-US" sz="2800" smtClean="0"/>
              <a:t>从我这里</a:t>
            </a:r>
            <a:r>
              <a:rPr lang="en-US" altLang="zh-CN" sz="2800" smtClean="0"/>
              <a:t>copy</a:t>
            </a:r>
            <a:r>
              <a:rPr lang="zh-CN" altLang="en-US" sz="2800" smtClean="0"/>
              <a:t>两个文件</a:t>
            </a:r>
            <a:r>
              <a:rPr lang="en-US" altLang="zh-CN" sz="2800" smtClean="0"/>
              <a:t>radimo.c</a:t>
            </a:r>
            <a:r>
              <a:rPr lang="zh-CN" altLang="en-US" sz="2800" smtClean="0"/>
              <a:t>和</a:t>
            </a:r>
            <a:r>
              <a:rPr lang="en-US" altLang="zh-CN" sz="2800" smtClean="0"/>
              <a:t>radimo.h</a:t>
            </a:r>
            <a:r>
              <a:rPr lang="zh-CN" altLang="en-US" sz="2800" smtClean="0"/>
              <a:t>。</a:t>
            </a:r>
          </a:p>
          <a:p>
            <a:pPr eaLnBrk="1" hangingPunct="1"/>
            <a:r>
              <a:rPr lang="zh-CN" altLang="en-US" sz="2800" smtClean="0"/>
              <a:t>不妨放在</a:t>
            </a:r>
            <a:r>
              <a:rPr lang="en-US" altLang="zh-CN" sz="2800" smtClean="0"/>
              <a:t>/root</a:t>
            </a:r>
            <a:r>
              <a:rPr lang="zh-CN" altLang="en-US" sz="2800" smtClean="0"/>
              <a:t>目录下。</a:t>
            </a:r>
          </a:p>
          <a:p>
            <a:pPr eaLnBrk="1" hangingPunct="1"/>
            <a:r>
              <a:rPr lang="zh-CN" altLang="en-US" sz="2800" smtClean="0"/>
              <a:t>编译这个程序：</a:t>
            </a:r>
          </a:p>
          <a:p>
            <a:pPr eaLnBrk="1" hangingPunct="1"/>
            <a:r>
              <a:rPr lang="en-US" altLang="zh-CN" sz="2800" smtClean="0"/>
              <a:t>gcc  -c  -I/usr/src/linux-2.4.20-8/include       radimo.c</a:t>
            </a:r>
          </a:p>
          <a:p>
            <a:pPr eaLnBrk="1" hangingPunct="1"/>
            <a:r>
              <a:rPr lang="zh-CN" altLang="en-US" sz="2800" smtClean="0"/>
              <a:t>编译生成一个模块</a:t>
            </a:r>
            <a:r>
              <a:rPr lang="en-US" altLang="zh-CN" sz="2800" smtClean="0"/>
              <a:t>radimo.o</a:t>
            </a:r>
            <a:r>
              <a:rPr lang="zh-CN" altLang="en-US" sz="2800" smtClean="0"/>
              <a:t>，就是我们的驱动程序。</a:t>
            </a:r>
          </a:p>
        </p:txBody>
      </p:sp>
    </p:spTree>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试试这个例子！</a:t>
            </a:r>
          </a:p>
        </p:txBody>
      </p:sp>
      <p:sp>
        <p:nvSpPr>
          <p:cNvPr id="16387" name="Rectangle 3"/>
          <p:cNvSpPr>
            <a:spLocks noGrp="1" noChangeArrowheads="1"/>
          </p:cNvSpPr>
          <p:nvPr>
            <p:ph type="body" idx="1"/>
          </p:nvPr>
        </p:nvSpPr>
        <p:spPr/>
        <p:txBody>
          <a:bodyPr/>
          <a:lstStyle/>
          <a:p>
            <a:pPr eaLnBrk="1" hangingPunct="1"/>
            <a:r>
              <a:rPr lang="zh-CN" altLang="en-US" smtClean="0"/>
              <a:t>加载这个模块：</a:t>
            </a:r>
            <a:r>
              <a:rPr lang="en-US" altLang="zh-CN" smtClean="0"/>
              <a:t>insmod   radimo.o</a:t>
            </a:r>
          </a:p>
          <a:p>
            <a:pPr eaLnBrk="1" hangingPunct="1"/>
            <a:r>
              <a:rPr lang="zh-CN" altLang="en-US" smtClean="0"/>
              <a:t>刚才我们已经创建了一个设备文件</a:t>
            </a:r>
            <a:r>
              <a:rPr lang="en-US" altLang="zh-CN" smtClean="0"/>
              <a:t>/dev/my_disk</a:t>
            </a:r>
            <a:r>
              <a:rPr lang="zh-CN" altLang="en-US" smtClean="0"/>
              <a:t>，在驱动程序没有加载之前，这个设备文件是无效的。</a:t>
            </a:r>
          </a:p>
          <a:p>
            <a:pPr eaLnBrk="1" hangingPunct="1"/>
            <a:r>
              <a:rPr lang="zh-CN" altLang="en-US" smtClean="0"/>
              <a:t>加载驱动程序后，这个设备才有效。</a:t>
            </a:r>
          </a:p>
          <a:p>
            <a:pPr eaLnBrk="1" hangingPunct="1"/>
            <a:r>
              <a:rPr lang="zh-CN" altLang="en-US" smtClean="0"/>
              <a:t>这是一个用内存虚拟的磁盘，容量</a:t>
            </a:r>
            <a:r>
              <a:rPr lang="en-US" altLang="zh-CN" smtClean="0"/>
              <a:t>2M</a:t>
            </a:r>
            <a:r>
              <a:rPr lang="zh-CN" altLang="en-US" smtClean="0"/>
              <a:t>。</a:t>
            </a:r>
          </a:p>
          <a:p>
            <a:pPr eaLnBrk="1" hangingPunct="1"/>
            <a:endParaRPr lang="en-US" altLang="zh-CN" smtClean="0"/>
          </a:p>
        </p:txBody>
      </p:sp>
    </p:spTree>
  </p:cSld>
  <p:clrMapOvr>
    <a:masterClrMapping/>
  </p:clrMapOvr>
  <p:transition>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试试这个例子！</a:t>
            </a:r>
          </a:p>
        </p:txBody>
      </p:sp>
      <p:sp>
        <p:nvSpPr>
          <p:cNvPr id="17411" name="Rectangle 3"/>
          <p:cNvSpPr>
            <a:spLocks noGrp="1" noChangeArrowheads="1"/>
          </p:cNvSpPr>
          <p:nvPr>
            <p:ph type="body" idx="1"/>
          </p:nvPr>
        </p:nvSpPr>
        <p:spPr>
          <a:xfrm>
            <a:off x="685800" y="1828800"/>
            <a:ext cx="7696200" cy="4048125"/>
          </a:xfrm>
        </p:spPr>
        <p:txBody>
          <a:bodyPr/>
          <a:lstStyle/>
          <a:p>
            <a:pPr eaLnBrk="1" hangingPunct="1">
              <a:lnSpc>
                <a:spcPct val="90000"/>
              </a:lnSpc>
            </a:pPr>
            <a:r>
              <a:rPr lang="zh-CN" altLang="en-US" smtClean="0"/>
              <a:t>格式化这个磁盘，使用</a:t>
            </a:r>
            <a:r>
              <a:rPr lang="en-US" altLang="zh-CN" smtClean="0"/>
              <a:t>ext2</a:t>
            </a:r>
            <a:r>
              <a:rPr lang="zh-CN" altLang="en-US" smtClean="0"/>
              <a:t>格式：</a:t>
            </a:r>
          </a:p>
          <a:p>
            <a:pPr lvl="1" eaLnBrk="1" hangingPunct="1">
              <a:lnSpc>
                <a:spcPct val="90000"/>
              </a:lnSpc>
              <a:buFontTx/>
              <a:buNone/>
            </a:pPr>
            <a:r>
              <a:rPr lang="en-US" altLang="zh-CN" smtClean="0"/>
              <a:t>mke2fs   /dev/my_disk</a:t>
            </a:r>
          </a:p>
          <a:p>
            <a:pPr eaLnBrk="1" hangingPunct="1">
              <a:lnSpc>
                <a:spcPct val="90000"/>
              </a:lnSpc>
            </a:pPr>
            <a:r>
              <a:rPr lang="zh-CN" altLang="en-US" smtClean="0"/>
              <a:t>在系统中挂接这个磁盘：</a:t>
            </a:r>
          </a:p>
          <a:p>
            <a:pPr lvl="1" eaLnBrk="1" hangingPunct="1">
              <a:lnSpc>
                <a:spcPct val="90000"/>
              </a:lnSpc>
              <a:buFontTx/>
              <a:buNone/>
            </a:pPr>
            <a:r>
              <a:rPr lang="en-US" altLang="zh-CN" smtClean="0"/>
              <a:t>mount    /dev/my_disk    /mnt</a:t>
            </a:r>
          </a:p>
          <a:p>
            <a:pPr lvl="1" eaLnBrk="1" hangingPunct="1">
              <a:lnSpc>
                <a:spcPct val="90000"/>
              </a:lnSpc>
            </a:pPr>
            <a:r>
              <a:rPr lang="zh-CN" altLang="en-US" smtClean="0"/>
              <a:t>这个命令和使用</a:t>
            </a:r>
            <a:r>
              <a:rPr lang="en-US" altLang="zh-CN" smtClean="0"/>
              <a:t>u</a:t>
            </a:r>
            <a:r>
              <a:rPr lang="zh-CN" altLang="en-US" smtClean="0"/>
              <a:t>盘有些相似？</a:t>
            </a:r>
          </a:p>
          <a:p>
            <a:pPr eaLnBrk="1" hangingPunct="1">
              <a:lnSpc>
                <a:spcPct val="90000"/>
              </a:lnSpc>
            </a:pPr>
            <a:r>
              <a:rPr lang="zh-CN" altLang="en-US" smtClean="0"/>
              <a:t>查看系统中已经挂接的磁盘：</a:t>
            </a:r>
          </a:p>
          <a:p>
            <a:pPr lvl="1" eaLnBrk="1" hangingPunct="1">
              <a:lnSpc>
                <a:spcPct val="90000"/>
              </a:lnSpc>
            </a:pPr>
            <a:r>
              <a:rPr lang="zh-CN" altLang="en-US" smtClean="0"/>
              <a:t>输入命令</a:t>
            </a:r>
            <a:r>
              <a:rPr lang="en-US" altLang="zh-CN" smtClean="0"/>
              <a:t>df</a:t>
            </a:r>
            <a:r>
              <a:rPr lang="zh-CN" altLang="en-US" smtClean="0"/>
              <a:t>，至少可以看到两个磁盘，一个是硬盘，一个是刚才挂接的虚拟磁盘。</a:t>
            </a:r>
          </a:p>
        </p:txBody>
      </p:sp>
    </p:spTree>
  </p:cSld>
  <p:clrMapOvr>
    <a:masterClrMapping/>
  </p:clrMapOvr>
  <p:transition>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试试这个例子！</a:t>
            </a:r>
          </a:p>
        </p:txBody>
      </p:sp>
      <p:sp>
        <p:nvSpPr>
          <p:cNvPr id="18435" name="Rectangle 3"/>
          <p:cNvSpPr>
            <a:spLocks noGrp="1" noChangeArrowheads="1"/>
          </p:cNvSpPr>
          <p:nvPr>
            <p:ph type="body" idx="1"/>
          </p:nvPr>
        </p:nvSpPr>
        <p:spPr>
          <a:xfrm>
            <a:off x="685800" y="1828800"/>
            <a:ext cx="7696200" cy="3905250"/>
          </a:xfrm>
        </p:spPr>
        <p:txBody>
          <a:bodyPr/>
          <a:lstStyle/>
          <a:p>
            <a:pPr eaLnBrk="1" hangingPunct="1">
              <a:lnSpc>
                <a:spcPct val="90000"/>
              </a:lnSpc>
            </a:pPr>
            <a:r>
              <a:rPr lang="zh-CN" altLang="en-US" smtClean="0"/>
              <a:t>现在你的</a:t>
            </a:r>
            <a:r>
              <a:rPr lang="en-US" altLang="zh-CN" smtClean="0"/>
              <a:t>/mnt</a:t>
            </a:r>
            <a:r>
              <a:rPr lang="zh-CN" altLang="en-US" smtClean="0"/>
              <a:t>目录成为了一个大小为</a:t>
            </a:r>
            <a:r>
              <a:rPr lang="en-US" altLang="zh-CN" smtClean="0"/>
              <a:t>2M</a:t>
            </a:r>
            <a:r>
              <a:rPr lang="zh-CN" altLang="en-US" smtClean="0"/>
              <a:t>的虚拟磁盘。</a:t>
            </a:r>
          </a:p>
          <a:p>
            <a:pPr eaLnBrk="1" hangingPunct="1">
              <a:lnSpc>
                <a:spcPct val="90000"/>
              </a:lnSpc>
            </a:pPr>
            <a:r>
              <a:rPr lang="zh-CN" altLang="en-US" smtClean="0"/>
              <a:t>可以把任意的大小不超过</a:t>
            </a:r>
            <a:r>
              <a:rPr lang="en-US" altLang="zh-CN" smtClean="0"/>
              <a:t>2M</a:t>
            </a:r>
            <a:r>
              <a:rPr lang="zh-CN" altLang="en-US" smtClean="0"/>
              <a:t>的文件复制进去。</a:t>
            </a:r>
          </a:p>
          <a:p>
            <a:pPr eaLnBrk="1" hangingPunct="1">
              <a:lnSpc>
                <a:spcPct val="90000"/>
              </a:lnSpc>
            </a:pPr>
            <a:r>
              <a:rPr lang="zh-CN" altLang="en-US" smtClean="0"/>
              <a:t>玩够了，就输入</a:t>
            </a:r>
            <a:r>
              <a:rPr lang="en-US" altLang="zh-CN" smtClean="0"/>
              <a:t>umount  /dev/my_disk</a:t>
            </a:r>
            <a:r>
              <a:rPr lang="zh-CN" altLang="en-US" smtClean="0"/>
              <a:t>卸载这个虚拟磁盘。</a:t>
            </a:r>
          </a:p>
          <a:p>
            <a:pPr eaLnBrk="1" hangingPunct="1">
              <a:lnSpc>
                <a:spcPct val="90000"/>
              </a:lnSpc>
            </a:pPr>
            <a:r>
              <a:rPr lang="zh-CN" altLang="en-US" smtClean="0"/>
              <a:t>最后输入</a:t>
            </a:r>
            <a:r>
              <a:rPr lang="en-US" altLang="zh-CN" smtClean="0"/>
              <a:t>rmmod   radimo</a:t>
            </a:r>
            <a:r>
              <a:rPr lang="zh-CN" altLang="en-US" smtClean="0"/>
              <a:t>卸载这个驱动程序。</a:t>
            </a:r>
          </a:p>
        </p:txBody>
      </p:sp>
    </p:spTree>
  </p:cSld>
  <p:clrMapOvr>
    <a:masterClrMapping/>
  </p:clrMapOvr>
  <p:transition>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工作原理</a:t>
            </a:r>
          </a:p>
        </p:txBody>
      </p:sp>
      <p:sp>
        <p:nvSpPr>
          <p:cNvPr id="19459" name="Rectangle 3"/>
          <p:cNvSpPr>
            <a:spLocks noGrp="1" noChangeArrowheads="1"/>
          </p:cNvSpPr>
          <p:nvPr>
            <p:ph type="body" idx="1"/>
          </p:nvPr>
        </p:nvSpPr>
        <p:spPr>
          <a:xfrm>
            <a:off x="685800" y="1828800"/>
            <a:ext cx="7696200" cy="4048125"/>
          </a:xfrm>
        </p:spPr>
        <p:txBody>
          <a:bodyPr/>
          <a:lstStyle/>
          <a:p>
            <a:pPr eaLnBrk="1" hangingPunct="1">
              <a:lnSpc>
                <a:spcPct val="90000"/>
              </a:lnSpc>
            </a:pPr>
            <a:r>
              <a:rPr lang="zh-CN" altLang="en-US" sz="2800" smtClean="0"/>
              <a:t>我们来一起分析</a:t>
            </a:r>
            <a:r>
              <a:rPr lang="en-US" altLang="zh-CN" sz="2800" smtClean="0"/>
              <a:t>radimo.c</a:t>
            </a:r>
            <a:r>
              <a:rPr lang="zh-CN" altLang="en-US" sz="2800" smtClean="0"/>
              <a:t>这个程序，看看驱动程序的工作原理。</a:t>
            </a:r>
          </a:p>
          <a:p>
            <a:pPr eaLnBrk="1" hangingPunct="1">
              <a:lnSpc>
                <a:spcPct val="90000"/>
              </a:lnSpc>
            </a:pPr>
            <a:r>
              <a:rPr lang="zh-CN" altLang="en-US" sz="2800" smtClean="0"/>
              <a:t>主要包含以下几个函数：</a:t>
            </a:r>
          </a:p>
          <a:p>
            <a:pPr lvl="1" eaLnBrk="1" hangingPunct="1">
              <a:lnSpc>
                <a:spcPct val="90000"/>
              </a:lnSpc>
            </a:pPr>
            <a:r>
              <a:rPr lang="en-US" altLang="zh-CN" sz="2400" smtClean="0"/>
              <a:t>radimo_request</a:t>
            </a:r>
          </a:p>
          <a:p>
            <a:pPr lvl="1" eaLnBrk="1" hangingPunct="1">
              <a:lnSpc>
                <a:spcPct val="90000"/>
              </a:lnSpc>
            </a:pPr>
            <a:r>
              <a:rPr lang="en-US" altLang="zh-CN" sz="2400" smtClean="0"/>
              <a:t>radimo_open</a:t>
            </a:r>
          </a:p>
          <a:p>
            <a:pPr lvl="1" eaLnBrk="1" hangingPunct="1">
              <a:lnSpc>
                <a:spcPct val="90000"/>
              </a:lnSpc>
            </a:pPr>
            <a:r>
              <a:rPr lang="en-US" altLang="zh-CN" sz="2400" smtClean="0"/>
              <a:t>radimo_ioctl</a:t>
            </a:r>
          </a:p>
          <a:p>
            <a:pPr lvl="1" eaLnBrk="1" hangingPunct="1">
              <a:lnSpc>
                <a:spcPct val="90000"/>
              </a:lnSpc>
            </a:pPr>
            <a:r>
              <a:rPr lang="en-US" altLang="zh-CN" sz="2400" smtClean="0"/>
              <a:t>radimo_release</a:t>
            </a:r>
          </a:p>
          <a:p>
            <a:pPr lvl="1" eaLnBrk="1" hangingPunct="1">
              <a:lnSpc>
                <a:spcPct val="90000"/>
              </a:lnSpc>
            </a:pPr>
            <a:r>
              <a:rPr lang="en-US" altLang="zh-CN" sz="2400" smtClean="0">
                <a:solidFill>
                  <a:srgbClr val="260092"/>
                </a:solidFill>
              </a:rPr>
              <a:t>init_module</a:t>
            </a:r>
          </a:p>
          <a:p>
            <a:pPr lvl="1" eaLnBrk="1" hangingPunct="1">
              <a:lnSpc>
                <a:spcPct val="90000"/>
              </a:lnSpc>
            </a:pPr>
            <a:r>
              <a:rPr lang="en-US" altLang="zh-CN" sz="2400" smtClean="0">
                <a:solidFill>
                  <a:srgbClr val="260092"/>
                </a:solidFill>
              </a:rPr>
              <a:t>cleanup_module</a:t>
            </a:r>
          </a:p>
        </p:txBody>
      </p:sp>
    </p:spTree>
  </p:cSld>
  <p:clrMapOvr>
    <a:masterClrMapping/>
  </p:clrMapOvr>
  <p:transition>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工作原理</a:t>
            </a:r>
          </a:p>
        </p:txBody>
      </p:sp>
      <p:sp>
        <p:nvSpPr>
          <p:cNvPr id="20483" name="Rectangle 3"/>
          <p:cNvSpPr>
            <a:spLocks noGrp="1" noChangeArrowheads="1"/>
          </p:cNvSpPr>
          <p:nvPr>
            <p:ph type="body" sz="half" idx="1"/>
          </p:nvPr>
        </p:nvSpPr>
        <p:spPr>
          <a:xfrm>
            <a:off x="685800" y="1828800"/>
            <a:ext cx="7702550" cy="3657600"/>
          </a:xfrm>
        </p:spPr>
        <p:txBody>
          <a:bodyPr/>
          <a:lstStyle/>
          <a:p>
            <a:pPr eaLnBrk="1" hangingPunct="1"/>
            <a:r>
              <a:rPr lang="zh-CN" altLang="en-US" sz="2800" smtClean="0"/>
              <a:t>上述</a:t>
            </a:r>
            <a:r>
              <a:rPr lang="en-US" altLang="zh-CN" sz="2800" smtClean="0"/>
              <a:t>6</a:t>
            </a:r>
            <a:r>
              <a:rPr lang="zh-CN" altLang="en-US" sz="2800" smtClean="0"/>
              <a:t>个函数之间的关系</a:t>
            </a:r>
          </a:p>
        </p:txBody>
      </p:sp>
      <p:graphicFrame>
        <p:nvGraphicFramePr>
          <p:cNvPr id="139307" name="Group 43"/>
          <p:cNvGraphicFramePr>
            <a:graphicFrameLocks noGrp="1"/>
          </p:cNvGraphicFramePr>
          <p:nvPr>
            <p:ph sz="half" idx="2"/>
          </p:nvPr>
        </p:nvGraphicFramePr>
        <p:xfrm>
          <a:off x="4500563" y="2565400"/>
          <a:ext cx="4464050" cy="4084638"/>
        </p:xfrm>
        <a:graphic>
          <a:graphicData uri="http://schemas.openxmlformats.org/drawingml/2006/table">
            <a:tbl>
              <a:tblPr/>
              <a:tblGrid>
                <a:gridCol w="4464050"/>
              </a:tblGrid>
              <a:tr h="8230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itchFamily="66" charset="0"/>
                          <a:ea typeface="宋体" pitchFamily="2" charset="-122"/>
                        </a:rPr>
                        <a:t>init_module</a:t>
                      </a:r>
                      <a:r>
                        <a:rPr kumimoji="0" lang="zh-CN" altLang="en-US" sz="2400" b="0" i="0" u="none" strike="noStrike" cap="none" normalizeH="0" baseline="0" smtClean="0">
                          <a:ln>
                            <a:noFill/>
                          </a:ln>
                          <a:solidFill>
                            <a:schemeClr val="tx1"/>
                          </a:solidFill>
                          <a:effectLst/>
                          <a:latin typeface="Comic Sans MS" pitchFamily="66" charset="0"/>
                          <a:ea typeface="宋体" pitchFamily="2" charset="-122"/>
                        </a:rPr>
                        <a:t>（模块加载的时候，注册驱动程序）</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4FC"/>
                    </a:solidFill>
                  </a:tcPr>
                </a:tc>
              </a:tr>
              <a:tr h="609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itchFamily="66" charset="0"/>
                          <a:ea typeface="宋体" pitchFamily="2" charset="-122"/>
                        </a:rPr>
                        <a:t>radimo_open</a:t>
                      </a:r>
                      <a:r>
                        <a:rPr kumimoji="0" lang="zh-CN" altLang="en-US" sz="2400" b="0" i="0" u="none" strike="noStrike" cap="none" normalizeH="0" baseline="0" smtClean="0">
                          <a:ln>
                            <a:noFill/>
                          </a:ln>
                          <a:solidFill>
                            <a:schemeClr val="tx1"/>
                          </a:solidFill>
                          <a:effectLst/>
                          <a:latin typeface="Comic Sans MS" pitchFamily="66" charset="0"/>
                          <a:ea typeface="宋体" pitchFamily="2" charset="-122"/>
                        </a:rPr>
                        <a:t>（打开设备）</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4FC"/>
                    </a:solidFill>
                  </a:tcPr>
                </a:tc>
              </a:tr>
              <a:tr h="609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itchFamily="66" charset="0"/>
                          <a:ea typeface="宋体" pitchFamily="2" charset="-122"/>
                        </a:rPr>
                        <a:t>radimo_ioctl</a:t>
                      </a:r>
                      <a:r>
                        <a:rPr kumimoji="0" lang="zh-CN" altLang="en-US" sz="2400" b="0" i="0" u="none" strike="noStrike" cap="none" normalizeH="0" baseline="0" smtClean="0">
                          <a:ln>
                            <a:noFill/>
                          </a:ln>
                          <a:solidFill>
                            <a:schemeClr val="tx1"/>
                          </a:solidFill>
                          <a:effectLst/>
                          <a:latin typeface="Comic Sans MS" pitchFamily="66" charset="0"/>
                          <a:ea typeface="宋体" pitchFamily="2" charset="-122"/>
                        </a:rPr>
                        <a:t>（查询设备参数）</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4FC"/>
                    </a:solidFill>
                  </a:tcPr>
                </a:tc>
              </a:tr>
              <a:tr h="609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itchFamily="66" charset="0"/>
                          <a:ea typeface="宋体" pitchFamily="2" charset="-122"/>
                        </a:rPr>
                        <a:t>radimo_request</a:t>
                      </a:r>
                      <a:r>
                        <a:rPr kumimoji="0" lang="zh-CN" altLang="en-US" sz="2400" b="0" i="0" u="none" strike="noStrike" cap="none" normalizeH="0" baseline="0" smtClean="0">
                          <a:ln>
                            <a:noFill/>
                          </a:ln>
                          <a:solidFill>
                            <a:schemeClr val="tx1"/>
                          </a:solidFill>
                          <a:effectLst/>
                          <a:latin typeface="Comic Sans MS" pitchFamily="66" charset="0"/>
                          <a:ea typeface="宋体" pitchFamily="2" charset="-122"/>
                        </a:rPr>
                        <a:t>（读写设备）</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4FC"/>
                    </a:solidFill>
                  </a:tcPr>
                </a:tc>
              </a:tr>
              <a:tr h="609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itchFamily="66" charset="0"/>
                          <a:ea typeface="宋体" pitchFamily="2" charset="-122"/>
                        </a:rPr>
                        <a:t>radimo_release</a:t>
                      </a:r>
                      <a:r>
                        <a:rPr kumimoji="0" lang="zh-CN" altLang="en-US" sz="2400" b="0" i="0" u="none" strike="noStrike" cap="none" normalizeH="0" baseline="0" smtClean="0">
                          <a:ln>
                            <a:noFill/>
                          </a:ln>
                          <a:solidFill>
                            <a:schemeClr val="tx1"/>
                          </a:solidFill>
                          <a:effectLst/>
                          <a:latin typeface="Comic Sans MS" pitchFamily="66" charset="0"/>
                          <a:ea typeface="宋体" pitchFamily="2" charset="-122"/>
                        </a:rPr>
                        <a:t>（关闭设备）</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4FC"/>
                    </a:solidFill>
                  </a:tcPr>
                </a:tc>
              </a:tr>
              <a:tr h="8230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omic Sans MS" pitchFamily="66" charset="0"/>
                          <a:ea typeface="宋体" pitchFamily="2" charset="-122"/>
                        </a:rPr>
                        <a:t>cleanup_module</a:t>
                      </a:r>
                      <a:r>
                        <a:rPr kumimoji="0" lang="zh-CN" altLang="en-US" sz="2400" b="0" i="0" u="none" strike="noStrike" cap="none" normalizeH="0" baseline="0" smtClean="0">
                          <a:ln>
                            <a:noFill/>
                          </a:ln>
                          <a:solidFill>
                            <a:schemeClr val="tx1"/>
                          </a:solidFill>
                          <a:effectLst/>
                          <a:latin typeface="Comic Sans MS" pitchFamily="66" charset="0"/>
                          <a:ea typeface="宋体" pitchFamily="2" charset="-122"/>
                        </a:rPr>
                        <a:t>（卸载模块和驱动程序）</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D4FC"/>
                    </a:solidFill>
                  </a:tcPr>
                </a:tc>
              </a:tr>
            </a:tbl>
          </a:graphicData>
        </a:graphic>
      </p:graphicFrame>
      <p:sp>
        <p:nvSpPr>
          <p:cNvPr id="139286" name="AutoShape 22"/>
          <p:cNvSpPr>
            <a:spLocks noChangeArrowheads="1"/>
          </p:cNvSpPr>
          <p:nvPr/>
        </p:nvSpPr>
        <p:spPr bwMode="auto">
          <a:xfrm>
            <a:off x="611188" y="3789363"/>
            <a:ext cx="1871662" cy="792162"/>
          </a:xfrm>
          <a:prstGeom prst="roundRect">
            <a:avLst>
              <a:gd name="adj" fmla="val 16667"/>
            </a:avLst>
          </a:prstGeom>
          <a:solidFill>
            <a:srgbClr val="FFCC00"/>
          </a:solidFill>
          <a:ln w="9525">
            <a:solidFill>
              <a:schemeClr val="tx1"/>
            </a:solidFill>
            <a:round/>
            <a:headEnd/>
            <a:tailEnd/>
          </a:ln>
        </p:spPr>
        <p:txBody>
          <a:bodyPr wrap="none" anchor="ctr"/>
          <a:lstStyle/>
          <a:p>
            <a:pPr algn="ctr"/>
            <a:r>
              <a:rPr lang="zh-CN" altLang="en-US" sz="3200" b="1"/>
              <a:t>内核</a:t>
            </a:r>
          </a:p>
        </p:txBody>
      </p:sp>
      <p:sp>
        <p:nvSpPr>
          <p:cNvPr id="139287" name="Line 23"/>
          <p:cNvSpPr>
            <a:spLocks noChangeShapeType="1"/>
          </p:cNvSpPr>
          <p:nvPr/>
        </p:nvSpPr>
        <p:spPr bwMode="auto">
          <a:xfrm flipV="1">
            <a:off x="2484438" y="2852738"/>
            <a:ext cx="2016125"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8" name="Line 24"/>
          <p:cNvSpPr>
            <a:spLocks noChangeShapeType="1"/>
          </p:cNvSpPr>
          <p:nvPr/>
        </p:nvSpPr>
        <p:spPr bwMode="auto">
          <a:xfrm flipV="1">
            <a:off x="2484438" y="3500438"/>
            <a:ext cx="20161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9" name="Line 25"/>
          <p:cNvSpPr>
            <a:spLocks noChangeShapeType="1"/>
          </p:cNvSpPr>
          <p:nvPr/>
        </p:nvSpPr>
        <p:spPr bwMode="auto">
          <a:xfrm flipV="1">
            <a:off x="2484438" y="4149725"/>
            <a:ext cx="2016125"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0" name="Line 26"/>
          <p:cNvSpPr>
            <a:spLocks noChangeShapeType="1"/>
          </p:cNvSpPr>
          <p:nvPr/>
        </p:nvSpPr>
        <p:spPr bwMode="auto">
          <a:xfrm>
            <a:off x="2484438" y="4221163"/>
            <a:ext cx="2016125"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1" name="Line 27"/>
          <p:cNvSpPr>
            <a:spLocks noChangeShapeType="1"/>
          </p:cNvSpPr>
          <p:nvPr/>
        </p:nvSpPr>
        <p:spPr bwMode="auto">
          <a:xfrm>
            <a:off x="2484438" y="4221163"/>
            <a:ext cx="2016125"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2" name="Line 28"/>
          <p:cNvSpPr>
            <a:spLocks noChangeShapeType="1"/>
          </p:cNvSpPr>
          <p:nvPr/>
        </p:nvSpPr>
        <p:spPr bwMode="auto">
          <a:xfrm>
            <a:off x="2484438" y="4221163"/>
            <a:ext cx="2016125" cy="1728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9286"/>
                                        </p:tgtEl>
                                        <p:attrNameLst>
                                          <p:attrName>style.visibility</p:attrName>
                                        </p:attrNameLst>
                                      </p:cBhvr>
                                      <p:to>
                                        <p:strVal val="visible"/>
                                      </p:to>
                                    </p:set>
                                    <p:anim calcmode="lin" valueType="num">
                                      <p:cBhvr>
                                        <p:cTn id="7" dur="500" fill="hold"/>
                                        <p:tgtEl>
                                          <p:spTgt spid="139286"/>
                                        </p:tgtEl>
                                        <p:attrNameLst>
                                          <p:attrName>ppt_w</p:attrName>
                                        </p:attrNameLst>
                                      </p:cBhvr>
                                      <p:tavLst>
                                        <p:tav tm="0">
                                          <p:val>
                                            <p:fltVal val="0"/>
                                          </p:val>
                                        </p:tav>
                                        <p:tav tm="100000">
                                          <p:val>
                                            <p:strVal val="#ppt_w"/>
                                          </p:val>
                                        </p:tav>
                                      </p:tavLst>
                                    </p:anim>
                                    <p:anim calcmode="lin" valueType="num">
                                      <p:cBhvr>
                                        <p:cTn id="8" dur="500" fill="hold"/>
                                        <p:tgtEl>
                                          <p:spTgt spid="139286"/>
                                        </p:tgtEl>
                                        <p:attrNameLst>
                                          <p:attrName>ppt_h</p:attrName>
                                        </p:attrNameLst>
                                      </p:cBhvr>
                                      <p:tavLst>
                                        <p:tav tm="0">
                                          <p:val>
                                            <p:fltVal val="0"/>
                                          </p:val>
                                        </p:tav>
                                        <p:tav tm="100000">
                                          <p:val>
                                            <p:strVal val="#ppt_h"/>
                                          </p:val>
                                        </p:tav>
                                      </p:tavLst>
                                    </p:anim>
                                    <p:animEffect transition="in" filter="fade">
                                      <p:cBhvr>
                                        <p:cTn id="9" dur="500"/>
                                        <p:tgtEl>
                                          <p:spTgt spid="1392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9287"/>
                                        </p:tgtEl>
                                        <p:attrNameLst>
                                          <p:attrName>style.visibility</p:attrName>
                                        </p:attrNameLst>
                                      </p:cBhvr>
                                      <p:to>
                                        <p:strVal val="visible"/>
                                      </p:to>
                                    </p:set>
                                    <p:animEffect transition="in" filter="wipe(left)">
                                      <p:cBhvr>
                                        <p:cTn id="14" dur="1000"/>
                                        <p:tgtEl>
                                          <p:spTgt spid="1392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9288"/>
                                        </p:tgtEl>
                                        <p:attrNameLst>
                                          <p:attrName>style.visibility</p:attrName>
                                        </p:attrNameLst>
                                      </p:cBhvr>
                                      <p:to>
                                        <p:strVal val="visible"/>
                                      </p:to>
                                    </p:set>
                                    <p:animEffect transition="in" filter="wipe(left)">
                                      <p:cBhvr>
                                        <p:cTn id="19" dur="1000"/>
                                        <p:tgtEl>
                                          <p:spTgt spid="1392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9289"/>
                                        </p:tgtEl>
                                        <p:attrNameLst>
                                          <p:attrName>style.visibility</p:attrName>
                                        </p:attrNameLst>
                                      </p:cBhvr>
                                      <p:to>
                                        <p:strVal val="visible"/>
                                      </p:to>
                                    </p:set>
                                    <p:animEffect transition="in" filter="wipe(left)">
                                      <p:cBhvr>
                                        <p:cTn id="24" dur="1000"/>
                                        <p:tgtEl>
                                          <p:spTgt spid="1392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9290"/>
                                        </p:tgtEl>
                                        <p:attrNameLst>
                                          <p:attrName>style.visibility</p:attrName>
                                        </p:attrNameLst>
                                      </p:cBhvr>
                                      <p:to>
                                        <p:strVal val="visible"/>
                                      </p:to>
                                    </p:set>
                                    <p:animEffect transition="in" filter="wipe(left)">
                                      <p:cBhvr>
                                        <p:cTn id="29" dur="1000"/>
                                        <p:tgtEl>
                                          <p:spTgt spid="1392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9291"/>
                                        </p:tgtEl>
                                        <p:attrNameLst>
                                          <p:attrName>style.visibility</p:attrName>
                                        </p:attrNameLst>
                                      </p:cBhvr>
                                      <p:to>
                                        <p:strVal val="visible"/>
                                      </p:to>
                                    </p:set>
                                    <p:animEffect transition="in" filter="wipe(left)">
                                      <p:cBhvr>
                                        <p:cTn id="34" dur="1000"/>
                                        <p:tgtEl>
                                          <p:spTgt spid="13929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9292"/>
                                        </p:tgtEl>
                                        <p:attrNameLst>
                                          <p:attrName>style.visibility</p:attrName>
                                        </p:attrNameLst>
                                      </p:cBhvr>
                                      <p:to>
                                        <p:strVal val="visible"/>
                                      </p:to>
                                    </p:set>
                                    <p:animEffect transition="in" filter="wipe(left)">
                                      <p:cBhvr>
                                        <p:cTn id="39" dur="1000"/>
                                        <p:tgtEl>
                                          <p:spTgt spid="139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6" grpId="0" animBg="1"/>
      <p:bldP spid="139287" grpId="0" animBg="1"/>
      <p:bldP spid="139288" grpId="0" animBg="1"/>
      <p:bldP spid="139289" grpId="0" animBg="1"/>
      <p:bldP spid="139290" grpId="0" animBg="1"/>
      <p:bldP spid="139291" grpId="0" animBg="1"/>
      <p:bldP spid="1392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init_module</a:t>
            </a:r>
            <a:r>
              <a:rPr lang="zh-CN" altLang="en-US" smtClean="0"/>
              <a:t>的流程</a:t>
            </a:r>
          </a:p>
        </p:txBody>
      </p:sp>
      <p:sp>
        <p:nvSpPr>
          <p:cNvPr id="21507" name="Rectangle 3"/>
          <p:cNvSpPr>
            <a:spLocks noGrp="1" noChangeArrowheads="1"/>
          </p:cNvSpPr>
          <p:nvPr>
            <p:ph type="body" idx="1"/>
          </p:nvPr>
        </p:nvSpPr>
        <p:spPr>
          <a:xfrm>
            <a:off x="685800" y="1828800"/>
            <a:ext cx="7847013" cy="3657600"/>
          </a:xfrm>
        </p:spPr>
        <p:txBody>
          <a:bodyPr/>
          <a:lstStyle/>
          <a:p>
            <a:pPr eaLnBrk="1" hangingPunct="1">
              <a:lnSpc>
                <a:spcPct val="80000"/>
              </a:lnSpc>
            </a:pPr>
            <a:r>
              <a:rPr lang="zh-CN" altLang="en-US" sz="2800" smtClean="0"/>
              <a:t>函数的调用时机：模块加载时由内核调用。</a:t>
            </a:r>
          </a:p>
          <a:p>
            <a:pPr eaLnBrk="1" hangingPunct="1">
              <a:lnSpc>
                <a:spcPct val="80000"/>
              </a:lnSpc>
            </a:pPr>
            <a:r>
              <a:rPr lang="en-US" altLang="zh-CN" sz="2800" smtClean="0"/>
              <a:t>1.</a:t>
            </a:r>
            <a:r>
              <a:rPr lang="zh-CN" altLang="en-US" sz="2800" smtClean="0"/>
              <a:t>申请内存，注意要用内核函数</a:t>
            </a:r>
            <a:r>
              <a:rPr lang="en-US" altLang="zh-CN" sz="2800" smtClean="0"/>
              <a:t>vmalloc</a:t>
            </a:r>
            <a:r>
              <a:rPr lang="zh-CN" altLang="en-US" sz="2800" smtClean="0"/>
              <a:t>，而不是</a:t>
            </a:r>
            <a:r>
              <a:rPr lang="en-US" altLang="zh-CN" sz="2800" smtClean="0"/>
              <a:t>C</a:t>
            </a:r>
            <a:r>
              <a:rPr lang="zh-CN" altLang="en-US" sz="2800" smtClean="0"/>
              <a:t>库函数</a:t>
            </a:r>
            <a:r>
              <a:rPr lang="en-US" altLang="zh-CN" sz="2800" smtClean="0"/>
              <a:t>malloc</a:t>
            </a:r>
          </a:p>
          <a:p>
            <a:pPr eaLnBrk="1" hangingPunct="1">
              <a:lnSpc>
                <a:spcPct val="80000"/>
              </a:lnSpc>
            </a:pPr>
            <a:r>
              <a:rPr lang="en-US" altLang="zh-CN" sz="2800" smtClean="0"/>
              <a:t>2.</a:t>
            </a:r>
            <a:r>
              <a:rPr lang="zh-CN" altLang="en-US" sz="2800" smtClean="0"/>
              <a:t>向系统注册块设备，用内核函数</a:t>
            </a:r>
            <a:r>
              <a:rPr lang="en-US" altLang="zh-CN" sz="2800" smtClean="0"/>
              <a:t>register_blkdev</a:t>
            </a:r>
            <a:r>
              <a:rPr lang="zh-CN" altLang="en-US" sz="2800" smtClean="0"/>
              <a:t>（设备号，设备名，函数表）</a:t>
            </a:r>
          </a:p>
          <a:p>
            <a:pPr eaLnBrk="1" hangingPunct="1">
              <a:lnSpc>
                <a:spcPct val="80000"/>
              </a:lnSpc>
            </a:pPr>
            <a:r>
              <a:rPr lang="en-US" altLang="zh-CN" sz="2800" smtClean="0"/>
              <a:t>3.</a:t>
            </a:r>
            <a:r>
              <a:rPr lang="zh-CN" altLang="en-US" sz="2800" smtClean="0"/>
              <a:t>设定设备的读写函数，用内核函数</a:t>
            </a:r>
            <a:r>
              <a:rPr lang="en-US" altLang="zh-CN" sz="2800" smtClean="0"/>
              <a:t>blk_queue_make_request(</a:t>
            </a:r>
            <a:r>
              <a:rPr lang="zh-CN" altLang="en-US" sz="2800" smtClean="0"/>
              <a:t>设备号，读写函数</a:t>
            </a:r>
            <a:r>
              <a:rPr lang="en-US" altLang="zh-CN" sz="2800" smtClean="0"/>
              <a:t>)</a:t>
            </a:r>
          </a:p>
          <a:p>
            <a:pPr eaLnBrk="1" hangingPunct="1">
              <a:lnSpc>
                <a:spcPct val="80000"/>
              </a:lnSpc>
            </a:pPr>
            <a:r>
              <a:rPr lang="en-US" altLang="zh-CN" sz="2800" smtClean="0"/>
              <a:t>4.</a:t>
            </a:r>
            <a:r>
              <a:rPr lang="zh-CN" altLang="en-US" sz="2800" smtClean="0"/>
              <a:t>初始化其他要用的全局变量。</a:t>
            </a:r>
          </a:p>
          <a:p>
            <a:pPr eaLnBrk="1" hangingPunct="1">
              <a:lnSpc>
                <a:spcPct val="80000"/>
              </a:lnSpc>
            </a:pPr>
            <a:r>
              <a:rPr lang="en-US" altLang="zh-CN" sz="2800" smtClean="0"/>
              <a:t>5.</a:t>
            </a:r>
            <a:r>
              <a:rPr lang="zh-CN" altLang="en-US" sz="2800" smtClean="0"/>
              <a:t>在这个程序里面调用</a:t>
            </a:r>
            <a:r>
              <a:rPr lang="en-US" altLang="zh-CN" sz="2800" smtClean="0"/>
              <a:t>MSG</a:t>
            </a:r>
            <a:r>
              <a:rPr lang="zh-CN" altLang="en-US" sz="2800" smtClean="0"/>
              <a:t>宏相当于</a:t>
            </a:r>
            <a:r>
              <a:rPr lang="en-US" altLang="zh-CN" sz="2800" smtClean="0"/>
              <a:t>printk</a:t>
            </a:r>
          </a:p>
        </p:txBody>
      </p:sp>
    </p:spTree>
  </p:cSld>
  <p:clrMapOvr>
    <a:masterClrMapping/>
  </p:clrMapOvr>
  <p:transition>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mtClean="0"/>
              <a:t>巨星陨落</a:t>
            </a:r>
          </a:p>
        </p:txBody>
      </p:sp>
      <p:sp>
        <p:nvSpPr>
          <p:cNvPr id="153603" name="Rectangle 3"/>
          <p:cNvSpPr>
            <a:spLocks noGrp="1" noChangeArrowheads="1"/>
          </p:cNvSpPr>
          <p:nvPr>
            <p:ph type="body" idx="1"/>
          </p:nvPr>
        </p:nvSpPr>
        <p:spPr>
          <a:xfrm>
            <a:off x="685800" y="1828800"/>
            <a:ext cx="7696200" cy="3976688"/>
          </a:xfrm>
        </p:spPr>
        <p:txBody>
          <a:bodyPr/>
          <a:lstStyle/>
          <a:p>
            <a:pPr eaLnBrk="1" hangingPunct="1">
              <a:lnSpc>
                <a:spcPct val="90000"/>
              </a:lnSpc>
            </a:pPr>
            <a:r>
              <a:rPr lang="en-US" altLang="zh-CN" smtClean="0"/>
              <a:t>2002</a:t>
            </a:r>
            <a:r>
              <a:rPr lang="zh-CN" altLang="en-US" smtClean="0"/>
              <a:t>年</a:t>
            </a:r>
            <a:r>
              <a:rPr lang="en-US" altLang="zh-CN" smtClean="0"/>
              <a:t>8</a:t>
            </a:r>
            <a:r>
              <a:rPr lang="zh-CN" altLang="en-US" smtClean="0"/>
              <a:t>月</a:t>
            </a:r>
            <a:r>
              <a:rPr lang="en-US" altLang="zh-CN" smtClean="0"/>
              <a:t>6</a:t>
            </a:r>
            <a:r>
              <a:rPr lang="zh-CN" altLang="en-US" smtClean="0"/>
              <a:t>日。</a:t>
            </a:r>
          </a:p>
          <a:p>
            <a:pPr eaLnBrk="1" hangingPunct="1">
              <a:lnSpc>
                <a:spcPct val="90000"/>
              </a:lnSpc>
            </a:pPr>
            <a:r>
              <a:rPr lang="zh-CN" altLang="en-US" smtClean="0"/>
              <a:t>在与癌症进行了多年的斗争之后，荷兰计算机科学家</a:t>
            </a:r>
            <a:r>
              <a:rPr lang="en-US" altLang="zh-CN" smtClean="0"/>
              <a:t>Dijkstra</a:t>
            </a:r>
            <a:r>
              <a:rPr lang="zh-CN" altLang="en-US" smtClean="0"/>
              <a:t>在荷兰</a:t>
            </a:r>
            <a:r>
              <a:rPr lang="en-US" altLang="zh-CN" smtClean="0"/>
              <a:t>Nuenen</a:t>
            </a:r>
            <a:r>
              <a:rPr lang="zh-CN" altLang="en-US" smtClean="0"/>
              <a:t>自己的家中与世长辞，终年</a:t>
            </a:r>
            <a:r>
              <a:rPr lang="en-US" altLang="zh-CN" smtClean="0"/>
              <a:t>72</a:t>
            </a:r>
            <a:r>
              <a:rPr lang="zh-CN" altLang="en-US" smtClean="0"/>
              <a:t>岁。</a:t>
            </a:r>
          </a:p>
          <a:p>
            <a:pPr eaLnBrk="1" hangingPunct="1">
              <a:lnSpc>
                <a:spcPct val="90000"/>
              </a:lnSpc>
            </a:pPr>
            <a:r>
              <a:rPr lang="en-US" altLang="zh-CN" smtClean="0"/>
              <a:t>Dijkstra</a:t>
            </a:r>
            <a:r>
              <a:rPr lang="zh-CN" altLang="en-US" smtClean="0"/>
              <a:t>，父亲是化学家，母亲是数学家。</a:t>
            </a:r>
            <a:r>
              <a:rPr lang="en-US" altLang="zh-CN" smtClean="0"/>
              <a:t>1930</a:t>
            </a:r>
            <a:r>
              <a:rPr lang="zh-CN" altLang="en-US" smtClean="0"/>
              <a:t>年出生于荷兰的</a:t>
            </a:r>
            <a:r>
              <a:rPr lang="en-US" altLang="zh-CN" smtClean="0"/>
              <a:t>Rotterdam</a:t>
            </a:r>
            <a:r>
              <a:rPr lang="zh-CN" altLang="en-US" smtClean="0"/>
              <a:t>。</a:t>
            </a:r>
          </a:p>
          <a:p>
            <a:pPr eaLnBrk="1" hangingPunct="1">
              <a:lnSpc>
                <a:spcPct val="90000"/>
              </a:lnSpc>
            </a:pPr>
            <a:r>
              <a:rPr lang="zh-CN" altLang="en-US" smtClean="0"/>
              <a:t>曾担任程序员，数学教授，等等。</a:t>
            </a:r>
            <a:r>
              <a:rPr lang="en-US" altLang="zh-CN" smtClean="0"/>
              <a:t>1972</a:t>
            </a:r>
            <a:r>
              <a:rPr lang="zh-CN" altLang="en-US" smtClean="0"/>
              <a:t>年曾获得图灵奖。</a:t>
            </a:r>
            <a:r>
              <a:rPr lang="en-US" altLang="zh-CN" smtClean="0"/>
              <a:t>1999</a:t>
            </a:r>
            <a:r>
              <a:rPr lang="zh-CN" altLang="en-US" smtClean="0"/>
              <a:t>年退休。</a:t>
            </a:r>
          </a:p>
        </p:txBody>
      </p:sp>
      <p:pic>
        <p:nvPicPr>
          <p:cNvPr id="153606" name="Picture 6" descr="dijkstra-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3762375"/>
            <a:ext cx="211137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153602"/>
                                        </p:tgtEl>
                                        <p:attrNameLst>
                                          <p:attrName>style.visibility</p:attrName>
                                        </p:attrNameLst>
                                      </p:cBhvr>
                                      <p:to>
                                        <p:strVal val="visible"/>
                                      </p:to>
                                    </p:set>
                                    <p:animEffect transition="in" filter="fade">
                                      <p:cBhvr>
                                        <p:cTn id="7" dur="799" decel="100000"/>
                                        <p:tgtEl>
                                          <p:spTgt spid="153602"/>
                                        </p:tgtEl>
                                      </p:cBhvr>
                                    </p:animEffect>
                                    <p:anim calcmode="lin" valueType="num">
                                      <p:cBhvr>
                                        <p:cTn id="8" dur="799" decel="100000" fill="hold"/>
                                        <p:tgtEl>
                                          <p:spTgt spid="153602"/>
                                        </p:tgtEl>
                                        <p:attrNameLst>
                                          <p:attrName>style.rotation</p:attrName>
                                        </p:attrNameLst>
                                      </p:cBhvr>
                                      <p:tavLst>
                                        <p:tav tm="0">
                                          <p:val>
                                            <p:fltVal val="-90"/>
                                          </p:val>
                                        </p:tav>
                                        <p:tav tm="100000">
                                          <p:val>
                                            <p:fltVal val="0"/>
                                          </p:val>
                                        </p:tav>
                                      </p:tavLst>
                                    </p:anim>
                                    <p:anim calcmode="lin" valueType="num">
                                      <p:cBhvr>
                                        <p:cTn id="9" dur="799" decel="100000" fill="hold"/>
                                        <p:tgtEl>
                                          <p:spTgt spid="153602"/>
                                        </p:tgtEl>
                                        <p:attrNameLst>
                                          <p:attrName>ppt_x</p:attrName>
                                        </p:attrNameLst>
                                      </p:cBhvr>
                                      <p:tavLst>
                                        <p:tav tm="0">
                                          <p:val>
                                            <p:strVal val="#ppt_x+0.4"/>
                                          </p:val>
                                        </p:tav>
                                        <p:tav tm="100000">
                                          <p:val>
                                            <p:strVal val="#ppt_x-0.05"/>
                                          </p:val>
                                        </p:tav>
                                      </p:tavLst>
                                    </p:anim>
                                    <p:anim calcmode="lin" valueType="num">
                                      <p:cBhvr>
                                        <p:cTn id="10" dur="799" decel="100000" fill="hold"/>
                                        <p:tgtEl>
                                          <p:spTgt spid="153602"/>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53602"/>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53602"/>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153603">
                                            <p:txEl>
                                              <p:pRg st="0" end="0"/>
                                            </p:txEl>
                                          </p:spTgt>
                                        </p:tgtEl>
                                        <p:attrNameLst>
                                          <p:attrName>style.visibility</p:attrName>
                                        </p:attrNameLst>
                                      </p:cBhvr>
                                      <p:to>
                                        <p:strVal val="visible"/>
                                      </p:to>
                                    </p:set>
                                    <p:animEffect transition="in" filter="fade">
                                      <p:cBhvr>
                                        <p:cTn id="17" dur="1000"/>
                                        <p:tgtEl>
                                          <p:spTgt spid="153603">
                                            <p:txEl>
                                              <p:pRg st="0" end="0"/>
                                            </p:txEl>
                                          </p:spTgt>
                                        </p:tgtEl>
                                      </p:cBhvr>
                                    </p:animEffect>
                                    <p:anim calcmode="lin" valueType="num">
                                      <p:cBhvr>
                                        <p:cTn id="18" dur="1000" fill="hold"/>
                                        <p:tgtEl>
                                          <p:spTgt spid="15360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536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0" fill="hold">
                                          <p:stCondLst>
                                            <p:cond delay="0"/>
                                          </p:stCondLst>
                                        </p:cTn>
                                        <p:tgtEl>
                                          <p:spTgt spid="153603">
                                            <p:txEl>
                                              <p:pRg st="1" end="1"/>
                                            </p:txEl>
                                          </p:spTgt>
                                        </p:tgtEl>
                                        <p:attrNameLst>
                                          <p:attrName>style.visibility</p:attrName>
                                        </p:attrNameLst>
                                      </p:cBhvr>
                                      <p:to>
                                        <p:strVal val="visible"/>
                                      </p:to>
                                    </p:set>
                                    <p:animEffect transition="in" filter="fade">
                                      <p:cBhvr>
                                        <p:cTn id="24" dur="1000"/>
                                        <p:tgtEl>
                                          <p:spTgt spid="153603">
                                            <p:txEl>
                                              <p:pRg st="1" end="1"/>
                                            </p:txEl>
                                          </p:spTgt>
                                        </p:tgtEl>
                                      </p:cBhvr>
                                    </p:animEffect>
                                    <p:anim calcmode="lin" valueType="num">
                                      <p:cBhvr>
                                        <p:cTn id="25" dur="10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53603">
                                            <p:txEl>
                                              <p:pRg st="1" end="1"/>
                                            </p:txEl>
                                          </p:spTgt>
                                        </p:tgtEl>
                                        <p:attrNameLst>
                                          <p:attrName>ppt_y</p:attrName>
                                        </p:attrNameLst>
                                      </p:cBhvr>
                                      <p:tavLst>
                                        <p:tav tm="0">
                                          <p:val>
                                            <p:strVal val="#ppt_y-.1"/>
                                          </p:val>
                                        </p:tav>
                                        <p:tav tm="100000">
                                          <p:val>
                                            <p:strVal val="#ppt_y"/>
                                          </p:val>
                                        </p:tav>
                                      </p:tavLst>
                                    </p:anim>
                                  </p:childTnLst>
                                </p:cTn>
                              </p:par>
                              <p:par>
                                <p:cTn id="27" presetID="5" presetClass="entr" presetSubtype="10" fill="hold" nodeType="withEffect">
                                  <p:stCondLst>
                                    <p:cond delay="0"/>
                                  </p:stCondLst>
                                  <p:childTnLst>
                                    <p:set>
                                      <p:cBhvr>
                                        <p:cTn id="28" dur="1" fill="hold">
                                          <p:stCondLst>
                                            <p:cond delay="0"/>
                                          </p:stCondLst>
                                        </p:cTn>
                                        <p:tgtEl>
                                          <p:spTgt spid="153606"/>
                                        </p:tgtEl>
                                        <p:attrNameLst>
                                          <p:attrName>style.visibility</p:attrName>
                                        </p:attrNameLst>
                                      </p:cBhvr>
                                      <p:to>
                                        <p:strVal val="visible"/>
                                      </p:to>
                                    </p:set>
                                    <p:animEffect transition="in" filter="checkerboard(across)">
                                      <p:cBhvr>
                                        <p:cTn id="29" dur="500"/>
                                        <p:tgtEl>
                                          <p:spTgt spid="1536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xit" presetSubtype="0" fill="hold" nodeType="clickEffect">
                                  <p:stCondLst>
                                    <p:cond delay="0"/>
                                  </p:stCondLst>
                                  <p:childTnLst>
                                    <p:anim calcmode="lin" valueType="num">
                                      <p:cBhvr>
                                        <p:cTn id="33" dur="500"/>
                                        <p:tgtEl>
                                          <p:spTgt spid="153606"/>
                                        </p:tgtEl>
                                        <p:attrNameLst>
                                          <p:attrName>ppt_w</p:attrName>
                                        </p:attrNameLst>
                                      </p:cBhvr>
                                      <p:tavLst>
                                        <p:tav tm="0">
                                          <p:val>
                                            <p:strVal val="ppt_w"/>
                                          </p:val>
                                        </p:tav>
                                        <p:tav tm="100000">
                                          <p:val>
                                            <p:fltVal val="0"/>
                                          </p:val>
                                        </p:tav>
                                      </p:tavLst>
                                    </p:anim>
                                    <p:anim calcmode="lin" valueType="num">
                                      <p:cBhvr>
                                        <p:cTn id="34" dur="500"/>
                                        <p:tgtEl>
                                          <p:spTgt spid="153606"/>
                                        </p:tgtEl>
                                        <p:attrNameLst>
                                          <p:attrName>ppt_h</p:attrName>
                                        </p:attrNameLst>
                                      </p:cBhvr>
                                      <p:tavLst>
                                        <p:tav tm="0">
                                          <p:val>
                                            <p:strVal val="ppt_h"/>
                                          </p:val>
                                        </p:tav>
                                        <p:tav tm="100000">
                                          <p:val>
                                            <p:fltVal val="0"/>
                                          </p:val>
                                        </p:tav>
                                      </p:tavLst>
                                    </p:anim>
                                    <p:animEffect transition="out" filter="fade">
                                      <p:cBhvr>
                                        <p:cTn id="35" dur="500"/>
                                        <p:tgtEl>
                                          <p:spTgt spid="153606"/>
                                        </p:tgtEl>
                                      </p:cBhvr>
                                    </p:animEffect>
                                    <p:set>
                                      <p:cBhvr>
                                        <p:cTn id="36" dur="1" fill="hold">
                                          <p:stCondLst>
                                            <p:cond delay="499"/>
                                          </p:stCondLst>
                                        </p:cTn>
                                        <p:tgtEl>
                                          <p:spTgt spid="153606"/>
                                        </p:tgtEl>
                                        <p:attrNameLst>
                                          <p:attrName>style.visibility</p:attrName>
                                        </p:attrNameLst>
                                      </p:cBhvr>
                                      <p:to>
                                        <p:strVal val="hidden"/>
                                      </p:to>
                                    </p:set>
                                  </p:childTnLst>
                                </p:cTn>
                              </p:par>
                              <p:par>
                                <p:cTn id="37" presetID="47" presetClass="entr" presetSubtype="0" fill="hold" grpId="0" nodeType="withEffect">
                                  <p:stCondLst>
                                    <p:cond delay="0"/>
                                  </p:stCondLst>
                                  <p:childTnLst>
                                    <p:set>
                                      <p:cBhvr>
                                        <p:cTn id="38" dur="0" fill="hold">
                                          <p:stCondLst>
                                            <p:cond delay="0"/>
                                          </p:stCondLst>
                                        </p:cTn>
                                        <p:tgtEl>
                                          <p:spTgt spid="153603">
                                            <p:txEl>
                                              <p:pRg st="2" end="2"/>
                                            </p:txEl>
                                          </p:spTgt>
                                        </p:tgtEl>
                                        <p:attrNameLst>
                                          <p:attrName>style.visibility</p:attrName>
                                        </p:attrNameLst>
                                      </p:cBhvr>
                                      <p:to>
                                        <p:strVal val="visible"/>
                                      </p:to>
                                    </p:set>
                                    <p:animEffect transition="in" filter="fade">
                                      <p:cBhvr>
                                        <p:cTn id="39" dur="1000"/>
                                        <p:tgtEl>
                                          <p:spTgt spid="153603">
                                            <p:txEl>
                                              <p:pRg st="2" end="2"/>
                                            </p:txEl>
                                          </p:spTgt>
                                        </p:tgtEl>
                                      </p:cBhvr>
                                    </p:animEffect>
                                    <p:anim calcmode="lin" valueType="num">
                                      <p:cBhvr>
                                        <p:cTn id="40" dur="10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1536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7" presetClass="entr" presetSubtype="0" fill="hold" grpId="0" nodeType="clickEffect">
                                  <p:stCondLst>
                                    <p:cond delay="0"/>
                                  </p:stCondLst>
                                  <p:childTnLst>
                                    <p:set>
                                      <p:cBhvr>
                                        <p:cTn id="45" dur="0" fill="hold">
                                          <p:stCondLst>
                                            <p:cond delay="0"/>
                                          </p:stCondLst>
                                        </p:cTn>
                                        <p:tgtEl>
                                          <p:spTgt spid="153603">
                                            <p:txEl>
                                              <p:pRg st="3" end="3"/>
                                            </p:txEl>
                                          </p:spTgt>
                                        </p:tgtEl>
                                        <p:attrNameLst>
                                          <p:attrName>style.visibility</p:attrName>
                                        </p:attrNameLst>
                                      </p:cBhvr>
                                      <p:to>
                                        <p:strVal val="visible"/>
                                      </p:to>
                                    </p:set>
                                    <p:animEffect transition="in" filter="fade">
                                      <p:cBhvr>
                                        <p:cTn id="46" dur="1000"/>
                                        <p:tgtEl>
                                          <p:spTgt spid="153603">
                                            <p:txEl>
                                              <p:pRg st="3" end="3"/>
                                            </p:txEl>
                                          </p:spTgt>
                                        </p:tgtEl>
                                      </p:cBhvr>
                                    </p:animEffect>
                                    <p:anim calcmode="lin" valueType="num">
                                      <p:cBhvr>
                                        <p:cTn id="47" dur="10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1536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radimo_open</a:t>
            </a:r>
            <a:r>
              <a:rPr lang="zh-CN" altLang="en-US" smtClean="0"/>
              <a:t>的流程</a:t>
            </a:r>
          </a:p>
        </p:txBody>
      </p:sp>
      <p:sp>
        <p:nvSpPr>
          <p:cNvPr id="22531" name="Rectangle 3"/>
          <p:cNvSpPr>
            <a:spLocks noGrp="1" noChangeArrowheads="1"/>
          </p:cNvSpPr>
          <p:nvPr>
            <p:ph type="body" idx="1"/>
          </p:nvPr>
        </p:nvSpPr>
        <p:spPr/>
        <p:txBody>
          <a:bodyPr/>
          <a:lstStyle/>
          <a:p>
            <a:pPr eaLnBrk="1" hangingPunct="1"/>
            <a:r>
              <a:rPr lang="zh-CN" altLang="en-US" sz="2800" smtClean="0"/>
              <a:t>函数的调用时机：当系统准备使用你所负责的设备时，由内核调用。</a:t>
            </a:r>
          </a:p>
          <a:p>
            <a:pPr eaLnBrk="1" hangingPunct="1"/>
            <a:r>
              <a:rPr lang="zh-CN" altLang="en-US" sz="2800" smtClean="0"/>
              <a:t>所做的唯一的事情：用</a:t>
            </a:r>
            <a:r>
              <a:rPr lang="en-US" altLang="zh-CN" sz="2800" smtClean="0"/>
              <a:t>MOD_INC_USE_COUNT</a:t>
            </a:r>
            <a:r>
              <a:rPr lang="zh-CN" altLang="en-US" sz="2800" smtClean="0"/>
              <a:t>增加引用计数，也就是说，从这个时候开始，驱动程序不能被随便卸载。</a:t>
            </a:r>
          </a:p>
          <a:p>
            <a:pPr eaLnBrk="1" hangingPunct="1"/>
            <a:r>
              <a:rPr lang="zh-CN" altLang="en-US" sz="2800" smtClean="0"/>
              <a:t>还有一些关于定时器的语句，本程序中忽略。</a:t>
            </a:r>
          </a:p>
        </p:txBody>
      </p:sp>
    </p:spTree>
  </p:cSld>
  <p:clrMapOvr>
    <a:masterClrMapping/>
  </p:clrMapOvr>
  <p:transition>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radimo_ioctl</a:t>
            </a:r>
            <a:r>
              <a:rPr lang="zh-CN" altLang="en-US" smtClean="0"/>
              <a:t>的流程</a:t>
            </a:r>
          </a:p>
        </p:txBody>
      </p:sp>
      <p:sp>
        <p:nvSpPr>
          <p:cNvPr id="23555" name="Rectangle 3"/>
          <p:cNvSpPr>
            <a:spLocks noGrp="1" noChangeArrowheads="1"/>
          </p:cNvSpPr>
          <p:nvPr>
            <p:ph type="body" idx="1"/>
          </p:nvPr>
        </p:nvSpPr>
        <p:spPr>
          <a:xfrm>
            <a:off x="685800" y="1828800"/>
            <a:ext cx="7696200" cy="4048125"/>
          </a:xfrm>
        </p:spPr>
        <p:txBody>
          <a:bodyPr/>
          <a:lstStyle/>
          <a:p>
            <a:pPr eaLnBrk="1" hangingPunct="1">
              <a:lnSpc>
                <a:spcPct val="90000"/>
              </a:lnSpc>
            </a:pPr>
            <a:r>
              <a:rPr lang="zh-CN" altLang="en-US" smtClean="0"/>
              <a:t>用户程序在使用设备之前，会查询设备的属性，比如磁盘大小、速度等等。</a:t>
            </a:r>
          </a:p>
          <a:p>
            <a:pPr eaLnBrk="1" hangingPunct="1">
              <a:lnSpc>
                <a:spcPct val="90000"/>
              </a:lnSpc>
            </a:pPr>
            <a:r>
              <a:rPr lang="zh-CN" altLang="en-US" smtClean="0"/>
              <a:t>这些属性由</a:t>
            </a:r>
            <a:r>
              <a:rPr lang="en-US" altLang="zh-CN" smtClean="0"/>
              <a:t>radimo_ioctl</a:t>
            </a:r>
            <a:r>
              <a:rPr lang="zh-CN" altLang="en-US" smtClean="0"/>
              <a:t>函数提供。</a:t>
            </a:r>
          </a:p>
          <a:p>
            <a:pPr eaLnBrk="1" hangingPunct="1">
              <a:lnSpc>
                <a:spcPct val="90000"/>
              </a:lnSpc>
            </a:pPr>
            <a:r>
              <a:rPr lang="zh-CN" altLang="en-US" smtClean="0"/>
              <a:t>参数</a:t>
            </a:r>
            <a:r>
              <a:rPr lang="en-US" altLang="zh-CN" smtClean="0"/>
              <a:t>cmd</a:t>
            </a:r>
            <a:r>
              <a:rPr lang="zh-CN" altLang="en-US" smtClean="0"/>
              <a:t>表示要查询设备的哪个属性。我们只关心</a:t>
            </a:r>
            <a:r>
              <a:rPr lang="en-US" altLang="zh-CN" smtClean="0"/>
              <a:t>BLKGETSIZE</a:t>
            </a:r>
            <a:r>
              <a:rPr lang="zh-CN" altLang="en-US" smtClean="0"/>
              <a:t>，就是磁盘的大小。</a:t>
            </a:r>
          </a:p>
          <a:p>
            <a:pPr eaLnBrk="1" hangingPunct="1">
              <a:lnSpc>
                <a:spcPct val="90000"/>
              </a:lnSpc>
            </a:pPr>
            <a:r>
              <a:rPr lang="zh-CN" altLang="en-US" smtClean="0"/>
              <a:t>用</a:t>
            </a:r>
            <a:r>
              <a:rPr lang="en-US" altLang="zh-CN" smtClean="0"/>
              <a:t>put_user</a:t>
            </a:r>
            <a:r>
              <a:rPr lang="zh-CN" altLang="en-US" smtClean="0"/>
              <a:t>函数把一个数字写到用户地址空间。</a:t>
            </a:r>
          </a:p>
        </p:txBody>
      </p:sp>
    </p:spTree>
  </p:cSld>
  <p:clrMapOvr>
    <a:masterClrMapping/>
  </p:clrMapOvr>
  <p:transition>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radimo_request</a:t>
            </a:r>
            <a:r>
              <a:rPr lang="zh-CN" altLang="en-US" smtClean="0"/>
              <a:t>的流程</a:t>
            </a:r>
          </a:p>
        </p:txBody>
      </p:sp>
      <p:sp>
        <p:nvSpPr>
          <p:cNvPr id="24579" name="Rectangle 3"/>
          <p:cNvSpPr>
            <a:spLocks noGrp="1" noChangeArrowheads="1"/>
          </p:cNvSpPr>
          <p:nvPr>
            <p:ph type="body" idx="1"/>
          </p:nvPr>
        </p:nvSpPr>
        <p:spPr/>
        <p:txBody>
          <a:bodyPr/>
          <a:lstStyle/>
          <a:p>
            <a:pPr eaLnBrk="1" hangingPunct="1"/>
            <a:r>
              <a:rPr lang="zh-CN" altLang="en-US" smtClean="0"/>
              <a:t>将在系统需要读写设备的时候被调用。</a:t>
            </a:r>
          </a:p>
          <a:p>
            <a:pPr eaLnBrk="1" hangingPunct="1"/>
            <a:r>
              <a:rPr lang="en-US" altLang="zh-CN" smtClean="0"/>
              <a:t>1.</a:t>
            </a:r>
            <a:r>
              <a:rPr lang="zh-CN" altLang="en-US" smtClean="0"/>
              <a:t>计算要读写的地址。</a:t>
            </a:r>
            <a:r>
              <a:rPr lang="en-US" altLang="zh-CN" smtClean="0"/>
              <a:t>sbh-&gt;b_rsector</a:t>
            </a:r>
            <a:r>
              <a:rPr lang="zh-CN" altLang="en-US" smtClean="0"/>
              <a:t>表示要读写的扇区号，</a:t>
            </a:r>
            <a:r>
              <a:rPr lang="en-US" altLang="zh-CN" smtClean="0"/>
              <a:t>radimo_hard</a:t>
            </a:r>
            <a:r>
              <a:rPr lang="zh-CN" altLang="en-US" smtClean="0"/>
              <a:t>表示每个扇区的字节数。那么两者相乘就可以得到要读写的地址（以字节计算）。</a:t>
            </a:r>
          </a:p>
          <a:p>
            <a:pPr eaLnBrk="1" hangingPunct="1"/>
            <a:endParaRPr lang="en-US" altLang="zh-CN" smtClean="0"/>
          </a:p>
        </p:txBody>
      </p:sp>
      <p:grpSp>
        <p:nvGrpSpPr>
          <p:cNvPr id="2" name="Group 12"/>
          <p:cNvGrpSpPr>
            <a:grpSpLocks/>
          </p:cNvGrpSpPr>
          <p:nvPr/>
        </p:nvGrpSpPr>
        <p:grpSpPr bwMode="auto">
          <a:xfrm>
            <a:off x="1258888" y="5518150"/>
            <a:ext cx="5762625" cy="576263"/>
            <a:chOff x="385" y="119"/>
            <a:chExt cx="3630" cy="363"/>
          </a:xfrm>
        </p:grpSpPr>
        <p:sp>
          <p:nvSpPr>
            <p:cNvPr id="24583" name="Rectangle 4"/>
            <p:cNvSpPr>
              <a:spLocks noChangeArrowheads="1"/>
            </p:cNvSpPr>
            <p:nvPr/>
          </p:nvSpPr>
          <p:spPr bwMode="auto">
            <a:xfrm>
              <a:off x="385"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4584" name="Rectangle 5"/>
            <p:cNvSpPr>
              <a:spLocks noChangeArrowheads="1"/>
            </p:cNvSpPr>
            <p:nvPr/>
          </p:nvSpPr>
          <p:spPr bwMode="auto">
            <a:xfrm>
              <a:off x="839"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4585" name="Rectangle 6"/>
            <p:cNvSpPr>
              <a:spLocks noChangeArrowheads="1"/>
            </p:cNvSpPr>
            <p:nvPr/>
          </p:nvSpPr>
          <p:spPr bwMode="auto">
            <a:xfrm>
              <a:off x="1292"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4586" name="Rectangle 7"/>
            <p:cNvSpPr>
              <a:spLocks noChangeArrowheads="1"/>
            </p:cNvSpPr>
            <p:nvPr/>
          </p:nvSpPr>
          <p:spPr bwMode="auto">
            <a:xfrm>
              <a:off x="1746"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4587" name="Rectangle 8"/>
            <p:cNvSpPr>
              <a:spLocks noChangeArrowheads="1"/>
            </p:cNvSpPr>
            <p:nvPr/>
          </p:nvSpPr>
          <p:spPr bwMode="auto">
            <a:xfrm>
              <a:off x="2200"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4588" name="Rectangle 9"/>
            <p:cNvSpPr>
              <a:spLocks noChangeArrowheads="1"/>
            </p:cNvSpPr>
            <p:nvPr/>
          </p:nvSpPr>
          <p:spPr bwMode="auto">
            <a:xfrm>
              <a:off x="2654"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4589" name="Rectangle 10"/>
            <p:cNvSpPr>
              <a:spLocks noChangeArrowheads="1"/>
            </p:cNvSpPr>
            <p:nvPr/>
          </p:nvSpPr>
          <p:spPr bwMode="auto">
            <a:xfrm>
              <a:off x="3107"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4590" name="Rectangle 11"/>
            <p:cNvSpPr>
              <a:spLocks noChangeArrowheads="1"/>
            </p:cNvSpPr>
            <p:nvPr/>
          </p:nvSpPr>
          <p:spPr bwMode="auto">
            <a:xfrm>
              <a:off x="3561"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grpSp>
      <p:sp>
        <p:nvSpPr>
          <p:cNvPr id="144397" name="Line 13"/>
          <p:cNvSpPr>
            <a:spLocks noChangeShapeType="1"/>
          </p:cNvSpPr>
          <p:nvPr/>
        </p:nvSpPr>
        <p:spPr bwMode="auto">
          <a:xfrm>
            <a:off x="4140200" y="4725988"/>
            <a:ext cx="0" cy="792162"/>
          </a:xfrm>
          <a:prstGeom prst="line">
            <a:avLst/>
          </a:prstGeom>
          <a:noFill/>
          <a:ln w="762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398" name="AutoShape 14"/>
          <p:cNvSpPr>
            <a:spLocks noChangeArrowheads="1"/>
          </p:cNvSpPr>
          <p:nvPr/>
        </p:nvSpPr>
        <p:spPr bwMode="auto">
          <a:xfrm>
            <a:off x="4716463" y="4437063"/>
            <a:ext cx="3095625" cy="1008062"/>
          </a:xfrm>
          <a:prstGeom prst="cloudCallout">
            <a:avLst>
              <a:gd name="adj1" fmla="val -61079"/>
              <a:gd name="adj2" fmla="val 44486"/>
            </a:avLst>
          </a:prstGeom>
          <a:solidFill>
            <a:schemeClr val="accent1"/>
          </a:solidFill>
          <a:ln w="9525">
            <a:solidFill>
              <a:schemeClr val="tx1"/>
            </a:solidFill>
            <a:round/>
            <a:headEnd/>
            <a:tailEnd/>
          </a:ln>
        </p:spPr>
        <p:txBody>
          <a:bodyPr/>
          <a:lstStyle/>
          <a:p>
            <a:pPr algn="ctr"/>
            <a:r>
              <a:rPr lang="en-US" altLang="zh-CN" sz="2400" b="1"/>
              <a:t>4 X 512 = 2048</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397"/>
                                        </p:tgtEl>
                                        <p:attrNameLst>
                                          <p:attrName>style.visibility</p:attrName>
                                        </p:attrNameLst>
                                      </p:cBhvr>
                                      <p:to>
                                        <p:strVal val="visible"/>
                                      </p:to>
                                    </p:set>
                                    <p:animEffect transition="in" filter="wipe(up)">
                                      <p:cBhvr>
                                        <p:cTn id="12" dur="500"/>
                                        <p:tgtEl>
                                          <p:spTgt spid="144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4398"/>
                                        </p:tgtEl>
                                        <p:attrNameLst>
                                          <p:attrName>style.visibility</p:attrName>
                                        </p:attrNameLst>
                                      </p:cBhvr>
                                      <p:to>
                                        <p:strVal val="visible"/>
                                      </p:to>
                                    </p:set>
                                    <p:animEffect transition="in" filter="fade">
                                      <p:cBhvr>
                                        <p:cTn id="17" dur="1000"/>
                                        <p:tgtEl>
                                          <p:spTgt spid="14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7" grpId="0" animBg="1"/>
      <p:bldP spid="14439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radimo_request</a:t>
            </a:r>
            <a:r>
              <a:rPr lang="zh-CN" altLang="en-US" smtClean="0"/>
              <a:t>的流程</a:t>
            </a:r>
          </a:p>
        </p:txBody>
      </p:sp>
      <p:sp>
        <p:nvSpPr>
          <p:cNvPr id="25603" name="Rectangle 3"/>
          <p:cNvSpPr>
            <a:spLocks noGrp="1" noChangeArrowheads="1"/>
          </p:cNvSpPr>
          <p:nvPr>
            <p:ph type="body" idx="1"/>
          </p:nvPr>
        </p:nvSpPr>
        <p:spPr/>
        <p:txBody>
          <a:bodyPr/>
          <a:lstStyle/>
          <a:p>
            <a:pPr eaLnBrk="1" hangingPunct="1"/>
            <a:r>
              <a:rPr lang="en-US" altLang="zh-CN" smtClean="0"/>
              <a:t>2.</a:t>
            </a:r>
            <a:r>
              <a:rPr lang="zh-CN" altLang="en-US" smtClean="0"/>
              <a:t>判断访问是否越界？越界的访问是不合法的。</a:t>
            </a:r>
          </a:p>
        </p:txBody>
      </p:sp>
      <p:grpSp>
        <p:nvGrpSpPr>
          <p:cNvPr id="2" name="Group 4"/>
          <p:cNvGrpSpPr>
            <a:grpSpLocks/>
          </p:cNvGrpSpPr>
          <p:nvPr/>
        </p:nvGrpSpPr>
        <p:grpSpPr bwMode="auto">
          <a:xfrm>
            <a:off x="1476375" y="4221163"/>
            <a:ext cx="5762625" cy="576262"/>
            <a:chOff x="385" y="119"/>
            <a:chExt cx="3630" cy="363"/>
          </a:xfrm>
        </p:grpSpPr>
        <p:sp>
          <p:nvSpPr>
            <p:cNvPr id="25610" name="Rectangle 5"/>
            <p:cNvSpPr>
              <a:spLocks noChangeArrowheads="1"/>
            </p:cNvSpPr>
            <p:nvPr/>
          </p:nvSpPr>
          <p:spPr bwMode="auto">
            <a:xfrm>
              <a:off x="385"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5611" name="Rectangle 6"/>
            <p:cNvSpPr>
              <a:spLocks noChangeArrowheads="1"/>
            </p:cNvSpPr>
            <p:nvPr/>
          </p:nvSpPr>
          <p:spPr bwMode="auto">
            <a:xfrm>
              <a:off x="839"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5612" name="Rectangle 7"/>
            <p:cNvSpPr>
              <a:spLocks noChangeArrowheads="1"/>
            </p:cNvSpPr>
            <p:nvPr/>
          </p:nvSpPr>
          <p:spPr bwMode="auto">
            <a:xfrm>
              <a:off x="1292"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5613" name="Rectangle 8"/>
            <p:cNvSpPr>
              <a:spLocks noChangeArrowheads="1"/>
            </p:cNvSpPr>
            <p:nvPr/>
          </p:nvSpPr>
          <p:spPr bwMode="auto">
            <a:xfrm>
              <a:off x="1746"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5614" name="Rectangle 9"/>
            <p:cNvSpPr>
              <a:spLocks noChangeArrowheads="1"/>
            </p:cNvSpPr>
            <p:nvPr/>
          </p:nvSpPr>
          <p:spPr bwMode="auto">
            <a:xfrm>
              <a:off x="2200"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5615" name="Rectangle 10"/>
            <p:cNvSpPr>
              <a:spLocks noChangeArrowheads="1"/>
            </p:cNvSpPr>
            <p:nvPr/>
          </p:nvSpPr>
          <p:spPr bwMode="auto">
            <a:xfrm>
              <a:off x="2654"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5616" name="Rectangle 11"/>
            <p:cNvSpPr>
              <a:spLocks noChangeArrowheads="1"/>
            </p:cNvSpPr>
            <p:nvPr/>
          </p:nvSpPr>
          <p:spPr bwMode="auto">
            <a:xfrm>
              <a:off x="3107"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sp>
          <p:nvSpPr>
            <p:cNvPr id="25617" name="Rectangle 12"/>
            <p:cNvSpPr>
              <a:spLocks noChangeArrowheads="1"/>
            </p:cNvSpPr>
            <p:nvPr/>
          </p:nvSpPr>
          <p:spPr bwMode="auto">
            <a:xfrm>
              <a:off x="3561" y="119"/>
              <a:ext cx="454" cy="363"/>
            </a:xfrm>
            <a:prstGeom prst="rect">
              <a:avLst/>
            </a:prstGeom>
            <a:solidFill>
              <a:srgbClr val="FFFF99"/>
            </a:solidFill>
            <a:ln w="9525">
              <a:solidFill>
                <a:schemeClr val="tx1"/>
              </a:solidFill>
              <a:miter lim="800000"/>
              <a:headEnd/>
              <a:tailEnd/>
            </a:ln>
          </p:spPr>
          <p:txBody>
            <a:bodyPr wrap="none" anchor="ctr"/>
            <a:lstStyle/>
            <a:p>
              <a:pPr algn="ctr"/>
              <a:r>
                <a:rPr lang="en-US" altLang="zh-CN" sz="2400"/>
                <a:t>512</a:t>
              </a:r>
            </a:p>
          </p:txBody>
        </p:sp>
      </p:grpSp>
      <p:sp>
        <p:nvSpPr>
          <p:cNvPr id="145422" name="Line 14"/>
          <p:cNvSpPr>
            <a:spLocks noChangeShapeType="1"/>
          </p:cNvSpPr>
          <p:nvPr/>
        </p:nvSpPr>
        <p:spPr bwMode="auto">
          <a:xfrm>
            <a:off x="3635375" y="3213100"/>
            <a:ext cx="0" cy="1008063"/>
          </a:xfrm>
          <a:prstGeom prst="line">
            <a:avLst/>
          </a:prstGeom>
          <a:noFill/>
          <a:ln w="762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7"/>
          <p:cNvGrpSpPr>
            <a:grpSpLocks/>
          </p:cNvGrpSpPr>
          <p:nvPr/>
        </p:nvGrpSpPr>
        <p:grpSpPr bwMode="auto">
          <a:xfrm>
            <a:off x="7380288" y="3213100"/>
            <a:ext cx="720725" cy="1008063"/>
            <a:chOff x="4830" y="2024"/>
            <a:chExt cx="454" cy="635"/>
          </a:xfrm>
        </p:grpSpPr>
        <p:sp>
          <p:nvSpPr>
            <p:cNvPr id="25607" name="Line 13"/>
            <p:cNvSpPr>
              <a:spLocks noChangeShapeType="1"/>
            </p:cNvSpPr>
            <p:nvPr/>
          </p:nvSpPr>
          <p:spPr bwMode="auto">
            <a:xfrm>
              <a:off x="5057" y="2024"/>
              <a:ext cx="0" cy="635"/>
            </a:xfrm>
            <a:prstGeom prst="line">
              <a:avLst/>
            </a:prstGeom>
            <a:noFill/>
            <a:ln w="762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8" name="Line 15"/>
            <p:cNvSpPr>
              <a:spLocks noChangeShapeType="1"/>
            </p:cNvSpPr>
            <p:nvPr/>
          </p:nvSpPr>
          <p:spPr bwMode="auto">
            <a:xfrm flipV="1">
              <a:off x="4830" y="2205"/>
              <a:ext cx="409" cy="182"/>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Line 16"/>
            <p:cNvSpPr>
              <a:spLocks noChangeShapeType="1"/>
            </p:cNvSpPr>
            <p:nvPr/>
          </p:nvSpPr>
          <p:spPr bwMode="auto">
            <a:xfrm>
              <a:off x="4876" y="2205"/>
              <a:ext cx="408" cy="227"/>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5422"/>
                                        </p:tgtEl>
                                        <p:attrNameLst>
                                          <p:attrName>style.visibility</p:attrName>
                                        </p:attrNameLst>
                                      </p:cBhvr>
                                      <p:to>
                                        <p:strVal val="visible"/>
                                      </p:to>
                                    </p:set>
                                    <p:animEffect transition="in" filter="wipe(up)">
                                      <p:cBhvr>
                                        <p:cTn id="12" dur="500"/>
                                        <p:tgtEl>
                                          <p:spTgt spid="145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radimo_request</a:t>
            </a:r>
            <a:r>
              <a:rPr lang="zh-CN" altLang="en-US" smtClean="0"/>
              <a:t>的流程</a:t>
            </a:r>
          </a:p>
        </p:txBody>
      </p:sp>
      <p:sp>
        <p:nvSpPr>
          <p:cNvPr id="26627" name="Rectangle 3"/>
          <p:cNvSpPr>
            <a:spLocks noGrp="1" noChangeArrowheads="1"/>
          </p:cNvSpPr>
          <p:nvPr>
            <p:ph type="body" idx="1"/>
          </p:nvPr>
        </p:nvSpPr>
        <p:spPr/>
        <p:txBody>
          <a:bodyPr/>
          <a:lstStyle/>
          <a:p>
            <a:pPr eaLnBrk="1" hangingPunct="1"/>
            <a:r>
              <a:rPr lang="en-US" altLang="zh-CN" smtClean="0"/>
              <a:t>3.</a:t>
            </a:r>
            <a:r>
              <a:rPr lang="zh-CN" altLang="en-US" smtClean="0"/>
              <a:t>判断是读还是写？</a:t>
            </a:r>
          </a:p>
          <a:p>
            <a:pPr lvl="1" eaLnBrk="1" hangingPunct="1"/>
            <a:r>
              <a:rPr lang="zh-CN" altLang="en-US" smtClean="0"/>
              <a:t>如果是读，就把数据从驱动程序的缓冲区中搬到操作系统的缓冲区中。</a:t>
            </a:r>
          </a:p>
          <a:p>
            <a:pPr lvl="1" eaLnBrk="1" hangingPunct="1"/>
            <a:r>
              <a:rPr lang="zh-CN" altLang="en-US" smtClean="0"/>
              <a:t>如果是写，就把数据从系统缓冲区中搬到驱动程序的缓冲区中。</a:t>
            </a:r>
          </a:p>
          <a:p>
            <a:pPr eaLnBrk="1" hangingPunct="1"/>
            <a:r>
              <a:rPr lang="zh-CN" altLang="en-US" smtClean="0"/>
              <a:t>如果是</a:t>
            </a:r>
            <a:r>
              <a:rPr lang="en-US" altLang="zh-CN" smtClean="0"/>
              <a:t>U</a:t>
            </a:r>
            <a:r>
              <a:rPr lang="zh-CN" altLang="en-US" smtClean="0"/>
              <a:t>盘的驱动，应该怎么办？</a:t>
            </a:r>
          </a:p>
          <a:p>
            <a:pPr lvl="1" eaLnBrk="1" hangingPunct="1"/>
            <a:r>
              <a:rPr lang="zh-CN" altLang="en-US" smtClean="0"/>
              <a:t>把上面的驱动程序缓冲区换成</a:t>
            </a:r>
            <a:r>
              <a:rPr lang="en-US" altLang="zh-CN" smtClean="0"/>
              <a:t>usb</a:t>
            </a:r>
            <a:r>
              <a:rPr lang="zh-CN" altLang="en-US" smtClean="0"/>
              <a:t>接口。</a:t>
            </a:r>
          </a:p>
        </p:txBody>
      </p:sp>
    </p:spTree>
  </p:cSld>
  <p:clrMapOvr>
    <a:masterClrMapping/>
  </p:clrMapOvr>
  <p:transition>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其他函数的流程</a:t>
            </a:r>
          </a:p>
        </p:txBody>
      </p:sp>
      <p:sp>
        <p:nvSpPr>
          <p:cNvPr id="27651" name="Rectangle 3"/>
          <p:cNvSpPr>
            <a:spLocks noGrp="1" noChangeArrowheads="1"/>
          </p:cNvSpPr>
          <p:nvPr>
            <p:ph type="body" idx="1"/>
          </p:nvPr>
        </p:nvSpPr>
        <p:spPr/>
        <p:txBody>
          <a:bodyPr/>
          <a:lstStyle/>
          <a:p>
            <a:pPr eaLnBrk="1" hangingPunct="1"/>
            <a:r>
              <a:rPr lang="en-US" altLang="zh-CN" smtClean="0"/>
              <a:t>radimo_release</a:t>
            </a:r>
            <a:r>
              <a:rPr lang="zh-CN" altLang="en-US" smtClean="0"/>
              <a:t>函数：</a:t>
            </a:r>
          </a:p>
          <a:p>
            <a:pPr lvl="1" eaLnBrk="1" hangingPunct="1"/>
            <a:r>
              <a:rPr lang="zh-CN" altLang="en-US" smtClean="0"/>
              <a:t>在关闭设备的时候被调用</a:t>
            </a:r>
          </a:p>
          <a:p>
            <a:pPr lvl="1" eaLnBrk="1" hangingPunct="1"/>
            <a:r>
              <a:rPr lang="zh-CN" altLang="en-US" smtClean="0"/>
              <a:t>减少引用计数，允许卸载本模块。</a:t>
            </a:r>
          </a:p>
          <a:p>
            <a:pPr eaLnBrk="1" hangingPunct="1"/>
            <a:r>
              <a:rPr lang="en-US" altLang="zh-CN" smtClean="0"/>
              <a:t>cleanup_module</a:t>
            </a:r>
            <a:r>
              <a:rPr lang="zh-CN" altLang="en-US" smtClean="0"/>
              <a:t>函数：</a:t>
            </a:r>
          </a:p>
          <a:p>
            <a:pPr lvl="1" eaLnBrk="1" hangingPunct="1"/>
            <a:r>
              <a:rPr lang="zh-CN" altLang="en-US" smtClean="0"/>
              <a:t>在模块卸载的时候被调用。</a:t>
            </a:r>
          </a:p>
          <a:p>
            <a:pPr lvl="1" eaLnBrk="1" hangingPunct="1"/>
            <a:r>
              <a:rPr lang="zh-CN" altLang="en-US" smtClean="0"/>
              <a:t>做一些清理现场的工作。</a:t>
            </a:r>
          </a:p>
        </p:txBody>
      </p:sp>
    </p:spTree>
  </p:cSld>
  <p:clrMapOvr>
    <a:masterClrMapping/>
  </p:clrMapOvr>
  <p:transition>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你需要做的工作？</a:t>
            </a:r>
          </a:p>
        </p:txBody>
      </p:sp>
      <p:sp>
        <p:nvSpPr>
          <p:cNvPr id="28675" name="Rectangle 3"/>
          <p:cNvSpPr>
            <a:spLocks noGrp="1" noChangeArrowheads="1"/>
          </p:cNvSpPr>
          <p:nvPr>
            <p:ph type="body" idx="1"/>
          </p:nvPr>
        </p:nvSpPr>
        <p:spPr>
          <a:xfrm>
            <a:off x="685800" y="1828800"/>
            <a:ext cx="7847013" cy="4121150"/>
          </a:xfrm>
        </p:spPr>
        <p:txBody>
          <a:bodyPr/>
          <a:lstStyle/>
          <a:p>
            <a:pPr eaLnBrk="1" hangingPunct="1">
              <a:lnSpc>
                <a:spcPct val="90000"/>
              </a:lnSpc>
            </a:pPr>
            <a:r>
              <a:rPr lang="zh-CN" altLang="en-US" smtClean="0"/>
              <a:t>仔细阅读</a:t>
            </a:r>
            <a:r>
              <a:rPr lang="en-US" altLang="zh-CN" smtClean="0"/>
              <a:t>radimo</a:t>
            </a:r>
            <a:r>
              <a:rPr lang="zh-CN" altLang="en-US" smtClean="0"/>
              <a:t>驱动程序的源代码。</a:t>
            </a:r>
          </a:p>
          <a:p>
            <a:pPr eaLnBrk="1" hangingPunct="1">
              <a:lnSpc>
                <a:spcPct val="90000"/>
              </a:lnSpc>
            </a:pPr>
            <a:r>
              <a:rPr lang="zh-CN" altLang="en-US" smtClean="0"/>
              <a:t>不懂的地方，可以参考实验教案。</a:t>
            </a:r>
          </a:p>
          <a:p>
            <a:pPr eaLnBrk="1" hangingPunct="1">
              <a:lnSpc>
                <a:spcPct val="90000"/>
              </a:lnSpc>
            </a:pPr>
            <a:r>
              <a:rPr lang="zh-CN" altLang="en-US" smtClean="0"/>
              <a:t>把这个程序修改成一个</a:t>
            </a:r>
            <a:r>
              <a:rPr lang="en-US" altLang="zh-CN" smtClean="0"/>
              <a:t>U</a:t>
            </a:r>
            <a:r>
              <a:rPr lang="zh-CN" altLang="en-US" smtClean="0"/>
              <a:t>盘的驱动程序。</a:t>
            </a:r>
          </a:p>
          <a:p>
            <a:pPr eaLnBrk="1" hangingPunct="1">
              <a:lnSpc>
                <a:spcPct val="90000"/>
              </a:lnSpc>
            </a:pPr>
            <a:r>
              <a:rPr lang="zh-CN" altLang="en-US" smtClean="0"/>
              <a:t>请特别留意内核函数</a:t>
            </a:r>
            <a:r>
              <a:rPr lang="en-US" altLang="zh-CN" smtClean="0"/>
              <a:t>usb_bulk_msg</a:t>
            </a:r>
            <a:r>
              <a:rPr lang="zh-CN" altLang="en-US" smtClean="0"/>
              <a:t>的用法和</a:t>
            </a:r>
            <a:r>
              <a:rPr lang="en-US" altLang="zh-CN" smtClean="0"/>
              <a:t>SCSI</a:t>
            </a:r>
            <a:r>
              <a:rPr lang="zh-CN" altLang="en-US" smtClean="0"/>
              <a:t>接口规范，以及磁盘分区表结构。</a:t>
            </a:r>
          </a:p>
          <a:p>
            <a:pPr eaLnBrk="1" hangingPunct="1">
              <a:lnSpc>
                <a:spcPct val="90000"/>
              </a:lnSpc>
            </a:pPr>
            <a:r>
              <a:rPr lang="zh-CN" altLang="en-US" smtClean="0"/>
              <a:t>可能需要读一些英文原版资料。</a:t>
            </a:r>
          </a:p>
        </p:txBody>
      </p:sp>
    </p:spTree>
  </p:cSld>
  <p:clrMapOvr>
    <a:masterClrMapping/>
  </p:clrMapOvr>
  <p:transition>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zh-CN" b="1" smtClean="0"/>
              <a:t>实验指南</a:t>
            </a:r>
            <a:endParaRPr lang="zh-CN" altLang="en-US" smtClean="0"/>
          </a:p>
        </p:txBody>
      </p:sp>
      <p:sp>
        <p:nvSpPr>
          <p:cNvPr id="29699" name="内容占位符 2"/>
          <p:cNvSpPr>
            <a:spLocks noGrp="1"/>
          </p:cNvSpPr>
          <p:nvPr>
            <p:ph idx="1"/>
          </p:nvPr>
        </p:nvSpPr>
        <p:spPr/>
        <p:txBody>
          <a:bodyPr/>
          <a:lstStyle/>
          <a:p>
            <a:r>
              <a:rPr lang="zh-CN" altLang="zh-CN" smtClean="0"/>
              <a:t>将</a:t>
            </a:r>
            <a:r>
              <a:rPr lang="en-US" altLang="zh-CN" smtClean="0"/>
              <a:t>radimo.c</a:t>
            </a:r>
            <a:r>
              <a:rPr lang="zh-CN" altLang="zh-CN" smtClean="0"/>
              <a:t>与</a:t>
            </a:r>
            <a:r>
              <a:rPr lang="en-US" altLang="zh-CN" smtClean="0"/>
              <a:t>usb-skeleton.c</a:t>
            </a:r>
            <a:r>
              <a:rPr lang="zh-CN" altLang="zh-CN" smtClean="0"/>
              <a:t>合并成为一个新文件</a:t>
            </a:r>
            <a:r>
              <a:rPr lang="en-US" altLang="zh-CN" smtClean="0"/>
              <a:t>main.c</a:t>
            </a:r>
            <a:r>
              <a:rPr lang="zh-CN" altLang="zh-CN" smtClean="0"/>
              <a:t>，在其中调用</a:t>
            </a:r>
            <a:r>
              <a:rPr lang="en-US" altLang="zh-CN" smtClean="0"/>
              <a:t>U</a:t>
            </a:r>
            <a:r>
              <a:rPr lang="zh-CN" altLang="zh-CN" smtClean="0"/>
              <a:t>盘访问函数</a:t>
            </a:r>
            <a:r>
              <a:rPr lang="en-US" altLang="zh-CN" smtClean="0"/>
              <a:t>myudisk_Bulk_transport()</a:t>
            </a:r>
            <a:r>
              <a:rPr lang="zh-CN" altLang="zh-CN" smtClean="0"/>
              <a:t>。</a:t>
            </a:r>
            <a:endParaRPr lang="en-US" altLang="zh-CN" smtClean="0"/>
          </a:p>
          <a:p>
            <a:r>
              <a:rPr lang="zh-CN" altLang="zh-CN" smtClean="0"/>
              <a:t>然后使用</a:t>
            </a:r>
            <a:r>
              <a:rPr lang="en-US" altLang="zh-CN" smtClean="0"/>
              <a:t>Makefile</a:t>
            </a:r>
            <a:r>
              <a:rPr lang="zh-CN" altLang="zh-CN" smtClean="0"/>
              <a:t>文件进行编译</a:t>
            </a:r>
          </a:p>
          <a:p>
            <a:endParaRPr lang="zh-CN" altLang="zh-CN" smtClean="0"/>
          </a:p>
          <a:p>
            <a:endParaRPr lang="zh-CN" altLang="en-US" smtClean="0"/>
          </a:p>
        </p:txBody>
      </p:sp>
    </p:spTree>
  </p:cSld>
  <p:clrMapOvr>
    <a:masterClrMapping/>
  </p:clrMapOvr>
  <p:transition>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685800" y="152400"/>
            <a:ext cx="6870700" cy="828675"/>
          </a:xfrm>
        </p:spPr>
        <p:txBody>
          <a:bodyPr/>
          <a:lstStyle/>
          <a:p>
            <a:r>
              <a:rPr lang="en-US" altLang="zh-CN" smtClean="0"/>
              <a:t>Makefie</a:t>
            </a:r>
            <a:endParaRPr lang="zh-CN" altLang="en-US" smtClean="0"/>
          </a:p>
        </p:txBody>
      </p:sp>
      <p:sp>
        <p:nvSpPr>
          <p:cNvPr id="30723" name="内容占位符 2"/>
          <p:cNvSpPr>
            <a:spLocks noGrp="1"/>
          </p:cNvSpPr>
          <p:nvPr>
            <p:ph idx="1"/>
          </p:nvPr>
        </p:nvSpPr>
        <p:spPr>
          <a:xfrm>
            <a:off x="179388" y="1196975"/>
            <a:ext cx="8202612" cy="4289425"/>
          </a:xfrm>
        </p:spPr>
        <p:txBody>
          <a:bodyPr/>
          <a:lstStyle/>
          <a:p>
            <a:r>
              <a:rPr lang="en-US" altLang="zh-CN" sz="1600" smtClean="0"/>
              <a:t>#</a:t>
            </a:r>
            <a:endParaRPr lang="zh-CN" altLang="zh-CN" sz="1600" smtClean="0"/>
          </a:p>
          <a:p>
            <a:r>
              <a:rPr lang="en-US" altLang="zh-CN" sz="1600" smtClean="0"/>
              <a:t># Makefile for the myudisk device drivers.</a:t>
            </a:r>
            <a:endParaRPr lang="zh-CN" altLang="zh-CN" sz="1600" smtClean="0"/>
          </a:p>
          <a:p>
            <a:r>
              <a:rPr lang="en-US" altLang="zh-CN" sz="1600" smtClean="0"/>
              <a:t>#</a:t>
            </a:r>
            <a:endParaRPr lang="zh-CN" altLang="zh-CN" sz="1600" smtClean="0"/>
          </a:p>
          <a:p>
            <a:r>
              <a:rPr lang="en-US" altLang="zh-CN" sz="1600" smtClean="0"/>
              <a:t> </a:t>
            </a:r>
            <a:endParaRPr lang="zh-CN" altLang="zh-CN" sz="1600" smtClean="0"/>
          </a:p>
          <a:p>
            <a:r>
              <a:rPr lang="en-US" altLang="zh-CN" sz="1600" smtClean="0"/>
              <a:t>EXTRA_CFLAGS	:= -c -I /usr/src/linux-2.4.22/include -Wall</a:t>
            </a:r>
            <a:endParaRPr lang="zh-CN" altLang="zh-CN" sz="1600" smtClean="0"/>
          </a:p>
          <a:p>
            <a:r>
              <a:rPr lang="en-US" altLang="zh-CN" sz="1600" smtClean="0"/>
              <a:t>myudisk-objs 	:= main.o mytransport.o</a:t>
            </a:r>
            <a:endParaRPr lang="zh-CN" altLang="zh-CN" sz="1600" smtClean="0"/>
          </a:p>
          <a:p>
            <a:r>
              <a:rPr lang="en-US" altLang="zh-CN" sz="1600" smtClean="0"/>
              <a:t>			</a:t>
            </a:r>
            <a:endParaRPr lang="zh-CN" altLang="zh-CN" sz="1600" smtClean="0"/>
          </a:p>
          <a:p>
            <a:r>
              <a:rPr lang="en-US" altLang="zh-CN" sz="1600" smtClean="0"/>
              <a:t>myudisk.o: $(myudisk-objs)</a:t>
            </a:r>
            <a:endParaRPr lang="zh-CN" altLang="zh-CN" sz="1600" smtClean="0"/>
          </a:p>
          <a:p>
            <a:r>
              <a:rPr lang="en-US" altLang="zh-CN" sz="1600" smtClean="0"/>
              <a:t>	</a:t>
            </a:r>
            <a:r>
              <a:rPr lang="pt-BR" altLang="zh-CN" sz="1600" smtClean="0"/>
              <a:t>$(LD) -r -o $@ $(myudisk-objs)</a:t>
            </a:r>
            <a:endParaRPr lang="zh-CN" altLang="zh-CN" sz="1600" smtClean="0"/>
          </a:p>
          <a:p>
            <a:r>
              <a:rPr lang="pt-BR" altLang="zh-CN" sz="1600" smtClean="0"/>
              <a:t>	</a:t>
            </a:r>
            <a:endParaRPr lang="zh-CN" altLang="zh-CN" sz="1600" smtClean="0"/>
          </a:p>
          <a:p>
            <a:r>
              <a:rPr lang="pt-BR" altLang="zh-CN" sz="1600" smtClean="0"/>
              <a:t>main.o: main.c</a:t>
            </a:r>
            <a:endParaRPr lang="zh-CN" altLang="zh-CN" sz="1600" smtClean="0"/>
          </a:p>
          <a:p>
            <a:r>
              <a:rPr lang="pt-BR" altLang="zh-CN" sz="1600" smtClean="0"/>
              <a:t>	gcc $(EXTRA_CFLAGS) main.c</a:t>
            </a:r>
            <a:endParaRPr lang="zh-CN" altLang="zh-CN" sz="1600" smtClean="0"/>
          </a:p>
          <a:p>
            <a:r>
              <a:rPr lang="pt-BR" altLang="zh-CN" sz="1600" smtClean="0"/>
              <a:t> </a:t>
            </a:r>
            <a:endParaRPr lang="zh-CN" altLang="zh-CN" sz="1600" smtClean="0"/>
          </a:p>
          <a:p>
            <a:r>
              <a:rPr lang="en-US" altLang="zh-CN" sz="1600" smtClean="0"/>
              <a:t>mytransport.o: mytransport.c  mytransport.h</a:t>
            </a:r>
            <a:endParaRPr lang="zh-CN" altLang="zh-CN" sz="1600" smtClean="0"/>
          </a:p>
          <a:p>
            <a:r>
              <a:rPr lang="en-US" altLang="zh-CN" sz="1600" smtClean="0"/>
              <a:t>	gcc $(EXTRA_CFLAGS) mytransport.c </a:t>
            </a:r>
            <a:endParaRPr lang="zh-CN" altLang="zh-CN" sz="1600" smtClean="0"/>
          </a:p>
          <a:p>
            <a:r>
              <a:rPr lang="en-US" altLang="zh-CN" sz="1600" smtClean="0"/>
              <a:t> </a:t>
            </a:r>
            <a:endParaRPr lang="zh-CN" altLang="zh-CN" sz="1600" smtClean="0"/>
          </a:p>
          <a:p>
            <a:r>
              <a:rPr lang="en-US" altLang="zh-CN" sz="1600" smtClean="0"/>
              <a:t>clean:</a:t>
            </a:r>
            <a:endParaRPr lang="zh-CN" altLang="zh-CN" sz="1600" smtClean="0"/>
          </a:p>
          <a:p>
            <a:r>
              <a:rPr lang="en-US" altLang="zh-CN" sz="1600" smtClean="0"/>
              <a:t>	find . \( -name '*.[oas]' -o -name core \) -type f -print \</a:t>
            </a:r>
            <a:endParaRPr lang="zh-CN" altLang="zh-CN" sz="1600" smtClean="0"/>
          </a:p>
          <a:p>
            <a:r>
              <a:rPr lang="en-US" altLang="zh-CN" sz="1600" smtClean="0"/>
              <a:t>		| xargs rm –f</a:t>
            </a:r>
            <a:endParaRPr lang="zh-CN" altLang="en-US" sz="1600" smtClean="0"/>
          </a:p>
        </p:txBody>
      </p:sp>
    </p:spTree>
  </p:cSld>
  <p:clrMapOvr>
    <a:masterClrMapping/>
  </p:clrMapOvr>
  <p:transition>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smtClean="0"/>
          </a:p>
        </p:txBody>
      </p:sp>
      <p:sp>
        <p:nvSpPr>
          <p:cNvPr id="31747" name="内容占位符 2"/>
          <p:cNvSpPr>
            <a:spLocks noGrp="1"/>
          </p:cNvSpPr>
          <p:nvPr>
            <p:ph idx="1"/>
          </p:nvPr>
        </p:nvSpPr>
        <p:spPr/>
        <p:txBody>
          <a:bodyPr/>
          <a:lstStyle/>
          <a:p>
            <a:r>
              <a:rPr lang="zh-CN" altLang="zh-CN" smtClean="0"/>
              <a:t>将系统的通用</a:t>
            </a:r>
            <a:r>
              <a:rPr lang="en-US" altLang="zh-CN" smtClean="0"/>
              <a:t>USB</a:t>
            </a:r>
            <a:r>
              <a:rPr lang="zh-CN" altLang="zh-CN" smtClean="0"/>
              <a:t>驱动程序</a:t>
            </a:r>
            <a:r>
              <a:rPr lang="en-US" altLang="zh-CN" smtClean="0"/>
              <a:t>usb-storage.o</a:t>
            </a:r>
            <a:r>
              <a:rPr lang="zh-CN" altLang="zh-CN" smtClean="0"/>
              <a:t>备份并删除</a:t>
            </a:r>
            <a:r>
              <a:rPr lang="en-US" altLang="zh-CN" smtClean="0"/>
              <a:t>(/lib/modules/2.4.22/kernel/drivers/usb/storage/)</a:t>
            </a:r>
          </a:p>
          <a:p>
            <a:r>
              <a:rPr lang="en-US" altLang="zh-CN" smtClean="0"/>
              <a:t>insmod  myudisk.o </a:t>
            </a:r>
            <a:r>
              <a:rPr lang="zh-CN" altLang="zh-CN" smtClean="0"/>
              <a:t>插入模块</a:t>
            </a:r>
            <a:endParaRPr lang="zh-CN" altLang="en-US" smtClean="0"/>
          </a:p>
        </p:txBody>
      </p:sp>
    </p:spTree>
  </p:cSld>
  <p:clrMapOvr>
    <a:masterClrMapping/>
  </p:clrMapOvr>
  <p:transition>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巨星陨落</a:t>
            </a:r>
          </a:p>
        </p:txBody>
      </p:sp>
      <p:sp>
        <p:nvSpPr>
          <p:cNvPr id="5123" name="Rectangle 3"/>
          <p:cNvSpPr>
            <a:spLocks noGrp="1" noChangeArrowheads="1"/>
          </p:cNvSpPr>
          <p:nvPr>
            <p:ph type="body" idx="1"/>
          </p:nvPr>
        </p:nvSpPr>
        <p:spPr/>
        <p:txBody>
          <a:bodyPr/>
          <a:lstStyle/>
          <a:p>
            <a:pPr eaLnBrk="1" hangingPunct="1">
              <a:lnSpc>
                <a:spcPct val="90000"/>
              </a:lnSpc>
            </a:pPr>
            <a:r>
              <a:rPr lang="en-US" altLang="zh-CN" sz="2800" smtClean="0"/>
              <a:t>1965</a:t>
            </a:r>
            <a:r>
              <a:rPr lang="zh-CN" altLang="en-US" sz="2800" smtClean="0"/>
              <a:t>年，</a:t>
            </a:r>
            <a:r>
              <a:rPr lang="en-US" altLang="zh-CN" sz="2800" smtClean="0"/>
              <a:t>Fortran</a:t>
            </a:r>
            <a:r>
              <a:rPr lang="zh-CN" altLang="en-US" sz="2800" smtClean="0"/>
              <a:t>语言正在随着</a:t>
            </a:r>
            <a:r>
              <a:rPr lang="en-US" altLang="zh-CN" sz="2800" smtClean="0"/>
              <a:t>IBM 360</a:t>
            </a:r>
            <a:r>
              <a:rPr lang="zh-CN" altLang="en-US" sz="2800" smtClean="0"/>
              <a:t>计算机而流行于整个世界。</a:t>
            </a:r>
          </a:p>
          <a:p>
            <a:pPr eaLnBrk="1" hangingPunct="1">
              <a:lnSpc>
                <a:spcPct val="90000"/>
              </a:lnSpc>
            </a:pPr>
            <a:r>
              <a:rPr lang="en-US" altLang="zh-CN" sz="2800" smtClean="0"/>
              <a:t>Fortran</a:t>
            </a:r>
            <a:r>
              <a:rPr lang="zh-CN" altLang="en-US" sz="2800" smtClean="0"/>
              <a:t>语言的支柱是</a:t>
            </a:r>
            <a:r>
              <a:rPr lang="en-US" altLang="zh-CN" sz="2800" smtClean="0"/>
              <a:t>goto</a:t>
            </a:r>
            <a:r>
              <a:rPr lang="zh-CN" altLang="en-US" sz="2800" smtClean="0"/>
              <a:t>语句。</a:t>
            </a:r>
          </a:p>
          <a:p>
            <a:pPr eaLnBrk="1" hangingPunct="1">
              <a:lnSpc>
                <a:spcPct val="90000"/>
              </a:lnSpc>
            </a:pPr>
            <a:r>
              <a:rPr lang="en-US" altLang="zh-CN" sz="2800" smtClean="0"/>
              <a:t>Dijkstra</a:t>
            </a:r>
            <a:r>
              <a:rPr lang="zh-CN" altLang="en-US" sz="2800" smtClean="0"/>
              <a:t>当时首次提出，</a:t>
            </a:r>
            <a:r>
              <a:rPr lang="en-US" altLang="zh-CN" sz="2800" smtClean="0"/>
              <a:t>goto</a:t>
            </a:r>
            <a:r>
              <a:rPr lang="zh-CN" altLang="en-US" sz="2800" smtClean="0"/>
              <a:t>语句太容易把程序弄乱，应从一切高级语言中去掉，只用三种基本控制结构就可以写各种程序。</a:t>
            </a:r>
          </a:p>
          <a:p>
            <a:pPr eaLnBrk="1" hangingPunct="1">
              <a:lnSpc>
                <a:spcPct val="90000"/>
              </a:lnSpc>
            </a:pPr>
            <a:r>
              <a:rPr lang="zh-CN" altLang="en-US" sz="2800" smtClean="0"/>
              <a:t>结构程序设计概念影响了后来的高级语言，也影响了一代程序员的风格和习惯。 </a:t>
            </a:r>
          </a:p>
        </p:txBody>
      </p:sp>
      <p:sp>
        <p:nvSpPr>
          <p:cNvPr id="155652" name="AutoShape 4"/>
          <p:cNvSpPr>
            <a:spLocks noChangeArrowheads="1"/>
          </p:cNvSpPr>
          <p:nvPr/>
        </p:nvSpPr>
        <p:spPr bwMode="auto">
          <a:xfrm>
            <a:off x="1258888" y="1916113"/>
            <a:ext cx="6696075" cy="3167062"/>
          </a:xfrm>
          <a:prstGeom prst="wedgeRoundRectCallout">
            <a:avLst>
              <a:gd name="adj1" fmla="val -54718"/>
              <a:gd name="adj2" fmla="val 69097"/>
              <a:gd name="adj3" fmla="val 16667"/>
            </a:avLst>
          </a:prstGeom>
          <a:solidFill>
            <a:schemeClr val="accent1"/>
          </a:solidFill>
          <a:ln w="9525">
            <a:solidFill>
              <a:schemeClr val="tx1"/>
            </a:solidFill>
            <a:miter lim="800000"/>
            <a:headEnd/>
            <a:tailEnd/>
          </a:ln>
        </p:spPr>
        <p:txBody>
          <a:bodyPr/>
          <a:lstStyle/>
          <a:p>
            <a:r>
              <a:rPr lang="zh-CN" altLang="en-US" sz="3200"/>
              <a:t>每当我试图在程序中悄悄的使用一些很不优雅的结构以达到偷懒的目的，我就仿佛看到大师正站在我的背后，对我说，</a:t>
            </a:r>
            <a:r>
              <a:rPr lang="zh-CN" altLang="en-US" sz="3200">
                <a:latin typeface="Arial" charset="0"/>
              </a:rPr>
              <a:t>“</a:t>
            </a:r>
            <a:r>
              <a:rPr lang="zh-CN" altLang="en-US" sz="3200"/>
              <a:t>你不可以这样做</a:t>
            </a:r>
            <a:r>
              <a:rPr lang="zh-CN" altLang="en-US" sz="3200">
                <a:latin typeface="Arial" charset="0"/>
              </a:rPr>
              <a:t>”</a:t>
            </a:r>
            <a:r>
              <a:rPr lang="zh-CN" altLang="en-US" sz="3200"/>
              <a:t>，让我惭愧不已。</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fade">
                                      <p:cBhvr>
                                        <p:cTn id="7" dur="1000"/>
                                        <p:tgtEl>
                                          <p:spTgt spid="155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mtClean="0"/>
              <a:t>你需要做的工作？</a:t>
            </a:r>
          </a:p>
        </p:txBody>
      </p:sp>
      <p:sp>
        <p:nvSpPr>
          <p:cNvPr id="149507" name="Rectangle 3"/>
          <p:cNvSpPr>
            <a:spLocks noGrp="1" noChangeArrowheads="1"/>
          </p:cNvSpPr>
          <p:nvPr>
            <p:ph type="body" idx="1"/>
          </p:nvPr>
        </p:nvSpPr>
        <p:spPr>
          <a:xfrm>
            <a:off x="685800" y="1828800"/>
            <a:ext cx="7918450" cy="4695825"/>
          </a:xfrm>
        </p:spPr>
        <p:txBody>
          <a:bodyPr/>
          <a:lstStyle/>
          <a:p>
            <a:pPr eaLnBrk="1" hangingPunct="1">
              <a:lnSpc>
                <a:spcPct val="90000"/>
              </a:lnSpc>
            </a:pPr>
            <a:r>
              <a:rPr lang="zh-CN" altLang="en-US" sz="2800" smtClean="0"/>
              <a:t>检查时，你需要</a:t>
            </a:r>
            <a:r>
              <a:rPr lang="zh-CN" altLang="en-US" sz="2800" smtClean="0">
                <a:solidFill>
                  <a:schemeClr val="tx2"/>
                </a:solidFill>
              </a:rPr>
              <a:t>当场独立</a:t>
            </a:r>
            <a:r>
              <a:rPr lang="zh-CN" altLang="en-US" sz="2800" smtClean="0"/>
              <a:t>完成以下操作：</a:t>
            </a:r>
          </a:p>
          <a:p>
            <a:pPr lvl="1" eaLnBrk="1" hangingPunct="1">
              <a:lnSpc>
                <a:spcPct val="90000"/>
              </a:lnSpc>
            </a:pPr>
            <a:r>
              <a:rPr lang="zh-CN" altLang="en-US" sz="2400" smtClean="0"/>
              <a:t>用</a:t>
            </a:r>
            <a:r>
              <a:rPr lang="en-US" altLang="zh-CN" sz="2400" smtClean="0"/>
              <a:t>lsmod</a:t>
            </a:r>
            <a:r>
              <a:rPr lang="zh-CN" altLang="en-US" sz="2400" smtClean="0"/>
              <a:t>命令查询系统中是否已经加载</a:t>
            </a:r>
            <a:r>
              <a:rPr lang="en-US" altLang="zh-CN" sz="2400" smtClean="0"/>
              <a:t>usb-storage</a:t>
            </a:r>
            <a:r>
              <a:rPr lang="zh-CN" altLang="en-US" sz="2400" smtClean="0"/>
              <a:t>的模块，这是</a:t>
            </a:r>
            <a:r>
              <a:rPr lang="en-US" altLang="zh-CN" sz="2400" smtClean="0"/>
              <a:t>Linux</a:t>
            </a:r>
            <a:r>
              <a:rPr lang="zh-CN" altLang="en-US" sz="2400" smtClean="0"/>
              <a:t>系统自带的</a:t>
            </a:r>
            <a:r>
              <a:rPr lang="en-US" altLang="zh-CN" sz="2400" smtClean="0"/>
              <a:t>U</a:t>
            </a:r>
            <a:r>
              <a:rPr lang="zh-CN" altLang="en-US" sz="2400" smtClean="0"/>
              <a:t>盘驱动程序。如果已经加载，则用</a:t>
            </a:r>
            <a:r>
              <a:rPr lang="en-US" altLang="zh-CN" sz="2400" smtClean="0"/>
              <a:t>rmmod</a:t>
            </a:r>
            <a:r>
              <a:rPr lang="zh-CN" altLang="en-US" sz="2400" smtClean="0"/>
              <a:t>命令卸载这个模块。</a:t>
            </a:r>
          </a:p>
          <a:p>
            <a:pPr lvl="1" eaLnBrk="1" hangingPunct="1">
              <a:lnSpc>
                <a:spcPct val="90000"/>
              </a:lnSpc>
            </a:pPr>
            <a:r>
              <a:rPr lang="zh-CN" altLang="en-US" sz="2400" smtClean="0"/>
              <a:t>编译改装后的</a:t>
            </a:r>
            <a:r>
              <a:rPr lang="en-US" altLang="zh-CN" sz="2400" smtClean="0"/>
              <a:t>radimo</a:t>
            </a:r>
            <a:r>
              <a:rPr lang="zh-CN" altLang="en-US" sz="2400" smtClean="0"/>
              <a:t>程序，要求能编译通过，允许出现编译警告。</a:t>
            </a:r>
          </a:p>
          <a:p>
            <a:pPr lvl="1" eaLnBrk="1" hangingPunct="1">
              <a:lnSpc>
                <a:spcPct val="90000"/>
              </a:lnSpc>
            </a:pPr>
            <a:r>
              <a:rPr lang="zh-CN" altLang="en-US" sz="2400" smtClean="0"/>
              <a:t>用</a:t>
            </a:r>
            <a:r>
              <a:rPr lang="en-US" altLang="zh-CN" sz="2400" smtClean="0"/>
              <a:t>insmod</a:t>
            </a:r>
            <a:r>
              <a:rPr lang="zh-CN" altLang="en-US" sz="2400" smtClean="0"/>
              <a:t>命令加载改装后的</a:t>
            </a:r>
            <a:r>
              <a:rPr lang="en-US" altLang="zh-CN" sz="2400" smtClean="0"/>
              <a:t>radimo</a:t>
            </a:r>
            <a:r>
              <a:rPr lang="zh-CN" altLang="en-US" sz="2400" smtClean="0"/>
              <a:t>程序。</a:t>
            </a:r>
          </a:p>
          <a:p>
            <a:pPr lvl="1" eaLnBrk="1" hangingPunct="1">
              <a:lnSpc>
                <a:spcPct val="90000"/>
              </a:lnSpc>
            </a:pPr>
            <a:r>
              <a:rPr lang="zh-CN" altLang="en-US" sz="2400" smtClean="0"/>
              <a:t>插入</a:t>
            </a:r>
            <a:r>
              <a:rPr lang="en-US" altLang="zh-CN" sz="2400" smtClean="0"/>
              <a:t>U</a:t>
            </a:r>
            <a:r>
              <a:rPr lang="zh-CN" altLang="en-US" sz="2400" smtClean="0"/>
              <a:t>盘。要求在用</a:t>
            </a:r>
            <a:r>
              <a:rPr lang="en-US" altLang="zh-CN" sz="2400" smtClean="0"/>
              <a:t>dmesg</a:t>
            </a:r>
            <a:r>
              <a:rPr lang="zh-CN" altLang="en-US" sz="2400" smtClean="0"/>
              <a:t>查看系统日志时，能够看到改装的</a:t>
            </a:r>
            <a:r>
              <a:rPr lang="en-US" altLang="zh-CN" sz="2400" smtClean="0"/>
              <a:t>radimo</a:t>
            </a:r>
            <a:r>
              <a:rPr lang="zh-CN" altLang="en-US" sz="2400" smtClean="0"/>
              <a:t>程序发现了</a:t>
            </a:r>
            <a:r>
              <a:rPr lang="en-US" altLang="zh-CN" sz="2400" smtClean="0"/>
              <a:t>U</a:t>
            </a:r>
            <a:r>
              <a:rPr lang="zh-CN" altLang="en-US" sz="2400" smtClean="0"/>
              <a:t>盘。允许你的程序只认识一种或者有限的几种</a:t>
            </a:r>
            <a:r>
              <a:rPr lang="en-US" altLang="zh-CN" sz="2400" smtClean="0"/>
              <a:t>U</a:t>
            </a:r>
            <a:r>
              <a:rPr lang="zh-CN" altLang="en-US" sz="2400" smtClean="0"/>
              <a:t>盘，不要求能够认出市面上所有</a:t>
            </a:r>
            <a:r>
              <a:rPr lang="en-US" altLang="zh-CN" sz="2400" smtClean="0"/>
              <a:t>U</a:t>
            </a:r>
            <a:r>
              <a:rPr lang="zh-CN" altLang="en-US" sz="2400" smtClean="0"/>
              <a:t>盘。</a:t>
            </a:r>
          </a:p>
          <a:p>
            <a:pPr lvl="1" eaLnBrk="1" hangingPunct="1">
              <a:lnSpc>
                <a:spcPct val="90000"/>
              </a:lnSpc>
            </a:pPr>
            <a:r>
              <a:rPr lang="zh-CN" altLang="en-US" sz="2400" smtClean="0"/>
              <a:t>能够在系统日志中显示出</a:t>
            </a:r>
            <a:r>
              <a:rPr lang="en-US" altLang="zh-CN" sz="2400" smtClean="0"/>
              <a:t>U</a:t>
            </a:r>
            <a:r>
              <a:rPr lang="zh-CN" altLang="en-US" sz="2400" smtClean="0"/>
              <a:t>盘的容量。</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149506"/>
                                        </p:tgtEl>
                                        <p:attrNameLst>
                                          <p:attrName>style.visibility</p:attrName>
                                        </p:attrNameLst>
                                      </p:cBhvr>
                                      <p:to>
                                        <p:strVal val="visible"/>
                                      </p:to>
                                    </p:set>
                                    <p:animEffect transition="in" filter="fade">
                                      <p:cBhvr>
                                        <p:cTn id="7" dur="799" decel="100000"/>
                                        <p:tgtEl>
                                          <p:spTgt spid="149506"/>
                                        </p:tgtEl>
                                      </p:cBhvr>
                                    </p:animEffect>
                                    <p:anim calcmode="lin" valueType="num">
                                      <p:cBhvr>
                                        <p:cTn id="8" dur="799" decel="100000" fill="hold"/>
                                        <p:tgtEl>
                                          <p:spTgt spid="149506"/>
                                        </p:tgtEl>
                                        <p:attrNameLst>
                                          <p:attrName>style.rotation</p:attrName>
                                        </p:attrNameLst>
                                      </p:cBhvr>
                                      <p:tavLst>
                                        <p:tav tm="0">
                                          <p:val>
                                            <p:fltVal val="-90"/>
                                          </p:val>
                                        </p:tav>
                                        <p:tav tm="100000">
                                          <p:val>
                                            <p:fltVal val="0"/>
                                          </p:val>
                                        </p:tav>
                                      </p:tavLst>
                                    </p:anim>
                                    <p:anim calcmode="lin" valueType="num">
                                      <p:cBhvr>
                                        <p:cTn id="9" dur="799" decel="100000" fill="hold"/>
                                        <p:tgtEl>
                                          <p:spTgt spid="149506"/>
                                        </p:tgtEl>
                                        <p:attrNameLst>
                                          <p:attrName>ppt_x</p:attrName>
                                        </p:attrNameLst>
                                      </p:cBhvr>
                                      <p:tavLst>
                                        <p:tav tm="0">
                                          <p:val>
                                            <p:strVal val="#ppt_x+0.4"/>
                                          </p:val>
                                        </p:tav>
                                        <p:tav tm="100000">
                                          <p:val>
                                            <p:strVal val="#ppt_x-0.05"/>
                                          </p:val>
                                        </p:tav>
                                      </p:tavLst>
                                    </p:anim>
                                    <p:anim calcmode="lin" valueType="num">
                                      <p:cBhvr>
                                        <p:cTn id="10" dur="799" decel="100000" fill="hold"/>
                                        <p:tgtEl>
                                          <p:spTgt spid="149506"/>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49506"/>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4950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149507">
                                            <p:txEl>
                                              <p:pRg st="0" end="0"/>
                                            </p:txEl>
                                          </p:spTgt>
                                        </p:tgtEl>
                                        <p:attrNameLst>
                                          <p:attrName>style.visibility</p:attrName>
                                        </p:attrNameLst>
                                      </p:cBhvr>
                                      <p:to>
                                        <p:strVal val="visible"/>
                                      </p:to>
                                    </p:set>
                                    <p:animEffect transition="in" filter="fade">
                                      <p:cBhvr>
                                        <p:cTn id="17" dur="1000"/>
                                        <p:tgtEl>
                                          <p:spTgt spid="149507">
                                            <p:txEl>
                                              <p:pRg st="0" end="0"/>
                                            </p:txEl>
                                          </p:spTgt>
                                        </p:tgtEl>
                                      </p:cBhvr>
                                    </p:animEffect>
                                    <p:anim calcmode="lin" valueType="num">
                                      <p:cBhvr>
                                        <p:cTn id="18" dur="10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49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0" fill="hold">
                                          <p:stCondLst>
                                            <p:cond delay="0"/>
                                          </p:stCondLst>
                                        </p:cTn>
                                        <p:tgtEl>
                                          <p:spTgt spid="149507">
                                            <p:txEl>
                                              <p:pRg st="1" end="1"/>
                                            </p:txEl>
                                          </p:spTgt>
                                        </p:tgtEl>
                                        <p:attrNameLst>
                                          <p:attrName>style.visibility</p:attrName>
                                        </p:attrNameLst>
                                      </p:cBhvr>
                                      <p:to>
                                        <p:strVal val="visible"/>
                                      </p:to>
                                    </p:set>
                                    <p:animEffect transition="in" filter="fade">
                                      <p:cBhvr>
                                        <p:cTn id="24" dur="1000"/>
                                        <p:tgtEl>
                                          <p:spTgt spid="149507">
                                            <p:txEl>
                                              <p:pRg st="1" end="1"/>
                                            </p:txEl>
                                          </p:spTgt>
                                        </p:tgtEl>
                                      </p:cBhvr>
                                    </p:animEffect>
                                    <p:anim calcmode="lin" valueType="num">
                                      <p:cBhvr>
                                        <p:cTn id="25" dur="1000" fill="hold"/>
                                        <p:tgtEl>
                                          <p:spTgt spid="14950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49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0" fill="hold">
                                          <p:stCondLst>
                                            <p:cond delay="0"/>
                                          </p:stCondLst>
                                        </p:cTn>
                                        <p:tgtEl>
                                          <p:spTgt spid="149507">
                                            <p:txEl>
                                              <p:pRg st="2" end="2"/>
                                            </p:txEl>
                                          </p:spTgt>
                                        </p:tgtEl>
                                        <p:attrNameLst>
                                          <p:attrName>style.visibility</p:attrName>
                                        </p:attrNameLst>
                                      </p:cBhvr>
                                      <p:to>
                                        <p:strVal val="visible"/>
                                      </p:to>
                                    </p:set>
                                    <p:animEffect transition="in" filter="fade">
                                      <p:cBhvr>
                                        <p:cTn id="31" dur="1000"/>
                                        <p:tgtEl>
                                          <p:spTgt spid="149507">
                                            <p:txEl>
                                              <p:pRg st="2" end="2"/>
                                            </p:txEl>
                                          </p:spTgt>
                                        </p:tgtEl>
                                      </p:cBhvr>
                                    </p:animEffect>
                                    <p:anim calcmode="lin" valueType="num">
                                      <p:cBhvr>
                                        <p:cTn id="32" dur="1000" fill="hold"/>
                                        <p:tgtEl>
                                          <p:spTgt spid="149507">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495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0" fill="hold">
                                          <p:stCondLst>
                                            <p:cond delay="0"/>
                                          </p:stCondLst>
                                        </p:cTn>
                                        <p:tgtEl>
                                          <p:spTgt spid="149507">
                                            <p:txEl>
                                              <p:pRg st="3" end="3"/>
                                            </p:txEl>
                                          </p:spTgt>
                                        </p:tgtEl>
                                        <p:attrNameLst>
                                          <p:attrName>style.visibility</p:attrName>
                                        </p:attrNameLst>
                                      </p:cBhvr>
                                      <p:to>
                                        <p:strVal val="visible"/>
                                      </p:to>
                                    </p:set>
                                    <p:animEffect transition="in" filter="fade">
                                      <p:cBhvr>
                                        <p:cTn id="38" dur="1000"/>
                                        <p:tgtEl>
                                          <p:spTgt spid="149507">
                                            <p:txEl>
                                              <p:pRg st="3" end="3"/>
                                            </p:txEl>
                                          </p:spTgt>
                                        </p:tgtEl>
                                      </p:cBhvr>
                                    </p:animEffect>
                                    <p:anim calcmode="lin" valueType="num">
                                      <p:cBhvr>
                                        <p:cTn id="39" dur="1000" fill="hold"/>
                                        <p:tgtEl>
                                          <p:spTgt spid="149507">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495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7" presetClass="entr" presetSubtype="0" fill="hold" grpId="0" nodeType="clickEffect">
                                  <p:stCondLst>
                                    <p:cond delay="0"/>
                                  </p:stCondLst>
                                  <p:childTnLst>
                                    <p:set>
                                      <p:cBhvr>
                                        <p:cTn id="44" dur="0" fill="hold">
                                          <p:stCondLst>
                                            <p:cond delay="0"/>
                                          </p:stCondLst>
                                        </p:cTn>
                                        <p:tgtEl>
                                          <p:spTgt spid="149507">
                                            <p:txEl>
                                              <p:pRg st="4" end="4"/>
                                            </p:txEl>
                                          </p:spTgt>
                                        </p:tgtEl>
                                        <p:attrNameLst>
                                          <p:attrName>style.visibility</p:attrName>
                                        </p:attrNameLst>
                                      </p:cBhvr>
                                      <p:to>
                                        <p:strVal val="visible"/>
                                      </p:to>
                                    </p:set>
                                    <p:animEffect transition="in" filter="fade">
                                      <p:cBhvr>
                                        <p:cTn id="45" dur="1000"/>
                                        <p:tgtEl>
                                          <p:spTgt spid="149507">
                                            <p:txEl>
                                              <p:pRg st="4" end="4"/>
                                            </p:txEl>
                                          </p:spTgt>
                                        </p:tgtEl>
                                      </p:cBhvr>
                                    </p:animEffect>
                                    <p:anim calcmode="lin" valueType="num">
                                      <p:cBhvr>
                                        <p:cTn id="46" dur="1000" fill="hold"/>
                                        <p:tgtEl>
                                          <p:spTgt spid="149507">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495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7" presetClass="entr" presetSubtype="0" fill="hold" grpId="0" nodeType="clickEffect">
                                  <p:stCondLst>
                                    <p:cond delay="0"/>
                                  </p:stCondLst>
                                  <p:childTnLst>
                                    <p:set>
                                      <p:cBhvr>
                                        <p:cTn id="51" dur="0" fill="hold">
                                          <p:stCondLst>
                                            <p:cond delay="0"/>
                                          </p:stCondLst>
                                        </p:cTn>
                                        <p:tgtEl>
                                          <p:spTgt spid="149507">
                                            <p:txEl>
                                              <p:pRg st="5" end="5"/>
                                            </p:txEl>
                                          </p:spTgt>
                                        </p:tgtEl>
                                        <p:attrNameLst>
                                          <p:attrName>style.visibility</p:attrName>
                                        </p:attrNameLst>
                                      </p:cBhvr>
                                      <p:to>
                                        <p:strVal val="visible"/>
                                      </p:to>
                                    </p:set>
                                    <p:animEffect transition="in" filter="fade">
                                      <p:cBhvr>
                                        <p:cTn id="52" dur="1000"/>
                                        <p:tgtEl>
                                          <p:spTgt spid="149507">
                                            <p:txEl>
                                              <p:pRg st="5" end="5"/>
                                            </p:txEl>
                                          </p:spTgt>
                                        </p:tgtEl>
                                      </p:cBhvr>
                                    </p:animEffect>
                                    <p:anim calcmode="lin" valueType="num">
                                      <p:cBhvr>
                                        <p:cTn id="53" dur="1000" fill="hold"/>
                                        <p:tgtEl>
                                          <p:spTgt spid="149507">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4950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你需要做的工作？</a:t>
            </a:r>
          </a:p>
        </p:txBody>
      </p:sp>
      <p:sp>
        <p:nvSpPr>
          <p:cNvPr id="33795" name="Rectangle 3"/>
          <p:cNvSpPr>
            <a:spLocks noGrp="1" noChangeArrowheads="1"/>
          </p:cNvSpPr>
          <p:nvPr>
            <p:ph type="body" idx="1"/>
          </p:nvPr>
        </p:nvSpPr>
        <p:spPr>
          <a:xfrm>
            <a:off x="685800" y="1828800"/>
            <a:ext cx="7696200" cy="4337050"/>
          </a:xfrm>
        </p:spPr>
        <p:txBody>
          <a:bodyPr/>
          <a:lstStyle/>
          <a:p>
            <a:pPr lvl="1" eaLnBrk="1" hangingPunct="1"/>
            <a:r>
              <a:rPr lang="zh-CN" altLang="en-US" sz="2400" smtClean="0"/>
              <a:t>用</a:t>
            </a:r>
            <a:r>
              <a:rPr lang="en-US" altLang="zh-CN" sz="2400" smtClean="0"/>
              <a:t>mknod</a:t>
            </a:r>
            <a:r>
              <a:rPr lang="zh-CN" altLang="en-US" sz="2400" smtClean="0"/>
              <a:t>命令建立设备文件，并用</a:t>
            </a:r>
            <a:r>
              <a:rPr lang="en-US" altLang="zh-CN" sz="2400" smtClean="0"/>
              <a:t>mount</a:t>
            </a:r>
            <a:r>
              <a:rPr lang="zh-CN" altLang="en-US" sz="2400" smtClean="0"/>
              <a:t>命令挂接这个</a:t>
            </a:r>
            <a:r>
              <a:rPr lang="en-US" altLang="zh-CN" sz="2400" smtClean="0"/>
              <a:t>U</a:t>
            </a:r>
            <a:r>
              <a:rPr lang="zh-CN" altLang="en-US" sz="2400" smtClean="0"/>
              <a:t>盘的文件系统到</a:t>
            </a:r>
            <a:r>
              <a:rPr lang="en-US" altLang="zh-CN" sz="2400" smtClean="0"/>
              <a:t>/mnt</a:t>
            </a:r>
            <a:r>
              <a:rPr lang="zh-CN" altLang="en-US" sz="2400" smtClean="0"/>
              <a:t>。你的</a:t>
            </a:r>
            <a:r>
              <a:rPr lang="en-US" altLang="zh-CN" sz="2400" smtClean="0"/>
              <a:t>U</a:t>
            </a:r>
            <a:r>
              <a:rPr lang="zh-CN" altLang="en-US" sz="2400" smtClean="0"/>
              <a:t>盘可以预先用</a:t>
            </a:r>
            <a:r>
              <a:rPr lang="en-US" altLang="zh-CN" sz="2400" smtClean="0"/>
              <a:t>Windows</a:t>
            </a:r>
            <a:r>
              <a:rPr lang="zh-CN" altLang="en-US" sz="2400" smtClean="0"/>
              <a:t>格式化好。</a:t>
            </a:r>
          </a:p>
          <a:p>
            <a:pPr lvl="1" eaLnBrk="1" hangingPunct="1"/>
            <a:r>
              <a:rPr lang="zh-CN" altLang="en-US" sz="2400" smtClean="0"/>
              <a:t>用</a:t>
            </a:r>
            <a:r>
              <a:rPr lang="en-US" altLang="zh-CN" sz="2400" smtClean="0"/>
              <a:t>df</a:t>
            </a:r>
            <a:r>
              <a:rPr lang="zh-CN" altLang="en-US" sz="2400" smtClean="0"/>
              <a:t>命令应该能够看到已经挂接好的</a:t>
            </a:r>
            <a:r>
              <a:rPr lang="en-US" altLang="zh-CN" sz="2400" smtClean="0"/>
              <a:t>U</a:t>
            </a:r>
            <a:r>
              <a:rPr lang="zh-CN" altLang="en-US" sz="2400" smtClean="0"/>
              <a:t>盘。</a:t>
            </a:r>
          </a:p>
          <a:p>
            <a:pPr lvl="1" eaLnBrk="1" hangingPunct="1"/>
            <a:r>
              <a:rPr lang="zh-CN" altLang="en-US" sz="2400" smtClean="0"/>
              <a:t>用</a:t>
            </a:r>
            <a:r>
              <a:rPr lang="en-US" altLang="zh-CN" sz="2400" smtClean="0"/>
              <a:t>ls  /mnt</a:t>
            </a:r>
            <a:r>
              <a:rPr lang="zh-CN" altLang="en-US" sz="2400" smtClean="0"/>
              <a:t>命令应该能够看到</a:t>
            </a:r>
            <a:r>
              <a:rPr lang="en-US" altLang="zh-CN" sz="2400" smtClean="0"/>
              <a:t>U</a:t>
            </a:r>
            <a:r>
              <a:rPr lang="zh-CN" altLang="en-US" sz="2400" smtClean="0"/>
              <a:t>盘中的内容。用</a:t>
            </a:r>
            <a:r>
              <a:rPr lang="en-US" altLang="zh-CN" sz="2400" smtClean="0"/>
              <a:t>cp</a:t>
            </a:r>
            <a:r>
              <a:rPr lang="zh-CN" altLang="en-US" sz="2400" smtClean="0"/>
              <a:t>命令能够将</a:t>
            </a:r>
            <a:r>
              <a:rPr lang="en-US" altLang="zh-CN" sz="2400" smtClean="0"/>
              <a:t>U</a:t>
            </a:r>
            <a:r>
              <a:rPr lang="zh-CN" altLang="en-US" sz="2400" smtClean="0"/>
              <a:t>盘中的任意文件复制到硬盘上。</a:t>
            </a:r>
          </a:p>
          <a:p>
            <a:pPr lvl="1" eaLnBrk="1" hangingPunct="1"/>
            <a:r>
              <a:rPr lang="zh-CN" altLang="en-US" sz="2400" smtClean="0"/>
              <a:t>用</a:t>
            </a:r>
            <a:r>
              <a:rPr lang="en-US" altLang="zh-CN" sz="2400" smtClean="0"/>
              <a:t>umount</a:t>
            </a:r>
            <a:r>
              <a:rPr lang="zh-CN" altLang="en-US" sz="2400" smtClean="0"/>
              <a:t>命令和</a:t>
            </a:r>
            <a:r>
              <a:rPr lang="en-US" altLang="zh-CN" sz="2400" smtClean="0"/>
              <a:t>rmmod</a:t>
            </a:r>
            <a:r>
              <a:rPr lang="zh-CN" altLang="en-US" sz="2400" smtClean="0"/>
              <a:t>命令清理现场。</a:t>
            </a:r>
          </a:p>
          <a:p>
            <a:pPr lvl="1" eaLnBrk="1" hangingPunct="1"/>
            <a:r>
              <a:rPr lang="zh-CN" altLang="en-US" sz="2400" smtClean="0"/>
              <a:t>在以上各步骤中，随时回答老师提出的问题。不要求回答完全准确，但基本原理必须能够阐述清楚，可以当场查资料，但不能询问他人。</a:t>
            </a:r>
          </a:p>
        </p:txBody>
      </p:sp>
    </p:spTree>
  </p:cSld>
  <p:clrMapOvr>
    <a:masterClrMapping/>
  </p:clrMapOvr>
  <p:transition>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你需要做的工作？</a:t>
            </a:r>
          </a:p>
        </p:txBody>
      </p:sp>
      <p:sp>
        <p:nvSpPr>
          <p:cNvPr id="34819" name="Rectangle 3"/>
          <p:cNvSpPr>
            <a:spLocks noGrp="1" noChangeArrowheads="1"/>
          </p:cNvSpPr>
          <p:nvPr>
            <p:ph type="body" idx="1"/>
          </p:nvPr>
        </p:nvSpPr>
        <p:spPr>
          <a:xfrm>
            <a:off x="685800" y="1828800"/>
            <a:ext cx="7696200" cy="4192588"/>
          </a:xfrm>
        </p:spPr>
        <p:txBody>
          <a:bodyPr/>
          <a:lstStyle/>
          <a:p>
            <a:pPr eaLnBrk="1" hangingPunct="1">
              <a:lnSpc>
                <a:spcPct val="90000"/>
              </a:lnSpc>
            </a:pPr>
            <a:r>
              <a:rPr lang="zh-CN" altLang="en-US" smtClean="0"/>
              <a:t>如果你还能够完成下面的操作，则会有更多的奖励分数：</a:t>
            </a:r>
          </a:p>
          <a:p>
            <a:pPr lvl="1" eaLnBrk="1" hangingPunct="1">
              <a:lnSpc>
                <a:spcPct val="90000"/>
              </a:lnSpc>
            </a:pPr>
            <a:r>
              <a:rPr lang="zh-CN" altLang="en-US" smtClean="0"/>
              <a:t>能够读出</a:t>
            </a:r>
            <a:r>
              <a:rPr lang="en-US" altLang="zh-CN" smtClean="0"/>
              <a:t>U</a:t>
            </a:r>
            <a:r>
              <a:rPr lang="zh-CN" altLang="en-US" smtClean="0"/>
              <a:t>盘主引导扇区的内容，显示在系统日志里，并简要解释其含义。</a:t>
            </a:r>
          </a:p>
          <a:p>
            <a:pPr lvl="1" eaLnBrk="1" hangingPunct="1">
              <a:lnSpc>
                <a:spcPct val="90000"/>
              </a:lnSpc>
            </a:pPr>
            <a:r>
              <a:rPr lang="zh-CN" altLang="en-US" smtClean="0"/>
              <a:t>能够在</a:t>
            </a:r>
            <a:r>
              <a:rPr lang="en-US" altLang="zh-CN" smtClean="0"/>
              <a:t>U</a:t>
            </a:r>
            <a:r>
              <a:rPr lang="zh-CN" altLang="en-US" smtClean="0"/>
              <a:t>盘被中途拔出的情况下正确识别，并进行相应的错误处理，不至于死机。</a:t>
            </a:r>
          </a:p>
          <a:p>
            <a:pPr lvl="1" eaLnBrk="1" hangingPunct="1">
              <a:lnSpc>
                <a:spcPct val="90000"/>
              </a:lnSpc>
            </a:pPr>
            <a:r>
              <a:rPr lang="zh-CN" altLang="en-US" smtClean="0"/>
              <a:t>能够把硬盘上的文件复制到</a:t>
            </a:r>
            <a:r>
              <a:rPr lang="en-US" altLang="zh-CN" smtClean="0"/>
              <a:t>U</a:t>
            </a:r>
            <a:r>
              <a:rPr lang="zh-CN" altLang="en-US" smtClean="0"/>
              <a:t>盘上，并在</a:t>
            </a:r>
            <a:r>
              <a:rPr lang="en-US" altLang="zh-CN" smtClean="0"/>
              <a:t>Windows</a:t>
            </a:r>
            <a:r>
              <a:rPr lang="zh-CN" altLang="en-US" smtClean="0"/>
              <a:t>系统下面插入</a:t>
            </a:r>
            <a:r>
              <a:rPr lang="en-US" altLang="zh-CN" smtClean="0"/>
              <a:t>U</a:t>
            </a:r>
            <a:r>
              <a:rPr lang="zh-CN" altLang="en-US" smtClean="0"/>
              <a:t>盘，显示出这个文件，证明复制成功。</a:t>
            </a:r>
          </a:p>
        </p:txBody>
      </p:sp>
    </p:spTree>
  </p:cSld>
  <p:clrMapOvr>
    <a:masterClrMapping/>
  </p:clrMapOvr>
  <p:transition>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Good Luck</a:t>
            </a:r>
            <a:r>
              <a:rPr lang="zh-CN" altLang="en-US" smtClean="0"/>
              <a:t>！</a:t>
            </a:r>
          </a:p>
        </p:txBody>
      </p:sp>
      <p:sp>
        <p:nvSpPr>
          <p:cNvPr id="35843" name="Rectangle 3"/>
          <p:cNvSpPr>
            <a:spLocks noGrp="1" noChangeArrowheads="1"/>
          </p:cNvSpPr>
          <p:nvPr>
            <p:ph type="body" idx="1"/>
          </p:nvPr>
        </p:nvSpPr>
        <p:spPr/>
        <p:txBody>
          <a:bodyPr/>
          <a:lstStyle/>
          <a:p>
            <a:pPr eaLnBrk="1" hangingPunct="1"/>
            <a:r>
              <a:rPr lang="zh-CN" altLang="en-US" smtClean="0"/>
              <a:t>相信你自己，一定能够完成！</a:t>
            </a:r>
          </a:p>
          <a:p>
            <a:pPr eaLnBrk="1" hangingPunct="1"/>
            <a:r>
              <a:rPr lang="zh-CN" altLang="en-US" smtClean="0"/>
              <a:t>独立！独立！独立！</a:t>
            </a:r>
          </a:p>
        </p:txBody>
      </p:sp>
    </p:spTree>
  </p:cSld>
  <p:clrMapOvr>
    <a:masterClrMapping/>
  </p:clrMapOvr>
  <p:transition>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WordArt 2"/>
          <p:cNvSpPr>
            <a:spLocks noChangeArrowheads="1" noChangeShapeType="1" noTextEdit="1"/>
          </p:cNvSpPr>
          <p:nvPr/>
        </p:nvSpPr>
        <p:spPr bwMode="auto">
          <a:xfrm>
            <a:off x="2122488" y="2205038"/>
            <a:ext cx="5329237" cy="2232025"/>
          </a:xfrm>
          <a:prstGeom prst="rect">
            <a:avLst/>
          </a:prstGeom>
        </p:spPr>
        <p:txBody>
          <a:bodyPr wrap="none" fromWordArt="1">
            <a:prstTxWarp prst="textPlain">
              <a:avLst>
                <a:gd name="adj" fmla="val 50000"/>
              </a:avLst>
            </a:prstTxWarp>
          </a:bodyPr>
          <a:lstStyle/>
          <a:p>
            <a:pPr algn="ctr"/>
            <a:r>
              <a:rPr lang="zh-CN" altLang="en-US" sz="60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华文行楷"/>
                <a:ea typeface="华文行楷"/>
              </a:rPr>
              <a:t>谢谢！</a:t>
            </a:r>
          </a:p>
        </p:txBody>
      </p:sp>
    </p:spTree>
  </p:cSld>
  <p:clrMapOvr>
    <a:masterClrMapping/>
  </p:clrMapOvr>
  <p:transition>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Have a rest</a:t>
            </a:r>
            <a:r>
              <a:rPr lang="zh-CN" altLang="en-US" smtClean="0"/>
              <a:t>！</a:t>
            </a:r>
          </a:p>
        </p:txBody>
      </p:sp>
    </p:spTree>
  </p:cSld>
  <p:clrMapOvr>
    <a:masterClrMapping/>
  </p:clrMapOvr>
  <p:transition>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巨星陨落</a:t>
            </a:r>
          </a:p>
        </p:txBody>
      </p:sp>
      <p:sp>
        <p:nvSpPr>
          <p:cNvPr id="6147" name="Rectangle 3"/>
          <p:cNvSpPr>
            <a:spLocks noGrp="1" noChangeArrowheads="1"/>
          </p:cNvSpPr>
          <p:nvPr>
            <p:ph type="body" idx="1"/>
          </p:nvPr>
        </p:nvSpPr>
        <p:spPr>
          <a:xfrm>
            <a:off x="685800" y="1828800"/>
            <a:ext cx="7918450" cy="3657600"/>
          </a:xfrm>
        </p:spPr>
        <p:txBody>
          <a:bodyPr/>
          <a:lstStyle/>
          <a:p>
            <a:pPr eaLnBrk="1" hangingPunct="1"/>
            <a:r>
              <a:rPr lang="en-US" altLang="zh-CN" sz="2800" smtClean="0"/>
              <a:t>1965</a:t>
            </a:r>
            <a:r>
              <a:rPr lang="zh-CN" altLang="en-US" sz="2800" smtClean="0"/>
              <a:t>年，人们为并行程序中随机出现的难以预测的错误而头痛不已。</a:t>
            </a:r>
          </a:p>
          <a:p>
            <a:pPr eaLnBrk="1" hangingPunct="1"/>
            <a:r>
              <a:rPr lang="zh-CN" altLang="en-US" sz="2800" smtClean="0"/>
              <a:t>由于错误不可重现，难以找到真正原因。</a:t>
            </a:r>
          </a:p>
          <a:p>
            <a:pPr eaLnBrk="1" hangingPunct="1"/>
            <a:r>
              <a:rPr lang="en-US" altLang="zh-CN" sz="2800" smtClean="0"/>
              <a:t>Dijkstra</a:t>
            </a:r>
            <a:r>
              <a:rPr lang="zh-CN" altLang="en-US" sz="2800" smtClean="0"/>
              <a:t>第一个提出</a:t>
            </a:r>
            <a:r>
              <a:rPr lang="zh-CN" altLang="en-US" sz="2800" smtClean="0">
                <a:latin typeface="Arial" charset="0"/>
              </a:rPr>
              <a:t>“</a:t>
            </a:r>
            <a:r>
              <a:rPr lang="zh-CN" altLang="en-US" sz="2800" smtClean="0"/>
              <a:t>哲学家就餐</a:t>
            </a:r>
            <a:r>
              <a:rPr lang="zh-CN" altLang="en-US" sz="2800" smtClean="0">
                <a:latin typeface="Arial" charset="0"/>
              </a:rPr>
              <a:t>”</a:t>
            </a:r>
            <a:r>
              <a:rPr lang="zh-CN" altLang="en-US" sz="2800" smtClean="0"/>
              <a:t>问题，并给出了</a:t>
            </a:r>
            <a:r>
              <a:rPr lang="en-US" altLang="zh-CN" sz="2800" smtClean="0"/>
              <a:t>PV</a:t>
            </a:r>
            <a:r>
              <a:rPr lang="zh-CN" altLang="en-US" sz="2800" smtClean="0"/>
              <a:t>操作的概念，完美的解决了这一问题。</a:t>
            </a:r>
          </a:p>
          <a:p>
            <a:pPr eaLnBrk="1" hangingPunct="1"/>
            <a:r>
              <a:rPr lang="en-US" altLang="zh-CN" sz="2800" smtClean="0"/>
              <a:t>Dijkstra</a:t>
            </a:r>
            <a:r>
              <a:rPr lang="zh-CN" altLang="en-US" sz="2800" smtClean="0"/>
              <a:t>为首的一批科学家的努力，使操作系统走上了健康发展的道路。 </a:t>
            </a:r>
          </a:p>
          <a:p>
            <a:pPr eaLnBrk="1" hangingPunct="1"/>
            <a:endParaRPr lang="en-US" altLang="zh-CN" sz="2800" smtClean="0"/>
          </a:p>
        </p:txBody>
      </p:sp>
    </p:spTree>
  </p:cSld>
  <p:clrMapOvr>
    <a:masterClrMapping/>
  </p:clrMapOvr>
  <p:transition>
    <p:comb/>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smtClean="0"/>
              <a:t>巨星陨落</a:t>
            </a:r>
          </a:p>
        </p:txBody>
      </p:sp>
      <p:sp>
        <p:nvSpPr>
          <p:cNvPr id="157701" name="Rectangle 5"/>
          <p:cNvSpPr>
            <a:spLocks noGrp="1" noChangeArrowheads="1"/>
          </p:cNvSpPr>
          <p:nvPr>
            <p:ph type="body" sz="half" idx="2"/>
          </p:nvPr>
        </p:nvSpPr>
        <p:spPr>
          <a:xfrm>
            <a:off x="5795963" y="1828800"/>
            <a:ext cx="2879725" cy="3657600"/>
          </a:xfrm>
        </p:spPr>
        <p:txBody>
          <a:bodyPr/>
          <a:lstStyle/>
          <a:p>
            <a:pPr eaLnBrk="1" hangingPunct="1"/>
            <a:r>
              <a:rPr lang="zh-CN" altLang="en-US" sz="2800" smtClean="0"/>
              <a:t>加权有向图的最短路径问题</a:t>
            </a:r>
          </a:p>
          <a:p>
            <a:pPr eaLnBrk="1" hangingPunct="1"/>
            <a:r>
              <a:rPr lang="zh-CN" altLang="en-US" sz="2800" smtClean="0"/>
              <a:t>经典，完美的</a:t>
            </a:r>
            <a:r>
              <a:rPr lang="en-US" altLang="zh-CN" sz="2800" smtClean="0"/>
              <a:t>Dijkstra</a:t>
            </a:r>
            <a:r>
              <a:rPr lang="zh-CN" altLang="en-US" sz="2800" smtClean="0"/>
              <a:t>算法</a:t>
            </a:r>
          </a:p>
          <a:p>
            <a:pPr eaLnBrk="1" hangingPunct="1"/>
            <a:r>
              <a:rPr lang="zh-CN" altLang="en-US" sz="2800" smtClean="0"/>
              <a:t>应用无处不在</a:t>
            </a:r>
          </a:p>
        </p:txBody>
      </p:sp>
      <p:pic>
        <p:nvPicPr>
          <p:cNvPr id="157703" name="Picture 7" descr="dijkstr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44675"/>
            <a:ext cx="535305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157698"/>
                                        </p:tgtEl>
                                        <p:attrNameLst>
                                          <p:attrName>style.visibility</p:attrName>
                                        </p:attrNameLst>
                                      </p:cBhvr>
                                      <p:to>
                                        <p:strVal val="visible"/>
                                      </p:to>
                                    </p:set>
                                    <p:animEffect transition="in" filter="fade">
                                      <p:cBhvr>
                                        <p:cTn id="7" dur="799" decel="100000"/>
                                        <p:tgtEl>
                                          <p:spTgt spid="157698"/>
                                        </p:tgtEl>
                                      </p:cBhvr>
                                    </p:animEffect>
                                    <p:anim calcmode="lin" valueType="num">
                                      <p:cBhvr>
                                        <p:cTn id="8" dur="799" decel="100000" fill="hold"/>
                                        <p:tgtEl>
                                          <p:spTgt spid="157698"/>
                                        </p:tgtEl>
                                        <p:attrNameLst>
                                          <p:attrName>style.rotation</p:attrName>
                                        </p:attrNameLst>
                                      </p:cBhvr>
                                      <p:tavLst>
                                        <p:tav tm="0">
                                          <p:val>
                                            <p:fltVal val="-90"/>
                                          </p:val>
                                        </p:tav>
                                        <p:tav tm="100000">
                                          <p:val>
                                            <p:fltVal val="0"/>
                                          </p:val>
                                        </p:tav>
                                      </p:tavLst>
                                    </p:anim>
                                    <p:anim calcmode="lin" valueType="num">
                                      <p:cBhvr>
                                        <p:cTn id="9" dur="799" decel="100000" fill="hold"/>
                                        <p:tgtEl>
                                          <p:spTgt spid="157698"/>
                                        </p:tgtEl>
                                        <p:attrNameLst>
                                          <p:attrName>ppt_x</p:attrName>
                                        </p:attrNameLst>
                                      </p:cBhvr>
                                      <p:tavLst>
                                        <p:tav tm="0">
                                          <p:val>
                                            <p:strVal val="#ppt_x+0.4"/>
                                          </p:val>
                                        </p:tav>
                                        <p:tav tm="100000">
                                          <p:val>
                                            <p:strVal val="#ppt_x-0.05"/>
                                          </p:val>
                                        </p:tav>
                                      </p:tavLst>
                                    </p:anim>
                                    <p:anim calcmode="lin" valueType="num">
                                      <p:cBhvr>
                                        <p:cTn id="10" dur="799" decel="100000" fill="hold"/>
                                        <p:tgtEl>
                                          <p:spTgt spid="157698"/>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57698"/>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57698"/>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57703"/>
                                        </p:tgtEl>
                                        <p:attrNameLst>
                                          <p:attrName>style.visibility</p:attrName>
                                        </p:attrNameLst>
                                      </p:cBhvr>
                                      <p:to>
                                        <p:strVal val="visible"/>
                                      </p:to>
                                    </p:set>
                                    <p:animEffect transition="in" filter="checkerboard(across)">
                                      <p:cBhvr>
                                        <p:cTn id="17" dur="500"/>
                                        <p:tgtEl>
                                          <p:spTgt spid="157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7" presetClass="entr" presetSubtype="0" fill="hold" grpId="0" nodeType="clickEffect">
                                  <p:stCondLst>
                                    <p:cond delay="0"/>
                                  </p:stCondLst>
                                  <p:childTnLst>
                                    <p:set>
                                      <p:cBhvr>
                                        <p:cTn id="21" dur="0" fill="hold">
                                          <p:stCondLst>
                                            <p:cond delay="0"/>
                                          </p:stCondLst>
                                        </p:cTn>
                                        <p:tgtEl>
                                          <p:spTgt spid="157701">
                                            <p:txEl>
                                              <p:pRg st="0" end="0"/>
                                            </p:txEl>
                                          </p:spTgt>
                                        </p:tgtEl>
                                        <p:attrNameLst>
                                          <p:attrName>style.visibility</p:attrName>
                                        </p:attrNameLst>
                                      </p:cBhvr>
                                      <p:to>
                                        <p:strVal val="visible"/>
                                      </p:to>
                                    </p:set>
                                    <p:animEffect transition="in" filter="fade">
                                      <p:cBhvr>
                                        <p:cTn id="22" dur="1000"/>
                                        <p:tgtEl>
                                          <p:spTgt spid="157701">
                                            <p:txEl>
                                              <p:pRg st="0" end="0"/>
                                            </p:txEl>
                                          </p:spTgt>
                                        </p:tgtEl>
                                      </p:cBhvr>
                                    </p:animEffect>
                                    <p:anim calcmode="lin" valueType="num">
                                      <p:cBhvr>
                                        <p:cTn id="23" dur="1000" fill="hold"/>
                                        <p:tgtEl>
                                          <p:spTgt spid="157701">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5770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grpId="0" nodeType="clickEffect">
                                  <p:stCondLst>
                                    <p:cond delay="0"/>
                                  </p:stCondLst>
                                  <p:childTnLst>
                                    <p:set>
                                      <p:cBhvr>
                                        <p:cTn id="28" dur="0" fill="hold">
                                          <p:stCondLst>
                                            <p:cond delay="0"/>
                                          </p:stCondLst>
                                        </p:cTn>
                                        <p:tgtEl>
                                          <p:spTgt spid="157701">
                                            <p:txEl>
                                              <p:pRg st="1" end="1"/>
                                            </p:txEl>
                                          </p:spTgt>
                                        </p:tgtEl>
                                        <p:attrNameLst>
                                          <p:attrName>style.visibility</p:attrName>
                                        </p:attrNameLst>
                                      </p:cBhvr>
                                      <p:to>
                                        <p:strVal val="visible"/>
                                      </p:to>
                                    </p:set>
                                    <p:animEffect transition="in" filter="fade">
                                      <p:cBhvr>
                                        <p:cTn id="29" dur="1000"/>
                                        <p:tgtEl>
                                          <p:spTgt spid="157701">
                                            <p:txEl>
                                              <p:pRg st="1" end="1"/>
                                            </p:txEl>
                                          </p:spTgt>
                                        </p:tgtEl>
                                      </p:cBhvr>
                                    </p:animEffect>
                                    <p:anim calcmode="lin" valueType="num">
                                      <p:cBhvr>
                                        <p:cTn id="30" dur="1000" fill="hold"/>
                                        <p:tgtEl>
                                          <p:spTgt spid="157701">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5770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7" presetClass="entr" presetSubtype="0" fill="hold" grpId="0" nodeType="clickEffect">
                                  <p:stCondLst>
                                    <p:cond delay="0"/>
                                  </p:stCondLst>
                                  <p:childTnLst>
                                    <p:set>
                                      <p:cBhvr>
                                        <p:cTn id="35" dur="0" fill="hold">
                                          <p:stCondLst>
                                            <p:cond delay="0"/>
                                          </p:stCondLst>
                                        </p:cTn>
                                        <p:tgtEl>
                                          <p:spTgt spid="157701">
                                            <p:txEl>
                                              <p:pRg st="2" end="2"/>
                                            </p:txEl>
                                          </p:spTgt>
                                        </p:tgtEl>
                                        <p:attrNameLst>
                                          <p:attrName>style.visibility</p:attrName>
                                        </p:attrNameLst>
                                      </p:cBhvr>
                                      <p:to>
                                        <p:strVal val="visible"/>
                                      </p:to>
                                    </p:set>
                                    <p:animEffect transition="in" filter="fade">
                                      <p:cBhvr>
                                        <p:cTn id="36" dur="1000"/>
                                        <p:tgtEl>
                                          <p:spTgt spid="157701">
                                            <p:txEl>
                                              <p:pRg st="2" end="2"/>
                                            </p:txEl>
                                          </p:spTgt>
                                        </p:tgtEl>
                                      </p:cBhvr>
                                    </p:animEffect>
                                    <p:anim calcmode="lin" valueType="num">
                                      <p:cBhvr>
                                        <p:cTn id="37" dur="1000" fill="hold"/>
                                        <p:tgtEl>
                                          <p:spTgt spid="157701">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5770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70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巨星陨落</a:t>
            </a:r>
          </a:p>
        </p:txBody>
      </p:sp>
      <p:sp>
        <p:nvSpPr>
          <p:cNvPr id="8195" name="Rectangle 3"/>
          <p:cNvSpPr>
            <a:spLocks noGrp="1" noChangeArrowheads="1"/>
          </p:cNvSpPr>
          <p:nvPr>
            <p:ph type="body" idx="1"/>
          </p:nvPr>
        </p:nvSpPr>
        <p:spPr/>
        <p:txBody>
          <a:bodyPr/>
          <a:lstStyle/>
          <a:p>
            <a:pPr eaLnBrk="1" hangingPunct="1">
              <a:lnSpc>
                <a:spcPct val="90000"/>
              </a:lnSpc>
            </a:pPr>
            <a:r>
              <a:rPr lang="zh-CN" altLang="en-US" smtClean="0"/>
              <a:t>第一个</a:t>
            </a:r>
            <a:r>
              <a:rPr lang="en-US" altLang="zh-CN" smtClean="0"/>
              <a:t>Algol 60</a:t>
            </a:r>
            <a:r>
              <a:rPr lang="zh-CN" altLang="en-US" smtClean="0"/>
              <a:t>编译器的设计者和实现者。</a:t>
            </a:r>
          </a:p>
          <a:p>
            <a:pPr eaLnBrk="1" hangingPunct="1">
              <a:lnSpc>
                <a:spcPct val="90000"/>
              </a:lnSpc>
            </a:pPr>
            <a:r>
              <a:rPr lang="en-US" altLang="zh-CN" smtClean="0"/>
              <a:t>THE</a:t>
            </a:r>
            <a:r>
              <a:rPr lang="zh-CN" altLang="en-US" smtClean="0"/>
              <a:t>操作系统的设计者和开发者。</a:t>
            </a:r>
          </a:p>
          <a:p>
            <a:pPr eaLnBrk="1" hangingPunct="1">
              <a:lnSpc>
                <a:spcPct val="90000"/>
              </a:lnSpc>
            </a:pPr>
            <a:r>
              <a:rPr lang="zh-CN" altLang="en-US" smtClean="0"/>
              <a:t>被西方学术界称为</a:t>
            </a:r>
            <a:r>
              <a:rPr lang="zh-CN" altLang="en-US" smtClean="0">
                <a:latin typeface="Arial" charset="0"/>
              </a:rPr>
              <a:t>“</a:t>
            </a:r>
            <a:r>
              <a:rPr lang="zh-CN" altLang="en-US" smtClean="0"/>
              <a:t>结构程序设计之父</a:t>
            </a:r>
            <a:r>
              <a:rPr lang="zh-CN" altLang="en-US" smtClean="0">
                <a:latin typeface="Arial" charset="0"/>
              </a:rPr>
              <a:t>”</a:t>
            </a:r>
            <a:r>
              <a:rPr lang="zh-CN" altLang="en-US" smtClean="0"/>
              <a:t>和</a:t>
            </a:r>
            <a:r>
              <a:rPr lang="zh-CN" altLang="en-US" smtClean="0">
                <a:latin typeface="Arial" charset="0"/>
              </a:rPr>
              <a:t>“</a:t>
            </a:r>
            <a:r>
              <a:rPr lang="zh-CN" altLang="en-US" smtClean="0"/>
              <a:t>先知先觉</a:t>
            </a:r>
            <a:r>
              <a:rPr lang="zh-CN" altLang="en-US" smtClean="0">
                <a:latin typeface="Arial" charset="0"/>
              </a:rPr>
              <a:t>”</a:t>
            </a:r>
            <a:r>
              <a:rPr lang="zh-CN" altLang="en-US" smtClean="0"/>
              <a:t> 。</a:t>
            </a:r>
          </a:p>
          <a:p>
            <a:pPr eaLnBrk="1" hangingPunct="1">
              <a:lnSpc>
                <a:spcPct val="90000"/>
              </a:lnSpc>
            </a:pPr>
            <a:r>
              <a:rPr lang="zh-CN" altLang="en-US" smtClean="0"/>
              <a:t>与</a:t>
            </a:r>
            <a:r>
              <a:rPr lang="en-US" altLang="zh-CN" smtClean="0"/>
              <a:t>D. E. Knuth</a:t>
            </a:r>
            <a:r>
              <a:rPr lang="zh-CN" altLang="en-US" smtClean="0"/>
              <a:t>并称为</a:t>
            </a:r>
            <a:r>
              <a:rPr lang="en-US" altLang="zh-CN" smtClean="0"/>
              <a:t>20</a:t>
            </a:r>
            <a:r>
              <a:rPr lang="zh-CN" altLang="en-US" smtClean="0"/>
              <a:t>世纪最伟大的计算机科学家。</a:t>
            </a:r>
          </a:p>
        </p:txBody>
      </p:sp>
    </p:spTree>
  </p:cSld>
  <p:clrMapOvr>
    <a:masterClrMapping/>
  </p:clrMapOvr>
  <p:transition>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巨星陨落</a:t>
            </a:r>
          </a:p>
        </p:txBody>
      </p:sp>
      <p:sp>
        <p:nvSpPr>
          <p:cNvPr id="9219" name="Rectangle 3"/>
          <p:cNvSpPr>
            <a:spLocks noGrp="1" noChangeArrowheads="1"/>
          </p:cNvSpPr>
          <p:nvPr>
            <p:ph type="body" idx="1"/>
          </p:nvPr>
        </p:nvSpPr>
        <p:spPr/>
        <p:txBody>
          <a:bodyPr/>
          <a:lstStyle/>
          <a:p>
            <a:pPr eaLnBrk="1" hangingPunct="1">
              <a:lnSpc>
                <a:spcPct val="80000"/>
              </a:lnSpc>
            </a:pPr>
            <a:r>
              <a:rPr lang="zh-CN" altLang="en-US" sz="2800" smtClean="0"/>
              <a:t>阿兰图灵的自杀是在半个世纪之前，冯诺依曼去世也已多年，作为这个新兴的行当中的从业者，我们似乎已经很习惯于从相信，从书上读到的每个名字都是仍然在世的活生生的人。</a:t>
            </a:r>
          </a:p>
          <a:p>
            <a:pPr eaLnBrk="1" hangingPunct="1">
              <a:lnSpc>
                <a:spcPct val="80000"/>
              </a:lnSpc>
            </a:pPr>
            <a:r>
              <a:rPr lang="zh-CN" altLang="en-US" sz="2800" smtClean="0"/>
              <a:t>今天，一颗真正的巨星在我们的眼前陨落！作为一名普通的程序员，我从内心感到惋惜和悲痛。 </a:t>
            </a:r>
          </a:p>
          <a:p>
            <a:pPr eaLnBrk="1" hangingPunct="1">
              <a:lnSpc>
                <a:spcPct val="80000"/>
              </a:lnSpc>
            </a:pPr>
            <a:r>
              <a:rPr lang="en-US" altLang="zh-CN" sz="2800" smtClean="0"/>
              <a:t>Dijkstra</a:t>
            </a:r>
            <a:r>
              <a:rPr lang="zh-CN" altLang="en-US" sz="2800" smtClean="0"/>
              <a:t>引导了并且将继续引导这个星球上所有的程序员，他的贡献和影响将与世长存！ </a:t>
            </a:r>
          </a:p>
        </p:txBody>
      </p:sp>
      <p:pic>
        <p:nvPicPr>
          <p:cNvPr id="9220" name="Picture 8" descr="dijkstr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5229225"/>
            <a:ext cx="1081087"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3" descr="dijkstra">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5229225"/>
            <a:ext cx="216058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什么是驱动程序？</a:t>
            </a:r>
          </a:p>
        </p:txBody>
      </p:sp>
      <p:sp>
        <p:nvSpPr>
          <p:cNvPr id="128003" name="Rectangle 3"/>
          <p:cNvSpPr>
            <a:spLocks noGrp="1" noChangeArrowheads="1"/>
          </p:cNvSpPr>
          <p:nvPr>
            <p:ph type="body" idx="1"/>
          </p:nvPr>
        </p:nvSpPr>
        <p:spPr/>
        <p:txBody>
          <a:bodyPr/>
          <a:lstStyle/>
          <a:p>
            <a:pPr eaLnBrk="1" hangingPunct="1">
              <a:lnSpc>
                <a:spcPct val="90000"/>
              </a:lnSpc>
            </a:pPr>
            <a:r>
              <a:rPr lang="zh-CN" altLang="en-US" smtClean="0"/>
              <a:t>为了使外部设备能够正常工作，操作系统需要通过特定的程序和外部设备交互，这种特定的程序称为驱动程序。</a:t>
            </a:r>
          </a:p>
          <a:p>
            <a:pPr eaLnBrk="1" hangingPunct="1">
              <a:lnSpc>
                <a:spcPct val="90000"/>
              </a:lnSpc>
            </a:pPr>
            <a:r>
              <a:rPr lang="zh-CN" altLang="en-US" smtClean="0"/>
              <a:t>驱动程序是我们所学习的实验中最实用的一个。</a:t>
            </a:r>
          </a:p>
          <a:p>
            <a:pPr eaLnBrk="1" hangingPunct="1">
              <a:lnSpc>
                <a:spcPct val="90000"/>
              </a:lnSpc>
            </a:pPr>
            <a:r>
              <a:rPr lang="zh-CN" altLang="en-US" smtClean="0"/>
              <a:t>这节课会给出一个简单的虚拟磁盘驱动程序的例子，并且讲述它的原理。</a:t>
            </a:r>
          </a:p>
        </p:txBody>
      </p:sp>
      <p:sp>
        <p:nvSpPr>
          <p:cNvPr id="128005" name="AutoShape 5"/>
          <p:cNvSpPr>
            <a:spLocks noChangeArrowheads="1"/>
          </p:cNvSpPr>
          <p:nvPr/>
        </p:nvSpPr>
        <p:spPr bwMode="auto">
          <a:xfrm>
            <a:off x="1979613" y="2420938"/>
            <a:ext cx="4032250" cy="792162"/>
          </a:xfrm>
          <a:prstGeom prst="roundRect">
            <a:avLst>
              <a:gd name="adj" fmla="val 16667"/>
            </a:avLst>
          </a:prstGeom>
          <a:solidFill>
            <a:srgbClr val="FFCC00"/>
          </a:solidFill>
          <a:ln w="9525">
            <a:solidFill>
              <a:schemeClr val="tx1"/>
            </a:solidFill>
            <a:round/>
            <a:headEnd/>
            <a:tailEnd/>
          </a:ln>
        </p:spPr>
        <p:txBody>
          <a:bodyPr wrap="none" anchor="ctr"/>
          <a:lstStyle/>
          <a:p>
            <a:pPr algn="ctr"/>
            <a:r>
              <a:rPr lang="zh-CN" altLang="en-US" sz="3200" b="1"/>
              <a:t>内核</a:t>
            </a:r>
          </a:p>
        </p:txBody>
      </p:sp>
      <p:sp>
        <p:nvSpPr>
          <p:cNvPr id="128006" name="AutoShape 6"/>
          <p:cNvSpPr>
            <a:spLocks noChangeArrowheads="1"/>
          </p:cNvSpPr>
          <p:nvPr/>
        </p:nvSpPr>
        <p:spPr bwMode="auto">
          <a:xfrm>
            <a:off x="827088" y="836613"/>
            <a:ext cx="936625" cy="1008062"/>
          </a:xfrm>
          <a:prstGeom prst="smileyFace">
            <a:avLst>
              <a:gd name="adj" fmla="val 4653"/>
            </a:avLst>
          </a:prstGeom>
          <a:solidFill>
            <a:schemeClr val="bg1"/>
          </a:solidFill>
          <a:ln w="22225">
            <a:solidFill>
              <a:schemeClr val="tx1"/>
            </a:solidFill>
            <a:round/>
            <a:headEnd/>
            <a:tailEnd/>
          </a:ln>
        </p:spPr>
        <p:txBody>
          <a:bodyPr wrap="none" anchor="ctr"/>
          <a:lstStyle/>
          <a:p>
            <a:endParaRPr lang="zh-CN" altLang="en-US"/>
          </a:p>
        </p:txBody>
      </p:sp>
      <p:sp>
        <p:nvSpPr>
          <p:cNvPr id="128007" name="Line 7"/>
          <p:cNvSpPr>
            <a:spLocks noChangeShapeType="1"/>
          </p:cNvSpPr>
          <p:nvPr/>
        </p:nvSpPr>
        <p:spPr bwMode="auto">
          <a:xfrm>
            <a:off x="1692275" y="1700213"/>
            <a:ext cx="1511300" cy="720725"/>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08" name="AutoShape 8"/>
          <p:cNvSpPr>
            <a:spLocks noChangeArrowheads="1"/>
          </p:cNvSpPr>
          <p:nvPr/>
        </p:nvSpPr>
        <p:spPr bwMode="auto">
          <a:xfrm>
            <a:off x="2916238" y="476250"/>
            <a:ext cx="2303462" cy="1223963"/>
          </a:xfrm>
          <a:prstGeom prst="wedgeRectCallout">
            <a:avLst>
              <a:gd name="adj1" fmla="val -67435"/>
              <a:gd name="adj2" fmla="val 78532"/>
            </a:avLst>
          </a:prstGeom>
          <a:solidFill>
            <a:schemeClr val="accent1"/>
          </a:solidFill>
          <a:ln w="9525">
            <a:solidFill>
              <a:schemeClr val="tx1"/>
            </a:solidFill>
            <a:miter lim="800000"/>
            <a:headEnd/>
            <a:tailEnd/>
          </a:ln>
        </p:spPr>
        <p:txBody>
          <a:bodyPr/>
          <a:lstStyle/>
          <a:p>
            <a:r>
              <a:rPr lang="zh-CN" altLang="en-US" sz="3200" b="1"/>
              <a:t>我要读文件</a:t>
            </a:r>
            <a:r>
              <a:rPr lang="en-US" altLang="zh-CN" sz="3200" b="1"/>
              <a:t>hello</a:t>
            </a:r>
          </a:p>
        </p:txBody>
      </p:sp>
      <p:sp>
        <p:nvSpPr>
          <p:cNvPr id="128009" name="AutoShape 9"/>
          <p:cNvSpPr>
            <a:spLocks noChangeArrowheads="1"/>
          </p:cNvSpPr>
          <p:nvPr/>
        </p:nvSpPr>
        <p:spPr bwMode="auto">
          <a:xfrm>
            <a:off x="5724525" y="0"/>
            <a:ext cx="3095625" cy="2276475"/>
          </a:xfrm>
          <a:prstGeom prst="cloudCallout">
            <a:avLst>
              <a:gd name="adj1" fmla="val -37079"/>
              <a:gd name="adj2" fmla="val 61926"/>
            </a:avLst>
          </a:prstGeom>
          <a:solidFill>
            <a:schemeClr val="accent1"/>
          </a:solidFill>
          <a:ln w="9525">
            <a:solidFill>
              <a:schemeClr val="tx1"/>
            </a:solidFill>
            <a:round/>
            <a:headEnd/>
            <a:tailEnd/>
          </a:ln>
        </p:spPr>
        <p:txBody>
          <a:bodyPr lIns="18000" tIns="36000" rIns="18000" bIns="36000"/>
          <a:lstStyle/>
          <a:p>
            <a:pPr algn="ctr"/>
            <a:r>
              <a:rPr lang="zh-CN" altLang="en-US" sz="2400" b="1"/>
              <a:t>文件</a:t>
            </a:r>
            <a:r>
              <a:rPr lang="en-US" altLang="zh-CN" sz="2400" b="1"/>
              <a:t>hello</a:t>
            </a:r>
            <a:r>
              <a:rPr lang="zh-CN" altLang="en-US" sz="2400" b="1"/>
              <a:t>的内容好像保存在硬盘的第</a:t>
            </a:r>
            <a:r>
              <a:rPr lang="en-US" altLang="zh-CN" sz="2400" b="1"/>
              <a:t>200</a:t>
            </a:r>
            <a:r>
              <a:rPr lang="zh-CN" altLang="en-US" sz="2400" b="1"/>
              <a:t>个扇区。</a:t>
            </a:r>
          </a:p>
        </p:txBody>
      </p:sp>
      <p:sp>
        <p:nvSpPr>
          <p:cNvPr id="128010" name="AutoShape 10"/>
          <p:cNvSpPr>
            <a:spLocks noChangeArrowheads="1"/>
          </p:cNvSpPr>
          <p:nvPr/>
        </p:nvSpPr>
        <p:spPr bwMode="auto">
          <a:xfrm>
            <a:off x="2484438" y="5229225"/>
            <a:ext cx="2665412" cy="1295400"/>
          </a:xfrm>
          <a:prstGeom prst="flowChartMagneticDisk">
            <a:avLst/>
          </a:prstGeom>
          <a:solidFill>
            <a:srgbClr val="CCFFFF"/>
          </a:solidFill>
          <a:ln w="9525">
            <a:solidFill>
              <a:schemeClr val="tx1"/>
            </a:solidFill>
            <a:round/>
            <a:headEnd/>
            <a:tailEnd/>
          </a:ln>
        </p:spPr>
        <p:txBody>
          <a:bodyPr wrap="none" anchor="ctr"/>
          <a:lstStyle/>
          <a:p>
            <a:pPr algn="ctr"/>
            <a:r>
              <a:rPr lang="zh-CN" altLang="en-US" sz="3200" b="1"/>
              <a:t>硬盘</a:t>
            </a:r>
          </a:p>
        </p:txBody>
      </p:sp>
      <p:sp>
        <p:nvSpPr>
          <p:cNvPr id="128011" name="Rectangle 11"/>
          <p:cNvSpPr>
            <a:spLocks noChangeArrowheads="1"/>
          </p:cNvSpPr>
          <p:nvPr/>
        </p:nvSpPr>
        <p:spPr bwMode="auto">
          <a:xfrm>
            <a:off x="2124075" y="3860800"/>
            <a:ext cx="3671888" cy="649288"/>
          </a:xfrm>
          <a:prstGeom prst="rect">
            <a:avLst/>
          </a:prstGeom>
          <a:solidFill>
            <a:srgbClr val="33CCCC"/>
          </a:solidFill>
          <a:ln w="9525">
            <a:solidFill>
              <a:schemeClr val="tx1"/>
            </a:solidFill>
            <a:miter lim="800000"/>
            <a:headEnd/>
            <a:tailEnd/>
          </a:ln>
        </p:spPr>
        <p:txBody>
          <a:bodyPr wrap="none" anchor="ctr"/>
          <a:lstStyle/>
          <a:p>
            <a:pPr algn="ctr"/>
            <a:r>
              <a:rPr lang="zh-CN" altLang="en-US" sz="3200" b="1"/>
              <a:t>硬盘驱动程序</a:t>
            </a:r>
          </a:p>
        </p:txBody>
      </p:sp>
      <p:sp>
        <p:nvSpPr>
          <p:cNvPr id="128012" name="Line 12"/>
          <p:cNvSpPr>
            <a:spLocks noChangeShapeType="1"/>
          </p:cNvSpPr>
          <p:nvPr/>
        </p:nvSpPr>
        <p:spPr bwMode="auto">
          <a:xfrm>
            <a:off x="3851275" y="3213100"/>
            <a:ext cx="0" cy="6477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3" name="Line 13"/>
          <p:cNvSpPr>
            <a:spLocks noChangeShapeType="1"/>
          </p:cNvSpPr>
          <p:nvPr/>
        </p:nvSpPr>
        <p:spPr bwMode="auto">
          <a:xfrm>
            <a:off x="3851275" y="4508500"/>
            <a:ext cx="0" cy="720725"/>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AutoShape 14"/>
          <p:cNvSpPr>
            <a:spLocks noChangeArrowheads="1"/>
          </p:cNvSpPr>
          <p:nvPr/>
        </p:nvSpPr>
        <p:spPr bwMode="auto">
          <a:xfrm>
            <a:off x="6300788" y="2492375"/>
            <a:ext cx="2449512" cy="2089150"/>
          </a:xfrm>
          <a:prstGeom prst="wedgeRectCallout">
            <a:avLst>
              <a:gd name="adj1" fmla="val -145269"/>
              <a:gd name="adj2" fmla="val -1898"/>
            </a:avLst>
          </a:prstGeom>
          <a:solidFill>
            <a:schemeClr val="accent1"/>
          </a:solidFill>
          <a:ln w="9525">
            <a:solidFill>
              <a:schemeClr val="tx1"/>
            </a:solidFill>
            <a:miter lim="800000"/>
            <a:headEnd/>
            <a:tailEnd/>
          </a:ln>
        </p:spPr>
        <p:txBody>
          <a:bodyPr/>
          <a:lstStyle/>
          <a:p>
            <a:r>
              <a:rPr lang="zh-CN" altLang="en-US" sz="3200" b="1"/>
              <a:t>麻烦你帮我找一下硬盘第</a:t>
            </a:r>
            <a:r>
              <a:rPr lang="en-US" altLang="zh-CN" sz="3200" b="1"/>
              <a:t>200</a:t>
            </a:r>
            <a:r>
              <a:rPr lang="zh-CN" altLang="en-US" sz="3200" b="1"/>
              <a:t>个扇区的内容。</a:t>
            </a:r>
          </a:p>
        </p:txBody>
      </p:sp>
      <p:sp>
        <p:nvSpPr>
          <p:cNvPr id="128015" name="AutoShape 15"/>
          <p:cNvSpPr>
            <a:spLocks noChangeArrowheads="1"/>
          </p:cNvSpPr>
          <p:nvPr/>
        </p:nvSpPr>
        <p:spPr bwMode="auto">
          <a:xfrm>
            <a:off x="5435600" y="4768850"/>
            <a:ext cx="3529013" cy="1612900"/>
          </a:xfrm>
          <a:prstGeom prst="wedgeRectCallout">
            <a:avLst>
              <a:gd name="adj1" fmla="val -94130"/>
              <a:gd name="adj2" fmla="val -47046"/>
            </a:avLst>
          </a:prstGeom>
          <a:solidFill>
            <a:schemeClr val="accent1"/>
          </a:solidFill>
          <a:ln w="9525">
            <a:solidFill>
              <a:schemeClr val="tx1"/>
            </a:solidFill>
            <a:miter lim="800000"/>
            <a:headEnd/>
            <a:tailEnd/>
          </a:ln>
        </p:spPr>
        <p:txBody>
          <a:bodyPr/>
          <a:lstStyle/>
          <a:p>
            <a:r>
              <a:rPr lang="zh-CN" altLang="en-US" sz="3200" b="1"/>
              <a:t>嘿，伙计，醒醒。老大需要第</a:t>
            </a:r>
            <a:r>
              <a:rPr lang="en-US" altLang="zh-CN" sz="3200" b="1"/>
              <a:t>200</a:t>
            </a:r>
            <a:r>
              <a:rPr lang="zh-CN" altLang="en-US" sz="3200" b="1"/>
              <a:t>个扇区的内容。</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128002"/>
                                        </p:tgtEl>
                                        <p:attrNameLst>
                                          <p:attrName>style.visibility</p:attrName>
                                        </p:attrNameLst>
                                      </p:cBhvr>
                                      <p:to>
                                        <p:strVal val="visible"/>
                                      </p:to>
                                    </p:set>
                                    <p:animEffect transition="in" filter="fade">
                                      <p:cBhvr>
                                        <p:cTn id="7" dur="799" decel="100000"/>
                                        <p:tgtEl>
                                          <p:spTgt spid="128002"/>
                                        </p:tgtEl>
                                      </p:cBhvr>
                                    </p:animEffect>
                                    <p:anim calcmode="lin" valueType="num">
                                      <p:cBhvr>
                                        <p:cTn id="8" dur="799" decel="100000" fill="hold"/>
                                        <p:tgtEl>
                                          <p:spTgt spid="128002"/>
                                        </p:tgtEl>
                                        <p:attrNameLst>
                                          <p:attrName>style.rotation</p:attrName>
                                        </p:attrNameLst>
                                      </p:cBhvr>
                                      <p:tavLst>
                                        <p:tav tm="0">
                                          <p:val>
                                            <p:fltVal val="-90"/>
                                          </p:val>
                                        </p:tav>
                                        <p:tav tm="100000">
                                          <p:val>
                                            <p:fltVal val="0"/>
                                          </p:val>
                                        </p:tav>
                                      </p:tavLst>
                                    </p:anim>
                                    <p:anim calcmode="lin" valueType="num">
                                      <p:cBhvr>
                                        <p:cTn id="9" dur="799" decel="100000" fill="hold"/>
                                        <p:tgtEl>
                                          <p:spTgt spid="128002"/>
                                        </p:tgtEl>
                                        <p:attrNameLst>
                                          <p:attrName>ppt_x</p:attrName>
                                        </p:attrNameLst>
                                      </p:cBhvr>
                                      <p:tavLst>
                                        <p:tav tm="0">
                                          <p:val>
                                            <p:strVal val="#ppt_x+0.4"/>
                                          </p:val>
                                        </p:tav>
                                        <p:tav tm="100000">
                                          <p:val>
                                            <p:strVal val="#ppt_x-0.05"/>
                                          </p:val>
                                        </p:tav>
                                      </p:tavLst>
                                    </p:anim>
                                    <p:anim calcmode="lin" valueType="num">
                                      <p:cBhvr>
                                        <p:cTn id="10" dur="799" decel="100000" fill="hold"/>
                                        <p:tgtEl>
                                          <p:spTgt spid="128002"/>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28002"/>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28002"/>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128003">
                                            <p:txEl>
                                              <p:pRg st="0" end="0"/>
                                            </p:txEl>
                                          </p:spTgt>
                                        </p:tgtEl>
                                        <p:attrNameLst>
                                          <p:attrName>style.visibility</p:attrName>
                                        </p:attrNameLst>
                                      </p:cBhvr>
                                      <p:to>
                                        <p:strVal val="visible"/>
                                      </p:to>
                                    </p:set>
                                    <p:animEffect transition="in" filter="fade">
                                      <p:cBhvr>
                                        <p:cTn id="17" dur="1000"/>
                                        <p:tgtEl>
                                          <p:spTgt spid="128003">
                                            <p:txEl>
                                              <p:pRg st="0" end="0"/>
                                            </p:txEl>
                                          </p:spTgt>
                                        </p:tgtEl>
                                      </p:cBhvr>
                                    </p:animEffect>
                                    <p:anim calcmode="lin" valueType="num">
                                      <p:cBhvr>
                                        <p:cTn id="18" dur="10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280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0" fill="hold">
                                          <p:stCondLst>
                                            <p:cond delay="0"/>
                                          </p:stCondLst>
                                        </p:cTn>
                                        <p:tgtEl>
                                          <p:spTgt spid="128003">
                                            <p:txEl>
                                              <p:pRg st="1" end="1"/>
                                            </p:txEl>
                                          </p:spTgt>
                                        </p:tgtEl>
                                        <p:attrNameLst>
                                          <p:attrName>style.visibility</p:attrName>
                                        </p:attrNameLst>
                                      </p:cBhvr>
                                      <p:to>
                                        <p:strVal val="visible"/>
                                      </p:to>
                                    </p:set>
                                    <p:animEffect transition="in" filter="fade">
                                      <p:cBhvr>
                                        <p:cTn id="24" dur="1000"/>
                                        <p:tgtEl>
                                          <p:spTgt spid="128003">
                                            <p:txEl>
                                              <p:pRg st="1" end="1"/>
                                            </p:txEl>
                                          </p:spTgt>
                                        </p:tgtEl>
                                      </p:cBhvr>
                                    </p:animEffect>
                                    <p:anim calcmode="lin" valueType="num">
                                      <p:cBhvr>
                                        <p:cTn id="25" dur="10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280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0" fill="hold">
                                          <p:stCondLst>
                                            <p:cond delay="0"/>
                                          </p:stCondLst>
                                        </p:cTn>
                                        <p:tgtEl>
                                          <p:spTgt spid="128003">
                                            <p:txEl>
                                              <p:pRg st="2" end="2"/>
                                            </p:txEl>
                                          </p:spTgt>
                                        </p:tgtEl>
                                        <p:attrNameLst>
                                          <p:attrName>style.visibility</p:attrName>
                                        </p:attrNameLst>
                                      </p:cBhvr>
                                      <p:to>
                                        <p:strVal val="visible"/>
                                      </p:to>
                                    </p:set>
                                    <p:animEffect transition="in" filter="fade">
                                      <p:cBhvr>
                                        <p:cTn id="31" dur="1000"/>
                                        <p:tgtEl>
                                          <p:spTgt spid="128003">
                                            <p:txEl>
                                              <p:pRg st="2" end="2"/>
                                            </p:txEl>
                                          </p:spTgt>
                                        </p:tgtEl>
                                      </p:cBhvr>
                                    </p:animEffect>
                                    <p:anim calcmode="lin" valueType="num">
                                      <p:cBhvr>
                                        <p:cTn id="32" dur="10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280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128005"/>
                                        </p:tgtEl>
                                        <p:attrNameLst>
                                          <p:attrName>style.visibility</p:attrName>
                                        </p:attrNameLst>
                                      </p:cBhvr>
                                      <p:to>
                                        <p:strVal val="visible"/>
                                      </p:to>
                                    </p:set>
                                    <p:anim calcmode="lin" valueType="num">
                                      <p:cBhvr>
                                        <p:cTn id="38" dur="500" fill="hold"/>
                                        <p:tgtEl>
                                          <p:spTgt spid="128005"/>
                                        </p:tgtEl>
                                        <p:attrNameLst>
                                          <p:attrName>ppt_w</p:attrName>
                                        </p:attrNameLst>
                                      </p:cBhvr>
                                      <p:tavLst>
                                        <p:tav tm="0">
                                          <p:val>
                                            <p:fltVal val="0"/>
                                          </p:val>
                                        </p:tav>
                                        <p:tav tm="100000">
                                          <p:val>
                                            <p:strVal val="#ppt_w"/>
                                          </p:val>
                                        </p:tav>
                                      </p:tavLst>
                                    </p:anim>
                                    <p:anim calcmode="lin" valueType="num">
                                      <p:cBhvr>
                                        <p:cTn id="39" dur="500" fill="hold"/>
                                        <p:tgtEl>
                                          <p:spTgt spid="128005"/>
                                        </p:tgtEl>
                                        <p:attrNameLst>
                                          <p:attrName>ppt_h</p:attrName>
                                        </p:attrNameLst>
                                      </p:cBhvr>
                                      <p:tavLst>
                                        <p:tav tm="0">
                                          <p:val>
                                            <p:fltVal val="0"/>
                                          </p:val>
                                        </p:tav>
                                        <p:tav tm="100000">
                                          <p:val>
                                            <p:strVal val="#ppt_h"/>
                                          </p:val>
                                        </p:tav>
                                      </p:tavLst>
                                    </p:anim>
                                    <p:animEffect transition="in" filter="fade">
                                      <p:cBhvr>
                                        <p:cTn id="40" dur="500"/>
                                        <p:tgtEl>
                                          <p:spTgt spid="128005"/>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128006"/>
                                        </p:tgtEl>
                                        <p:attrNameLst>
                                          <p:attrName>style.visibility</p:attrName>
                                        </p:attrNameLst>
                                      </p:cBhvr>
                                      <p:to>
                                        <p:strVal val="visible"/>
                                      </p:to>
                                    </p:set>
                                    <p:anim calcmode="lin" valueType="num">
                                      <p:cBhvr>
                                        <p:cTn id="43" dur="500" fill="hold"/>
                                        <p:tgtEl>
                                          <p:spTgt spid="128006"/>
                                        </p:tgtEl>
                                        <p:attrNameLst>
                                          <p:attrName>ppt_w</p:attrName>
                                        </p:attrNameLst>
                                      </p:cBhvr>
                                      <p:tavLst>
                                        <p:tav tm="0">
                                          <p:val>
                                            <p:fltVal val="0"/>
                                          </p:val>
                                        </p:tav>
                                        <p:tav tm="100000">
                                          <p:val>
                                            <p:strVal val="#ppt_w"/>
                                          </p:val>
                                        </p:tav>
                                      </p:tavLst>
                                    </p:anim>
                                    <p:anim calcmode="lin" valueType="num">
                                      <p:cBhvr>
                                        <p:cTn id="44" dur="500" fill="hold"/>
                                        <p:tgtEl>
                                          <p:spTgt spid="128006"/>
                                        </p:tgtEl>
                                        <p:attrNameLst>
                                          <p:attrName>ppt_h</p:attrName>
                                        </p:attrNameLst>
                                      </p:cBhvr>
                                      <p:tavLst>
                                        <p:tav tm="0">
                                          <p:val>
                                            <p:fltVal val="0"/>
                                          </p:val>
                                        </p:tav>
                                        <p:tav tm="100000">
                                          <p:val>
                                            <p:strVal val="#ppt_h"/>
                                          </p:val>
                                        </p:tav>
                                      </p:tavLst>
                                    </p:anim>
                                    <p:animEffect transition="in" filter="fade">
                                      <p:cBhvr>
                                        <p:cTn id="45" dur="500"/>
                                        <p:tgtEl>
                                          <p:spTgt spid="1280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8007"/>
                                        </p:tgtEl>
                                        <p:attrNameLst>
                                          <p:attrName>style.visibility</p:attrName>
                                        </p:attrNameLst>
                                      </p:cBhvr>
                                      <p:to>
                                        <p:strVal val="visible"/>
                                      </p:to>
                                    </p:set>
                                    <p:animEffect transition="in" filter="wipe(up)">
                                      <p:cBhvr>
                                        <p:cTn id="50" dur="500"/>
                                        <p:tgtEl>
                                          <p:spTgt spid="128007"/>
                                        </p:tgtEl>
                                      </p:cBhvr>
                                    </p:animEffect>
                                  </p:childTnLst>
                                </p:cTn>
                              </p:par>
                            </p:childTnLst>
                          </p:cTn>
                        </p:par>
                        <p:par>
                          <p:cTn id="51" fill="hold" nodeType="afterGroup">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128008"/>
                                        </p:tgtEl>
                                        <p:attrNameLst>
                                          <p:attrName>style.visibility</p:attrName>
                                        </p:attrNameLst>
                                      </p:cBhvr>
                                      <p:to>
                                        <p:strVal val="visible"/>
                                      </p:to>
                                    </p:set>
                                    <p:animEffect transition="in" filter="blinds(horizontal)">
                                      <p:cBhvr>
                                        <p:cTn id="54" dur="500"/>
                                        <p:tgtEl>
                                          <p:spTgt spid="12800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8009"/>
                                        </p:tgtEl>
                                        <p:attrNameLst>
                                          <p:attrName>style.visibility</p:attrName>
                                        </p:attrNameLst>
                                      </p:cBhvr>
                                      <p:to>
                                        <p:strVal val="visible"/>
                                      </p:to>
                                    </p:set>
                                    <p:animEffect transition="in" filter="fade">
                                      <p:cBhvr>
                                        <p:cTn id="59" dur="1000"/>
                                        <p:tgtEl>
                                          <p:spTgt spid="128009"/>
                                        </p:tgtEl>
                                      </p:cBhvr>
                                    </p:animEffect>
                                  </p:childTnLst>
                                </p:cTn>
                              </p:par>
                              <p:par>
                                <p:cTn id="60" presetID="10" presetClass="exit" presetSubtype="0" fill="hold" grpId="1" nodeType="withEffect">
                                  <p:stCondLst>
                                    <p:cond delay="0"/>
                                  </p:stCondLst>
                                  <p:childTnLst>
                                    <p:animEffect transition="out" filter="fade">
                                      <p:cBhvr>
                                        <p:cTn id="61" dur="500"/>
                                        <p:tgtEl>
                                          <p:spTgt spid="128008"/>
                                        </p:tgtEl>
                                      </p:cBhvr>
                                    </p:animEffect>
                                    <p:set>
                                      <p:cBhvr>
                                        <p:cTn id="62" dur="1" fill="hold">
                                          <p:stCondLst>
                                            <p:cond delay="499"/>
                                          </p:stCondLst>
                                        </p:cTn>
                                        <p:tgtEl>
                                          <p:spTgt spid="128008"/>
                                        </p:tgtEl>
                                        <p:attrNameLst>
                                          <p:attrName>style.visibility</p:attrName>
                                        </p:attrNameLst>
                                      </p:cBhvr>
                                      <p:to>
                                        <p:strVal val="hidden"/>
                                      </p:to>
                                    </p:set>
                                  </p:childTnLst>
                                </p:cTn>
                              </p:par>
                              <p:par>
                                <p:cTn id="63" presetID="14" presetClass="entr" presetSubtype="10" fill="hold" grpId="0" nodeType="withEffect">
                                  <p:stCondLst>
                                    <p:cond delay="0"/>
                                  </p:stCondLst>
                                  <p:childTnLst>
                                    <p:set>
                                      <p:cBhvr>
                                        <p:cTn id="64" dur="1" fill="hold">
                                          <p:stCondLst>
                                            <p:cond delay="0"/>
                                          </p:stCondLst>
                                        </p:cTn>
                                        <p:tgtEl>
                                          <p:spTgt spid="128010"/>
                                        </p:tgtEl>
                                        <p:attrNameLst>
                                          <p:attrName>style.visibility</p:attrName>
                                        </p:attrNameLst>
                                      </p:cBhvr>
                                      <p:to>
                                        <p:strVal val="visible"/>
                                      </p:to>
                                    </p:set>
                                    <p:animEffect transition="in" filter="randombar(horizontal)">
                                      <p:cBhvr>
                                        <p:cTn id="65" dur="500"/>
                                        <p:tgtEl>
                                          <p:spTgt spid="12801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128011"/>
                                        </p:tgtEl>
                                        <p:attrNameLst>
                                          <p:attrName>style.visibility</p:attrName>
                                        </p:attrNameLst>
                                      </p:cBhvr>
                                      <p:to>
                                        <p:strVal val="visible"/>
                                      </p:to>
                                    </p:set>
                                    <p:anim calcmode="lin" valueType="num">
                                      <p:cBhvr>
                                        <p:cTn id="70" dur="500" fill="hold"/>
                                        <p:tgtEl>
                                          <p:spTgt spid="128011"/>
                                        </p:tgtEl>
                                        <p:attrNameLst>
                                          <p:attrName>ppt_w</p:attrName>
                                        </p:attrNameLst>
                                      </p:cBhvr>
                                      <p:tavLst>
                                        <p:tav tm="0">
                                          <p:val>
                                            <p:fltVal val="0"/>
                                          </p:val>
                                        </p:tav>
                                        <p:tav tm="100000">
                                          <p:val>
                                            <p:strVal val="#ppt_w"/>
                                          </p:val>
                                        </p:tav>
                                      </p:tavLst>
                                    </p:anim>
                                    <p:anim calcmode="lin" valueType="num">
                                      <p:cBhvr>
                                        <p:cTn id="71" dur="500" fill="hold"/>
                                        <p:tgtEl>
                                          <p:spTgt spid="128011"/>
                                        </p:tgtEl>
                                        <p:attrNameLst>
                                          <p:attrName>ppt_h</p:attrName>
                                        </p:attrNameLst>
                                      </p:cBhvr>
                                      <p:tavLst>
                                        <p:tav tm="0">
                                          <p:val>
                                            <p:fltVal val="0"/>
                                          </p:val>
                                        </p:tav>
                                        <p:tav tm="100000">
                                          <p:val>
                                            <p:strVal val="#ppt_h"/>
                                          </p:val>
                                        </p:tav>
                                      </p:tavLst>
                                    </p:anim>
                                    <p:animEffect transition="in" filter="fade">
                                      <p:cBhvr>
                                        <p:cTn id="72" dur="500"/>
                                        <p:tgtEl>
                                          <p:spTgt spid="1280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28012"/>
                                        </p:tgtEl>
                                        <p:attrNameLst>
                                          <p:attrName>style.visibility</p:attrName>
                                        </p:attrNameLst>
                                      </p:cBhvr>
                                      <p:to>
                                        <p:strVal val="visible"/>
                                      </p:to>
                                    </p:set>
                                    <p:animEffect transition="in" filter="wipe(up)">
                                      <p:cBhvr>
                                        <p:cTn id="77" dur="500"/>
                                        <p:tgtEl>
                                          <p:spTgt spid="128012"/>
                                        </p:tgtEl>
                                      </p:cBhvr>
                                    </p:animEffect>
                                  </p:childTnLst>
                                </p:cTn>
                              </p:par>
                            </p:childTnLst>
                          </p:cTn>
                        </p:par>
                        <p:par>
                          <p:cTn id="78" fill="hold" nodeType="afterGroup">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10253"/>
                                        </p:tgtEl>
                                        <p:attrNameLst>
                                          <p:attrName>style.visibility</p:attrName>
                                        </p:attrNameLst>
                                      </p:cBhvr>
                                      <p:to>
                                        <p:strVal val="visible"/>
                                      </p:to>
                                    </p:set>
                                    <p:animEffect transition="in" filter="blinds(horizontal)">
                                      <p:cBhvr>
                                        <p:cTn id="81" dur="500"/>
                                        <p:tgtEl>
                                          <p:spTgt spid="1025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28013"/>
                                        </p:tgtEl>
                                        <p:attrNameLst>
                                          <p:attrName>style.visibility</p:attrName>
                                        </p:attrNameLst>
                                      </p:cBhvr>
                                      <p:to>
                                        <p:strVal val="visible"/>
                                      </p:to>
                                    </p:set>
                                    <p:animEffect transition="in" filter="wipe(up)">
                                      <p:cBhvr>
                                        <p:cTn id="86" dur="500"/>
                                        <p:tgtEl>
                                          <p:spTgt spid="128013"/>
                                        </p:tgtEl>
                                      </p:cBhvr>
                                    </p:animEffect>
                                  </p:childTnLst>
                                </p:cTn>
                              </p:par>
                            </p:childTnLst>
                          </p:cTn>
                        </p:par>
                        <p:par>
                          <p:cTn id="87" fill="hold" nodeType="afterGroup">
                            <p:stCondLst>
                              <p:cond delay="500"/>
                            </p:stCondLst>
                            <p:childTnLst>
                              <p:par>
                                <p:cTn id="88" presetID="3" presetClass="entr" presetSubtype="10" fill="hold" grpId="0" nodeType="afterEffect">
                                  <p:stCondLst>
                                    <p:cond delay="0"/>
                                  </p:stCondLst>
                                  <p:childTnLst>
                                    <p:set>
                                      <p:cBhvr>
                                        <p:cTn id="89" dur="1" fill="hold">
                                          <p:stCondLst>
                                            <p:cond delay="0"/>
                                          </p:stCondLst>
                                        </p:cTn>
                                        <p:tgtEl>
                                          <p:spTgt spid="128015"/>
                                        </p:tgtEl>
                                        <p:attrNameLst>
                                          <p:attrName>style.visibility</p:attrName>
                                        </p:attrNameLst>
                                      </p:cBhvr>
                                      <p:to>
                                        <p:strVal val="visible"/>
                                      </p:to>
                                    </p:set>
                                    <p:animEffect transition="in" filter="blinds(horizontal)">
                                      <p:cBhvr>
                                        <p:cTn id="90" dur="500"/>
                                        <p:tgtEl>
                                          <p:spTgt spid="128015"/>
                                        </p:tgtEl>
                                      </p:cBhvr>
                                    </p:animEffect>
                                  </p:childTnLst>
                                </p:cTn>
                              </p:par>
                              <p:par>
                                <p:cTn id="91" presetID="10" presetClass="exit" presetSubtype="0" fill="hold" grpId="1" nodeType="withEffect">
                                  <p:stCondLst>
                                    <p:cond delay="0"/>
                                  </p:stCondLst>
                                  <p:childTnLst>
                                    <p:animEffect transition="out" filter="fade">
                                      <p:cBhvr>
                                        <p:cTn id="92" dur="500"/>
                                        <p:tgtEl>
                                          <p:spTgt spid="10253"/>
                                        </p:tgtEl>
                                      </p:cBhvr>
                                    </p:animEffect>
                                    <p:set>
                                      <p:cBhvr>
                                        <p:cTn id="93" dur="1" fill="hold">
                                          <p:stCondLst>
                                            <p:cond delay="499"/>
                                          </p:stCondLst>
                                        </p:cTn>
                                        <p:tgtEl>
                                          <p:spTgt spid="102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128003" grpId="0" build="p"/>
      <p:bldP spid="128005" grpId="0" animBg="1"/>
      <p:bldP spid="128006" grpId="0" animBg="1"/>
      <p:bldP spid="128007" grpId="0" animBg="1"/>
      <p:bldP spid="128008" grpId="0" animBg="1"/>
      <p:bldP spid="128008" grpId="1" animBg="1"/>
      <p:bldP spid="128009" grpId="0" animBg="1"/>
      <p:bldP spid="128010" grpId="0" animBg="1"/>
      <p:bldP spid="128011" grpId="0" animBg="1"/>
      <p:bldP spid="128012" grpId="0" animBg="1"/>
      <p:bldP spid="128013" grpId="0" animBg="1"/>
      <p:bldP spid="10253" grpId="0" animBg="1"/>
      <p:bldP spid="10253" grpId="1" animBg="1"/>
      <p:bldP spid="1280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设备和设备文件</a:t>
            </a:r>
          </a:p>
        </p:txBody>
      </p:sp>
      <p:sp>
        <p:nvSpPr>
          <p:cNvPr id="11267" name="Rectangle 3"/>
          <p:cNvSpPr>
            <a:spLocks noGrp="1" noChangeArrowheads="1"/>
          </p:cNvSpPr>
          <p:nvPr>
            <p:ph type="body" idx="1"/>
          </p:nvPr>
        </p:nvSpPr>
        <p:spPr>
          <a:xfrm>
            <a:off x="611188" y="1828800"/>
            <a:ext cx="7918450" cy="3657600"/>
          </a:xfrm>
        </p:spPr>
        <p:txBody>
          <a:bodyPr/>
          <a:lstStyle/>
          <a:p>
            <a:pPr eaLnBrk="1" hangingPunct="1"/>
            <a:r>
              <a:rPr lang="zh-CN" altLang="en-US" smtClean="0"/>
              <a:t>什么是硬件设备？</a:t>
            </a:r>
          </a:p>
          <a:p>
            <a:pPr eaLnBrk="1" hangingPunct="1"/>
            <a:r>
              <a:rPr lang="zh-CN" altLang="en-US" smtClean="0"/>
              <a:t>除了</a:t>
            </a:r>
            <a:r>
              <a:rPr lang="en-US" altLang="zh-CN" smtClean="0"/>
              <a:t>CPU</a:t>
            </a:r>
            <a:r>
              <a:rPr lang="zh-CN" altLang="en-US" smtClean="0"/>
              <a:t>和总线、内存之外的所有计算机硬件。（硬盘，声卡，显示器，等等）</a:t>
            </a:r>
          </a:p>
          <a:p>
            <a:pPr eaLnBrk="1" hangingPunct="1"/>
            <a:r>
              <a:rPr lang="zh-CN" altLang="en-US" smtClean="0"/>
              <a:t>在</a:t>
            </a:r>
            <a:r>
              <a:rPr lang="en-US" altLang="zh-CN" smtClean="0"/>
              <a:t>Linux</a:t>
            </a:r>
            <a:r>
              <a:rPr lang="zh-CN" altLang="en-US" smtClean="0"/>
              <a:t>中，将所有可能出现的设备都当作一个特殊的文件，叫做设备文件。</a:t>
            </a:r>
          </a:p>
          <a:p>
            <a:pPr eaLnBrk="1" hangingPunct="1"/>
            <a:r>
              <a:rPr lang="zh-CN" altLang="en-US" smtClean="0"/>
              <a:t>所有的设备文件都保存在</a:t>
            </a:r>
            <a:r>
              <a:rPr lang="en-US" altLang="zh-CN" smtClean="0"/>
              <a:t>/dev</a:t>
            </a:r>
            <a:r>
              <a:rPr lang="zh-CN" altLang="en-US" smtClean="0"/>
              <a:t>目录下面。</a:t>
            </a:r>
          </a:p>
        </p:txBody>
      </p:sp>
    </p:spTree>
  </p:cSld>
  <p:clrMapOvr>
    <a:masterClrMapping/>
  </p:clrMapOvr>
  <p:transition>
    <p:comb/>
  </p:transition>
  <p:timing>
    <p:tnLst>
      <p:par>
        <p:cTn id="1" dur="indefinite" restart="never" nodeType="tmRoot"/>
      </p:par>
    </p:tn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Crayons</Template>
  <TotalTime>1392</TotalTime>
  <Words>2108</Words>
  <Application>Microsoft Office PowerPoint</Application>
  <PresentationFormat>全屏显示(4:3)</PresentationFormat>
  <Paragraphs>211</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Comic Sans MS</vt:lpstr>
      <vt:lpstr>宋体</vt:lpstr>
      <vt:lpstr>Arial</vt:lpstr>
      <vt:lpstr>Calibri</vt:lpstr>
      <vt:lpstr>Crayons</vt:lpstr>
      <vt:lpstr>实验9  驱动程序设计(一)</vt:lpstr>
      <vt:lpstr>巨星陨落</vt:lpstr>
      <vt:lpstr>巨星陨落</vt:lpstr>
      <vt:lpstr>巨星陨落</vt:lpstr>
      <vt:lpstr>巨星陨落</vt:lpstr>
      <vt:lpstr>巨星陨落</vt:lpstr>
      <vt:lpstr>巨星陨落</vt:lpstr>
      <vt:lpstr>什么是驱动程序？</vt:lpstr>
      <vt:lpstr>设备和设备文件</vt:lpstr>
      <vt:lpstr>设备和设备文件</vt:lpstr>
      <vt:lpstr>主设备号和次设备号</vt:lpstr>
      <vt:lpstr>建立设备文件</vt:lpstr>
      <vt:lpstr>试试这个例子！</vt:lpstr>
      <vt:lpstr>试试这个例子！</vt:lpstr>
      <vt:lpstr>试试这个例子！</vt:lpstr>
      <vt:lpstr>试试这个例子！</vt:lpstr>
      <vt:lpstr>工作原理</vt:lpstr>
      <vt:lpstr>工作原理</vt:lpstr>
      <vt:lpstr>init_module的流程</vt:lpstr>
      <vt:lpstr>radimo_open的流程</vt:lpstr>
      <vt:lpstr>radimo_ioctl的流程</vt:lpstr>
      <vt:lpstr>radimo_request的流程</vt:lpstr>
      <vt:lpstr>radimo_request的流程</vt:lpstr>
      <vt:lpstr>radimo_request的流程</vt:lpstr>
      <vt:lpstr>其他函数的流程</vt:lpstr>
      <vt:lpstr>你需要做的工作？</vt:lpstr>
      <vt:lpstr>实验指南</vt:lpstr>
      <vt:lpstr>Makefie</vt:lpstr>
      <vt:lpstr>PowerPoint 演示文稿</vt:lpstr>
      <vt:lpstr>你需要做的工作？</vt:lpstr>
      <vt:lpstr>你需要做的工作？</vt:lpstr>
      <vt:lpstr>你需要做的工作？</vt:lpstr>
      <vt:lpstr>Good Luck！</vt:lpstr>
      <vt:lpstr>PowerPoint 演示文稿</vt:lpstr>
      <vt:lpstr>Have a rest！</vt:lpstr>
    </vt:vector>
  </TitlesOfParts>
  <Company>Brothers Studio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操作系统课程实践 2003.12</dc:title>
  <dc:creator>CR</dc:creator>
  <cp:lastModifiedBy>Dell</cp:lastModifiedBy>
  <cp:revision>387</cp:revision>
  <dcterms:created xsi:type="dcterms:W3CDTF">2003-11-30T13:52:19Z</dcterms:created>
  <dcterms:modified xsi:type="dcterms:W3CDTF">2024-09-11T01:35:28Z</dcterms:modified>
</cp:coreProperties>
</file>