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3"/>
  </p:handoutMasterIdLst>
  <p:sldIdLst>
    <p:sldId id="269" r:id="rId4"/>
    <p:sldId id="262" r:id="rId5"/>
    <p:sldId id="309" r:id="rId6"/>
    <p:sldId id="311" r:id="rId7"/>
    <p:sldId id="310" r:id="rId8"/>
    <p:sldId id="274" r:id="rId9"/>
    <p:sldId id="268" r:id="rId10"/>
    <p:sldId id="314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2" y="7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77BD0B-6671-4918-806E-AF0774B524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F1A4F-3D55-422C-B8A0-C2EEC91719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0EC3D-81A6-4902-813A-4CE4ADA4DAC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C158-C225-492E-802F-7EBCFB6688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DE1C6-A288-45E1-BE0A-B9F0DF7DD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B810D-ABC1-4B66-A2CB-528B918A9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92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11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678424-AB4B-4B51-9264-B1527D32E233}"/>
              </a:ext>
            </a:extLst>
          </p:cNvPr>
          <p:cNvGrpSpPr/>
          <p:nvPr userDrawn="1"/>
        </p:nvGrpSpPr>
        <p:grpSpPr>
          <a:xfrm>
            <a:off x="1213538" y="2960016"/>
            <a:ext cx="4348277" cy="3060805"/>
            <a:chOff x="1102808" y="1419517"/>
            <a:chExt cx="5383089" cy="3796702"/>
          </a:xfrm>
          <a:solidFill>
            <a:schemeClr val="bg1">
              <a:alpha val="10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2C3740-3515-48DB-B9BC-CF286513563D}"/>
                </a:ext>
              </a:extLst>
            </p:cNvPr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E4BB7623-DA04-4BE7-A523-8182FEA18B13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BB34BDE-6A68-423D-A477-F07F19313C2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832730-2028-4E64-9108-8502A44148A9}"/>
                </a:ext>
              </a:extLst>
            </p:cNvPr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  <a:grpFill/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ACA74F3-9852-465B-B34B-43DF741C26F3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43D949C-C10A-4151-8284-48F99C4B0B3C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5203F07-9019-4B35-ADDF-163B5E78A552}"/>
                </a:ext>
              </a:extLst>
            </p:cNvPr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BD7D43E-A367-4533-A09E-26C3C5B13758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E264C05-7750-49FF-8CF5-55F537CF367F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101B3-7DA7-4024-BEA7-E12D6EB51FC6}"/>
                </a:ext>
              </a:extLst>
            </p:cNvPr>
            <p:cNvGrpSpPr/>
            <p:nvPr/>
          </p:nvGrpSpPr>
          <p:grpSpPr>
            <a:xfrm>
              <a:off x="4916748" y="1757491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3E772851-13CA-43AD-AAE9-00E4E8066565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E49E143D-AFEA-4BCC-A48C-872B07D2C133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AE5C6B-4937-4E4D-B1E5-269C32590ACC}"/>
                </a:ext>
              </a:extLst>
            </p:cNvPr>
            <p:cNvGrpSpPr/>
            <p:nvPr/>
          </p:nvGrpSpPr>
          <p:grpSpPr>
            <a:xfrm>
              <a:off x="1976173" y="3527844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AA9C3DB5-43B5-4AC9-88CE-DCBE0732B4C9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2F6D5303-7217-4B36-A5D7-6A81FEEAA232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49F5BF-D581-4D96-9D29-95DB1C40BD36}"/>
                </a:ext>
              </a:extLst>
            </p:cNvPr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  <a:grpFill/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EF45A6FE-A365-4B13-913F-FF015943170B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E921FBB2-5C1C-4FFD-8D57-1A00AEC25DA9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F8A5DA-F9FE-4245-920C-18629E38E4F8}"/>
                </a:ext>
              </a:extLst>
            </p:cNvPr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  <a:grpFill/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30AB3DED-75B4-45AF-ABE1-A733C5254EB0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44FDF777-1A9E-46DB-9601-C33C64ECFD7F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BACA28-CBFA-4E8D-8A14-7CECA1EB3029}"/>
                </a:ext>
              </a:extLst>
            </p:cNvPr>
            <p:cNvGrpSpPr/>
            <p:nvPr/>
          </p:nvGrpSpPr>
          <p:grpSpPr>
            <a:xfrm>
              <a:off x="4469241" y="2121847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E99A938A-52A8-4BB9-ACAC-6E510CDD8B0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64F99C1-39DD-46B3-B02A-4FAC625B71E7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CF0ECB-5B3E-43C9-90E1-9A755A9F299C}"/>
                </a:ext>
              </a:extLst>
            </p:cNvPr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0AB61FF3-CA49-473C-A8EE-0142BC171D18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8AAE6F60-FC0C-4AAF-97F7-37AB22BB44E4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A7B06A-DF44-4AD1-81BE-E0A019C511DC}"/>
                </a:ext>
              </a:extLst>
            </p:cNvPr>
            <p:cNvGrpSpPr/>
            <p:nvPr/>
          </p:nvGrpSpPr>
          <p:grpSpPr>
            <a:xfrm>
              <a:off x="2217350" y="3528766"/>
              <a:ext cx="188449" cy="1391622"/>
              <a:chOff x="10653055" y="438150"/>
              <a:chExt cx="247650" cy="1828800"/>
            </a:xfrm>
            <a:grpFill/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42FD01E-CEB0-47CA-AD70-F5EF908D9DFA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4C7DC0A-1F6A-4D76-9375-15BD1C70FF55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BCA299-6AE5-48A2-8550-CDA44B2DA536}"/>
                </a:ext>
              </a:extLst>
            </p:cNvPr>
            <p:cNvGrpSpPr/>
            <p:nvPr/>
          </p:nvGrpSpPr>
          <p:grpSpPr>
            <a:xfrm>
              <a:off x="2440455" y="3979819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8AB0286-71E9-4882-8678-9153FED38EB0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9A0804D6-AD13-466B-B473-1A0BE1DD0846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1190C-BCB8-4961-97D5-A7F9C330F90C}"/>
                </a:ext>
              </a:extLst>
            </p:cNvPr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5498A1B-F0D6-400C-BBCC-4ACB11BEA073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BB286B35-1360-4CE3-9BA1-697ECD5BBDD3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BAB6AF-518C-4D0D-8713-756C11FDF074}"/>
                </a:ext>
              </a:extLst>
            </p:cNvPr>
            <p:cNvGrpSpPr/>
            <p:nvPr/>
          </p:nvGrpSpPr>
          <p:grpSpPr>
            <a:xfrm>
              <a:off x="1102808" y="4055614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8C232E70-BD9B-4D4C-B2D7-422F3D23558B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4CA7BC6-9891-46CB-A993-CBF6F027C3EB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94A376-F279-47E9-86A4-081A3D4942E2}"/>
                </a:ext>
              </a:extLst>
            </p:cNvPr>
            <p:cNvGrpSpPr/>
            <p:nvPr/>
          </p:nvGrpSpPr>
          <p:grpSpPr>
            <a:xfrm>
              <a:off x="6297448" y="1419517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9E8D22E-906E-4F98-A528-33111AA095CA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94E3A3F2-199D-4777-AD81-0D105600D319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CACF56-EEF3-470C-B308-5F80B9F45404}"/>
                </a:ext>
              </a:extLst>
            </p:cNvPr>
            <p:cNvGrpSpPr/>
            <p:nvPr/>
          </p:nvGrpSpPr>
          <p:grpSpPr>
            <a:xfrm>
              <a:off x="5615340" y="1500297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AFAA53D-0D6E-4C55-8814-E5DCBC36EA14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89AF3859-2CD6-4167-8D74-C2728953592D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263C937-6949-4715-BE39-28F66F38265B}"/>
                </a:ext>
              </a:extLst>
            </p:cNvPr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5FC90F32-188D-4E1A-9DE3-97BDD66FA06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9C5D5C0-DDD0-43D1-82BC-64B45F7CD875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A8BA88-804C-4ABC-9976-9A1156D5ACCA}"/>
                </a:ext>
              </a:extLst>
            </p:cNvPr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28136FC-04AE-413B-B43C-B054C9C6398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F759CDD2-7810-42AD-A64D-95CA2A8273E3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D8FB4AF-6BEA-4BBC-BBC7-656B087707D8}"/>
                </a:ext>
              </a:extLst>
            </p:cNvPr>
            <p:cNvGrpSpPr/>
            <p:nvPr/>
          </p:nvGrpSpPr>
          <p:grpSpPr>
            <a:xfrm>
              <a:off x="5161382" y="1476120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75A358F4-2573-4206-882D-C1E2ED88188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F3E42F7-F846-4450-8210-7C6862E68696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80E25A-5B25-4B94-AD46-AACC9B146C22}"/>
                </a:ext>
              </a:extLst>
            </p:cNvPr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0F0498C-0AE9-4C1A-AFF7-4160B7834AC1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64C0B0C-238A-4851-BFD2-94B66E031CD0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62E168D-D205-4A54-8D66-157DF5AE8C96}"/>
                </a:ext>
              </a:extLst>
            </p:cNvPr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606D6F3F-D16F-421B-B513-617E0ECF0E1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929EEB28-FDEE-43AA-AA1A-BD86BE745666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ED0B381-435B-4CAD-A07D-A2C0A1AEC8D6}"/>
                </a:ext>
              </a:extLst>
            </p:cNvPr>
            <p:cNvGrpSpPr/>
            <p:nvPr/>
          </p:nvGrpSpPr>
          <p:grpSpPr>
            <a:xfrm>
              <a:off x="3127455" y="3327948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7F75C118-54DB-4620-9968-886B251DF25C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8D5725F-C862-48E1-8153-9C1E5F642524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2AE4F1A-AF00-452F-B70D-802EE70F9A2A}"/>
                </a:ext>
              </a:extLst>
            </p:cNvPr>
            <p:cNvGrpSpPr/>
            <p:nvPr/>
          </p:nvGrpSpPr>
          <p:grpSpPr>
            <a:xfrm>
              <a:off x="3351373" y="311128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DF9C44C-9084-442C-AC91-6841AF810CD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6DCBBF2-0F61-47E7-AF24-8A924B264DDC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E899445-F237-42CE-AF79-A0B4F14447DC}"/>
                </a:ext>
              </a:extLst>
            </p:cNvPr>
            <p:cNvGrpSpPr/>
            <p:nvPr/>
          </p:nvGrpSpPr>
          <p:grpSpPr>
            <a:xfrm>
              <a:off x="4028873" y="333999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972A998-667E-458E-8CDA-6A58053A6687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E5E3818-E5C4-47D8-924D-1F2C97394D0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ED4EC9-993D-47AE-8678-1B4F1545A618}"/>
                </a:ext>
              </a:extLst>
            </p:cNvPr>
            <p:cNvGrpSpPr/>
            <p:nvPr/>
          </p:nvGrpSpPr>
          <p:grpSpPr>
            <a:xfrm>
              <a:off x="3780152" y="34249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08DB118-4E59-40D0-9E16-5738C8FDED78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C868BB4-C851-4F5C-B60A-329132579981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992C526-58B9-4A6F-AA23-738D55BA973D}"/>
                </a:ext>
              </a:extLst>
            </p:cNvPr>
            <p:cNvGrpSpPr/>
            <p:nvPr/>
          </p:nvGrpSpPr>
          <p:grpSpPr>
            <a:xfrm>
              <a:off x="6056432" y="1499565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6CA93D-3744-4D49-8E2E-A52847527F86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69910D7-B978-45ED-AC4D-E9038025E415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5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6DCE200-6A5B-44AD-8BA4-39183B76E3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1582965"/>
            <a:ext cx="3200400" cy="4627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720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E4A3078-4588-4E96-86C1-13F599F5C29B}"/>
              </a:ext>
            </a:extLst>
          </p:cNvPr>
          <p:cNvGrpSpPr/>
          <p:nvPr userDrawn="1"/>
        </p:nvGrpSpPr>
        <p:grpSpPr>
          <a:xfrm>
            <a:off x="271205" y="1859091"/>
            <a:ext cx="4838803" cy="2658595"/>
            <a:chOff x="-548507" y="477868"/>
            <a:chExt cx="11570449" cy="6357177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060D33-271A-468B-9987-4BA96254D49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19508C-C132-47CB-8BA1-2A0C4356D26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5E587BD-ED49-4D3E-96E2-11ACD04E777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72E355-A917-4604-8BBF-F5E216D7B5C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E4DD70C-BD3B-4509-B4EE-DF26E1A80A4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47FDFAE-AB58-447C-86FC-1351A6601EC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3A8D91F-7660-4232-81FE-488DC2AC4E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EF83A023-B3B0-44BD-92B9-E72787A810A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993162-7871-4AA5-9A8F-A51AD4605BD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1B1681F-8DC6-46A8-BFB1-76A007AC4FD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BCFCF77-A335-4EF0-85DC-03901286AFD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1B4593F-6DA3-4D30-B277-F7D30889740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1" name="그림 개체 틀 2">
            <a:extLst>
              <a:ext uri="{FF2B5EF4-FFF2-40B4-BE49-F238E27FC236}">
                <a16:creationId xmlns:a16="http://schemas.microsoft.com/office/drawing/2014/main" id="{8461A13D-1299-4FAD-978B-612262665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9870" y="2006556"/>
            <a:ext cx="3426249" cy="21147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6DCE200-6A5B-44AD-8BA4-39183B76E3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47825" y="1514757"/>
            <a:ext cx="3751192" cy="21147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7" name="그림 개체 틀 2">
            <a:extLst>
              <a:ext uri="{FF2B5EF4-FFF2-40B4-BE49-F238E27FC236}">
                <a16:creationId xmlns:a16="http://schemas.microsoft.com/office/drawing/2014/main" id="{81A1402A-7868-4896-AF74-EEABBC3179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89141" y="2737691"/>
            <a:ext cx="939337" cy="15207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291E9-382B-4112-ACC6-C5D173E3D86C}"/>
              </a:ext>
            </a:extLst>
          </p:cNvPr>
          <p:cNvSpPr/>
          <p:nvPr userDrawn="1"/>
        </p:nvSpPr>
        <p:spPr>
          <a:xfrm>
            <a:off x="0" y="4756308"/>
            <a:ext cx="12192000" cy="211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A6BFBA-0B81-43EC-82B3-3C7685798270}"/>
              </a:ext>
            </a:extLst>
          </p:cNvPr>
          <p:cNvSpPr/>
          <p:nvPr userDrawn="1"/>
        </p:nvSpPr>
        <p:spPr>
          <a:xfrm>
            <a:off x="0" y="942689"/>
            <a:ext cx="8190689" cy="5915313"/>
          </a:xfrm>
          <a:custGeom>
            <a:avLst/>
            <a:gdLst>
              <a:gd name="connsiteX0" fmla="*/ 1864468 w 7960468"/>
              <a:gd name="connsiteY0" fmla="*/ 0 h 5749047"/>
              <a:gd name="connsiteX1" fmla="*/ 7960468 w 7960468"/>
              <a:gd name="connsiteY1" fmla="*/ 5749047 h 5749047"/>
              <a:gd name="connsiteX2" fmla="*/ 6404991 w 7960468"/>
              <a:gd name="connsiteY2" fmla="*/ 5749047 h 5749047"/>
              <a:gd name="connsiteX3" fmla="*/ 1864468 w 7960468"/>
              <a:gd name="connsiteY3" fmla="*/ 1466948 h 5749047"/>
              <a:gd name="connsiteX4" fmla="*/ 0 w 7960468"/>
              <a:gd name="connsiteY4" fmla="*/ 0 h 5749047"/>
              <a:gd name="connsiteX5" fmla="*/ 6096000 w 7960468"/>
              <a:gd name="connsiteY5" fmla="*/ 5749047 h 5749047"/>
              <a:gd name="connsiteX6" fmla="*/ 0 w 7960468"/>
              <a:gd name="connsiteY6" fmla="*/ 5749047 h 574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0468" h="5749047">
                <a:moveTo>
                  <a:pt x="1864468" y="0"/>
                </a:moveTo>
                <a:lnTo>
                  <a:pt x="7960468" y="5749047"/>
                </a:lnTo>
                <a:lnTo>
                  <a:pt x="6404991" y="5749047"/>
                </a:lnTo>
                <a:lnTo>
                  <a:pt x="1864468" y="1466948"/>
                </a:lnTo>
                <a:close/>
                <a:moveTo>
                  <a:pt x="0" y="0"/>
                </a:moveTo>
                <a:lnTo>
                  <a:pt x="6096000" y="5749047"/>
                </a:lnTo>
                <a:lnTo>
                  <a:pt x="0" y="574904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3B45EF-370E-440A-A20B-2942D298C9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108954"/>
            <a:ext cx="7960468" cy="5749047"/>
          </a:xfrm>
          <a:custGeom>
            <a:avLst/>
            <a:gdLst>
              <a:gd name="connsiteX0" fmla="*/ 1864468 w 7960468"/>
              <a:gd name="connsiteY0" fmla="*/ 0 h 5749047"/>
              <a:gd name="connsiteX1" fmla="*/ 7960468 w 7960468"/>
              <a:gd name="connsiteY1" fmla="*/ 5749047 h 5749047"/>
              <a:gd name="connsiteX2" fmla="*/ 6404991 w 7960468"/>
              <a:gd name="connsiteY2" fmla="*/ 5749047 h 5749047"/>
              <a:gd name="connsiteX3" fmla="*/ 1864468 w 7960468"/>
              <a:gd name="connsiteY3" fmla="*/ 1466948 h 5749047"/>
              <a:gd name="connsiteX4" fmla="*/ 0 w 7960468"/>
              <a:gd name="connsiteY4" fmla="*/ 0 h 5749047"/>
              <a:gd name="connsiteX5" fmla="*/ 6096000 w 7960468"/>
              <a:gd name="connsiteY5" fmla="*/ 5749047 h 5749047"/>
              <a:gd name="connsiteX6" fmla="*/ 0 w 7960468"/>
              <a:gd name="connsiteY6" fmla="*/ 5749047 h 574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0468" h="5749047">
                <a:moveTo>
                  <a:pt x="1864468" y="0"/>
                </a:moveTo>
                <a:lnTo>
                  <a:pt x="7960468" y="5749047"/>
                </a:lnTo>
                <a:lnTo>
                  <a:pt x="6404991" y="5749047"/>
                </a:lnTo>
                <a:lnTo>
                  <a:pt x="1864468" y="1466948"/>
                </a:lnTo>
                <a:close/>
                <a:moveTo>
                  <a:pt x="0" y="0"/>
                </a:moveTo>
                <a:lnTo>
                  <a:pt x="6096000" y="5749047"/>
                </a:lnTo>
                <a:lnTo>
                  <a:pt x="0" y="57490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0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35F45-00CB-4203-B075-872C639D40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22283" y="1354778"/>
            <a:ext cx="6150293" cy="3448050"/>
          </a:xfrm>
          <a:custGeom>
            <a:avLst/>
            <a:gdLst>
              <a:gd name="connsiteX0" fmla="*/ 2106931 w 6150293"/>
              <a:gd name="connsiteY0" fmla="*/ 0 h 3448050"/>
              <a:gd name="connsiteX1" fmla="*/ 6150293 w 6150293"/>
              <a:gd name="connsiteY1" fmla="*/ 0 h 3448050"/>
              <a:gd name="connsiteX2" fmla="*/ 4042410 w 6150293"/>
              <a:gd name="connsiteY2" fmla="*/ 3448050 h 3448050"/>
              <a:gd name="connsiteX3" fmla="*/ 0 w 6150293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0293" h="3448050">
                <a:moveTo>
                  <a:pt x="2106931" y="0"/>
                </a:moveTo>
                <a:lnTo>
                  <a:pt x="6150293" y="0"/>
                </a:lnTo>
                <a:lnTo>
                  <a:pt x="4042410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0AF9A2D-6BC2-414E-9FA2-2BCC6B6CECD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8638" y="1354778"/>
            <a:ext cx="4429125" cy="3448050"/>
          </a:xfrm>
          <a:custGeom>
            <a:avLst/>
            <a:gdLst>
              <a:gd name="connsiteX0" fmla="*/ 0 w 4429125"/>
              <a:gd name="connsiteY0" fmla="*/ 0 h 3448050"/>
              <a:gd name="connsiteX1" fmla="*/ 4429125 w 4429125"/>
              <a:gd name="connsiteY1" fmla="*/ 0 h 3448050"/>
              <a:gd name="connsiteX2" fmla="*/ 2322195 w 4429125"/>
              <a:gd name="connsiteY2" fmla="*/ 3448050 h 3448050"/>
              <a:gd name="connsiteX3" fmla="*/ 0 w 4429125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125" h="3448050">
                <a:moveTo>
                  <a:pt x="0" y="0"/>
                </a:moveTo>
                <a:lnTo>
                  <a:pt x="4429125" y="0"/>
                </a:lnTo>
                <a:lnTo>
                  <a:pt x="2322195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2A5C04A-4DC0-45FF-8695-531CFED7EA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6142" y="1354778"/>
            <a:ext cx="4426268" cy="3448050"/>
          </a:xfrm>
          <a:custGeom>
            <a:avLst/>
            <a:gdLst>
              <a:gd name="connsiteX0" fmla="*/ 2107883 w 4426268"/>
              <a:gd name="connsiteY0" fmla="*/ 0 h 3448050"/>
              <a:gd name="connsiteX1" fmla="*/ 4426268 w 4426268"/>
              <a:gd name="connsiteY1" fmla="*/ 0 h 3448050"/>
              <a:gd name="connsiteX2" fmla="*/ 4426268 w 4426268"/>
              <a:gd name="connsiteY2" fmla="*/ 3448050 h 3448050"/>
              <a:gd name="connsiteX3" fmla="*/ 0 w 4426268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6268" h="3448050">
                <a:moveTo>
                  <a:pt x="2107883" y="0"/>
                </a:moveTo>
                <a:lnTo>
                  <a:pt x="4426268" y="0"/>
                </a:lnTo>
                <a:lnTo>
                  <a:pt x="4426268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A46197D-1598-4D3F-9547-3133C1271A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00517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E028B6F-D647-4878-B4BB-2D1F673AE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4584" y="11386"/>
            <a:ext cx="7767416" cy="6777596"/>
          </a:xfrm>
          <a:custGeom>
            <a:avLst/>
            <a:gdLst>
              <a:gd name="connsiteX0" fmla="*/ 7767416 w 7767416"/>
              <a:gd name="connsiteY0" fmla="*/ 1399861 h 6777596"/>
              <a:gd name="connsiteX1" fmla="*/ 7767416 w 7767416"/>
              <a:gd name="connsiteY1" fmla="*/ 2360732 h 6777596"/>
              <a:gd name="connsiteX2" fmla="*/ 5766870 w 7767416"/>
              <a:gd name="connsiteY2" fmla="*/ 6058701 h 6777596"/>
              <a:gd name="connsiteX3" fmla="*/ 5364742 w 7767416"/>
              <a:gd name="connsiteY3" fmla="*/ 5841156 h 6777596"/>
              <a:gd name="connsiteX4" fmla="*/ 7767416 w 7767416"/>
              <a:gd name="connsiteY4" fmla="*/ 241367 h 6777596"/>
              <a:gd name="connsiteX5" fmla="*/ 7767416 w 7767416"/>
              <a:gd name="connsiteY5" fmla="*/ 1202237 h 6777596"/>
              <a:gd name="connsiteX6" fmla="*/ 5008532 w 7767416"/>
              <a:gd name="connsiteY6" fmla="*/ 6301980 h 6777596"/>
              <a:gd name="connsiteX7" fmla="*/ 4606405 w 7767416"/>
              <a:gd name="connsiteY7" fmla="*/ 6084435 h 6777596"/>
              <a:gd name="connsiteX8" fmla="*/ 7271266 w 7767416"/>
              <a:gd name="connsiteY8" fmla="*/ 0 h 6777596"/>
              <a:gd name="connsiteX9" fmla="*/ 7767416 w 7767416"/>
              <a:gd name="connsiteY9" fmla="*/ 0 h 6777596"/>
              <a:gd name="connsiteX10" fmla="*/ 7767416 w 7767416"/>
              <a:gd name="connsiteY10" fmla="*/ 43746 h 6777596"/>
              <a:gd name="connsiteX11" fmla="*/ 4124504 w 7767416"/>
              <a:gd name="connsiteY11" fmla="*/ 6777596 h 6777596"/>
              <a:gd name="connsiteX12" fmla="*/ 3722377 w 7767416"/>
              <a:gd name="connsiteY12" fmla="*/ 6560053 h 6777596"/>
              <a:gd name="connsiteX13" fmla="*/ 6644537 w 7767416"/>
              <a:gd name="connsiteY13" fmla="*/ 0 h 6777596"/>
              <a:gd name="connsiteX14" fmla="*/ 7164353 w 7767416"/>
              <a:gd name="connsiteY14" fmla="*/ 0 h 6777596"/>
              <a:gd name="connsiteX15" fmla="*/ 3936690 w 7767416"/>
              <a:gd name="connsiteY15" fmla="*/ 5966271 h 6777596"/>
              <a:gd name="connsiteX16" fmla="*/ 3534563 w 7767416"/>
              <a:gd name="connsiteY16" fmla="*/ 5748726 h 6777596"/>
              <a:gd name="connsiteX17" fmla="*/ 6017810 w 7767416"/>
              <a:gd name="connsiteY17" fmla="*/ 0 h 6777596"/>
              <a:gd name="connsiteX18" fmla="*/ 6537626 w 7767416"/>
              <a:gd name="connsiteY18" fmla="*/ 0 h 6777596"/>
              <a:gd name="connsiteX19" fmla="*/ 3371597 w 7767416"/>
              <a:gd name="connsiteY19" fmla="*/ 5852342 h 6777596"/>
              <a:gd name="connsiteX20" fmla="*/ 2969470 w 7767416"/>
              <a:gd name="connsiteY20" fmla="*/ 5634798 h 6777596"/>
              <a:gd name="connsiteX21" fmla="*/ 5391082 w 7767416"/>
              <a:gd name="connsiteY21" fmla="*/ 0 h 6777596"/>
              <a:gd name="connsiteX22" fmla="*/ 5910897 w 7767416"/>
              <a:gd name="connsiteY22" fmla="*/ 0 h 6777596"/>
              <a:gd name="connsiteX23" fmla="*/ 3063713 w 7767416"/>
              <a:gd name="connsiteY23" fmla="*/ 5262964 h 6777596"/>
              <a:gd name="connsiteX24" fmla="*/ 2661586 w 7767416"/>
              <a:gd name="connsiteY24" fmla="*/ 5045420 h 6777596"/>
              <a:gd name="connsiteX25" fmla="*/ 4764354 w 7767416"/>
              <a:gd name="connsiteY25" fmla="*/ 0 h 6777596"/>
              <a:gd name="connsiteX26" fmla="*/ 5284169 w 7767416"/>
              <a:gd name="connsiteY26" fmla="*/ 0 h 6777596"/>
              <a:gd name="connsiteX27" fmla="*/ 2900020 w 7767416"/>
              <a:gd name="connsiteY27" fmla="*/ 4407053 h 6777596"/>
              <a:gd name="connsiteX28" fmla="*/ 2497893 w 7767416"/>
              <a:gd name="connsiteY28" fmla="*/ 4189509 h 6777596"/>
              <a:gd name="connsiteX29" fmla="*/ 4137627 w 7767416"/>
              <a:gd name="connsiteY29" fmla="*/ 0 h 6777596"/>
              <a:gd name="connsiteX30" fmla="*/ 4657442 w 7767416"/>
              <a:gd name="connsiteY30" fmla="*/ 0 h 6777596"/>
              <a:gd name="connsiteX31" fmla="*/ 2118158 w 7767416"/>
              <a:gd name="connsiteY31" fmla="*/ 4693817 h 6777596"/>
              <a:gd name="connsiteX32" fmla="*/ 1716031 w 7767416"/>
              <a:gd name="connsiteY32" fmla="*/ 4476272 h 6777596"/>
              <a:gd name="connsiteX33" fmla="*/ 3510898 w 7767416"/>
              <a:gd name="connsiteY33" fmla="*/ 0 h 6777596"/>
              <a:gd name="connsiteX34" fmla="*/ 4030714 w 7767416"/>
              <a:gd name="connsiteY34" fmla="*/ 0 h 6777596"/>
              <a:gd name="connsiteX35" fmla="*/ 1997663 w 7767416"/>
              <a:gd name="connsiteY35" fmla="*/ 3758054 h 6777596"/>
              <a:gd name="connsiteX36" fmla="*/ 1595536 w 7767416"/>
              <a:gd name="connsiteY36" fmla="*/ 3540509 h 6777596"/>
              <a:gd name="connsiteX37" fmla="*/ 2884170 w 7767416"/>
              <a:gd name="connsiteY37" fmla="*/ 0 h 6777596"/>
              <a:gd name="connsiteX38" fmla="*/ 3403986 w 7767416"/>
              <a:gd name="connsiteY38" fmla="*/ 0 h 6777596"/>
              <a:gd name="connsiteX39" fmla="*/ 1715921 w 7767416"/>
              <a:gd name="connsiteY39" fmla="*/ 3120354 h 6777596"/>
              <a:gd name="connsiteX40" fmla="*/ 1313794 w 7767416"/>
              <a:gd name="connsiteY40" fmla="*/ 2902810 h 6777596"/>
              <a:gd name="connsiteX41" fmla="*/ 2257443 w 7767416"/>
              <a:gd name="connsiteY41" fmla="*/ 0 h 6777596"/>
              <a:gd name="connsiteX42" fmla="*/ 2777258 w 7767416"/>
              <a:gd name="connsiteY42" fmla="*/ 0 h 6777596"/>
              <a:gd name="connsiteX43" fmla="*/ 1541206 w 7767416"/>
              <a:gd name="connsiteY43" fmla="*/ 2284819 h 6777596"/>
              <a:gd name="connsiteX44" fmla="*/ 1139079 w 7767416"/>
              <a:gd name="connsiteY44" fmla="*/ 2067274 h 6777596"/>
              <a:gd name="connsiteX45" fmla="*/ 1630716 w 7767416"/>
              <a:gd name="connsiteY45" fmla="*/ 0 h 6777596"/>
              <a:gd name="connsiteX46" fmla="*/ 2150531 w 7767416"/>
              <a:gd name="connsiteY46" fmla="*/ 0 h 6777596"/>
              <a:gd name="connsiteX47" fmla="*/ 840733 w 7767416"/>
              <a:gd name="connsiteY47" fmla="*/ 2421135 h 6777596"/>
              <a:gd name="connsiteX48" fmla="*/ 438606 w 7767416"/>
              <a:gd name="connsiteY48" fmla="*/ 2203590 h 6777596"/>
              <a:gd name="connsiteX49" fmla="*/ 1003987 w 7767416"/>
              <a:gd name="connsiteY49" fmla="*/ 0 h 6777596"/>
              <a:gd name="connsiteX50" fmla="*/ 1523803 w 7767416"/>
              <a:gd name="connsiteY50" fmla="*/ 0 h 6777596"/>
              <a:gd name="connsiteX51" fmla="*/ 584934 w 7767416"/>
              <a:gd name="connsiteY51" fmla="*/ 1735481 h 6777596"/>
              <a:gd name="connsiteX52" fmla="*/ 182807 w 7767416"/>
              <a:gd name="connsiteY52" fmla="*/ 1517936 h 6777596"/>
              <a:gd name="connsiteX53" fmla="*/ 377260 w 7767416"/>
              <a:gd name="connsiteY53" fmla="*/ 0 h 6777596"/>
              <a:gd name="connsiteX54" fmla="*/ 897075 w 7767416"/>
              <a:gd name="connsiteY54" fmla="*/ 0 h 6777596"/>
              <a:gd name="connsiteX55" fmla="*/ 402127 w 7767416"/>
              <a:gd name="connsiteY55" fmla="*/ 914901 h 6777596"/>
              <a:gd name="connsiteX56" fmla="*/ 0 w 7767416"/>
              <a:gd name="connsiteY56" fmla="*/ 697357 h 677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767416" h="6777596">
                <a:moveTo>
                  <a:pt x="7767416" y="1399861"/>
                </a:moveTo>
                <a:lnTo>
                  <a:pt x="7767416" y="2360732"/>
                </a:lnTo>
                <a:lnTo>
                  <a:pt x="5766870" y="6058701"/>
                </a:lnTo>
                <a:lnTo>
                  <a:pt x="5364742" y="5841156"/>
                </a:lnTo>
                <a:close/>
                <a:moveTo>
                  <a:pt x="7767416" y="241367"/>
                </a:moveTo>
                <a:lnTo>
                  <a:pt x="7767416" y="1202237"/>
                </a:lnTo>
                <a:lnTo>
                  <a:pt x="5008532" y="6301980"/>
                </a:lnTo>
                <a:lnTo>
                  <a:pt x="4606405" y="6084435"/>
                </a:lnTo>
                <a:close/>
                <a:moveTo>
                  <a:pt x="7271266" y="0"/>
                </a:moveTo>
                <a:lnTo>
                  <a:pt x="7767416" y="0"/>
                </a:lnTo>
                <a:lnTo>
                  <a:pt x="7767416" y="43746"/>
                </a:lnTo>
                <a:lnTo>
                  <a:pt x="4124504" y="6777596"/>
                </a:lnTo>
                <a:lnTo>
                  <a:pt x="3722377" y="6560053"/>
                </a:lnTo>
                <a:close/>
                <a:moveTo>
                  <a:pt x="6644537" y="0"/>
                </a:moveTo>
                <a:lnTo>
                  <a:pt x="7164353" y="0"/>
                </a:lnTo>
                <a:lnTo>
                  <a:pt x="3936690" y="5966271"/>
                </a:lnTo>
                <a:lnTo>
                  <a:pt x="3534563" y="5748726"/>
                </a:lnTo>
                <a:close/>
                <a:moveTo>
                  <a:pt x="6017810" y="0"/>
                </a:moveTo>
                <a:lnTo>
                  <a:pt x="6537626" y="0"/>
                </a:lnTo>
                <a:lnTo>
                  <a:pt x="3371597" y="5852342"/>
                </a:lnTo>
                <a:lnTo>
                  <a:pt x="2969470" y="5634798"/>
                </a:lnTo>
                <a:close/>
                <a:moveTo>
                  <a:pt x="5391082" y="0"/>
                </a:moveTo>
                <a:lnTo>
                  <a:pt x="5910897" y="0"/>
                </a:lnTo>
                <a:lnTo>
                  <a:pt x="3063713" y="5262964"/>
                </a:lnTo>
                <a:lnTo>
                  <a:pt x="2661586" y="5045420"/>
                </a:lnTo>
                <a:close/>
                <a:moveTo>
                  <a:pt x="4764354" y="0"/>
                </a:moveTo>
                <a:lnTo>
                  <a:pt x="5284169" y="0"/>
                </a:lnTo>
                <a:lnTo>
                  <a:pt x="2900020" y="4407053"/>
                </a:lnTo>
                <a:lnTo>
                  <a:pt x="2497893" y="4189509"/>
                </a:lnTo>
                <a:close/>
                <a:moveTo>
                  <a:pt x="4137627" y="0"/>
                </a:moveTo>
                <a:lnTo>
                  <a:pt x="4657442" y="0"/>
                </a:lnTo>
                <a:lnTo>
                  <a:pt x="2118158" y="4693817"/>
                </a:lnTo>
                <a:lnTo>
                  <a:pt x="1716031" y="4476272"/>
                </a:lnTo>
                <a:close/>
                <a:moveTo>
                  <a:pt x="3510898" y="0"/>
                </a:moveTo>
                <a:lnTo>
                  <a:pt x="4030714" y="0"/>
                </a:lnTo>
                <a:lnTo>
                  <a:pt x="1997663" y="3758054"/>
                </a:lnTo>
                <a:lnTo>
                  <a:pt x="1595536" y="3540509"/>
                </a:lnTo>
                <a:close/>
                <a:moveTo>
                  <a:pt x="2884170" y="0"/>
                </a:moveTo>
                <a:lnTo>
                  <a:pt x="3403986" y="0"/>
                </a:lnTo>
                <a:lnTo>
                  <a:pt x="1715921" y="3120354"/>
                </a:lnTo>
                <a:lnTo>
                  <a:pt x="1313794" y="2902810"/>
                </a:lnTo>
                <a:close/>
                <a:moveTo>
                  <a:pt x="2257443" y="0"/>
                </a:moveTo>
                <a:lnTo>
                  <a:pt x="2777258" y="0"/>
                </a:lnTo>
                <a:lnTo>
                  <a:pt x="1541206" y="2284819"/>
                </a:lnTo>
                <a:lnTo>
                  <a:pt x="1139079" y="2067274"/>
                </a:lnTo>
                <a:close/>
                <a:moveTo>
                  <a:pt x="1630716" y="0"/>
                </a:moveTo>
                <a:lnTo>
                  <a:pt x="2150531" y="0"/>
                </a:lnTo>
                <a:lnTo>
                  <a:pt x="840733" y="2421135"/>
                </a:lnTo>
                <a:lnTo>
                  <a:pt x="438606" y="2203590"/>
                </a:lnTo>
                <a:close/>
                <a:moveTo>
                  <a:pt x="1003987" y="0"/>
                </a:moveTo>
                <a:lnTo>
                  <a:pt x="1523803" y="0"/>
                </a:lnTo>
                <a:lnTo>
                  <a:pt x="584934" y="1735481"/>
                </a:lnTo>
                <a:lnTo>
                  <a:pt x="182807" y="1517936"/>
                </a:lnTo>
                <a:close/>
                <a:moveTo>
                  <a:pt x="377260" y="0"/>
                </a:moveTo>
                <a:lnTo>
                  <a:pt x="897075" y="0"/>
                </a:lnTo>
                <a:lnTo>
                  <a:pt x="402127" y="914901"/>
                </a:lnTo>
                <a:lnTo>
                  <a:pt x="0" y="6973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53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8638" y="551833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5676" y="2134199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4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F1A6D4F-FC45-4108-AABF-2153E98FEC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511468" cy="6858000"/>
          </a:xfrm>
          <a:custGeom>
            <a:avLst/>
            <a:gdLst>
              <a:gd name="connsiteX0" fmla="*/ 3705667 w 9511468"/>
              <a:gd name="connsiteY0" fmla="*/ 0 h 6858000"/>
              <a:gd name="connsiteX1" fmla="*/ 9511468 w 9511468"/>
              <a:gd name="connsiteY1" fmla="*/ 0 h 6858000"/>
              <a:gd name="connsiteX2" fmla="*/ 4549568 w 9511468"/>
              <a:gd name="connsiteY2" fmla="*/ 6858000 h 6858000"/>
              <a:gd name="connsiteX3" fmla="*/ 0 w 9511468"/>
              <a:gd name="connsiteY3" fmla="*/ 6858000 h 6858000"/>
              <a:gd name="connsiteX4" fmla="*/ 0 w 9511468"/>
              <a:gd name="connsiteY4" fmla="*/ 5121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1468" h="6858000">
                <a:moveTo>
                  <a:pt x="3705667" y="0"/>
                </a:moveTo>
                <a:lnTo>
                  <a:pt x="9511468" y="0"/>
                </a:lnTo>
                <a:lnTo>
                  <a:pt x="4549568" y="6858000"/>
                </a:lnTo>
                <a:lnTo>
                  <a:pt x="0" y="6858000"/>
                </a:lnTo>
                <a:lnTo>
                  <a:pt x="0" y="51217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256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528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964E96-60CB-4686-890C-74DB60B28B94}"/>
              </a:ext>
            </a:extLst>
          </p:cNvPr>
          <p:cNvSpPr/>
          <p:nvPr userDrawn="1"/>
        </p:nvSpPr>
        <p:spPr>
          <a:xfrm>
            <a:off x="826852" y="0"/>
            <a:ext cx="4562272" cy="4173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7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D9AA8BA-F171-4BD8-A11D-2DC0122F65E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80714" y="121525"/>
            <a:ext cx="8411286" cy="6736476"/>
          </a:xfrm>
          <a:custGeom>
            <a:avLst/>
            <a:gdLst>
              <a:gd name="connsiteX0" fmla="*/ 5699762 w 8411286"/>
              <a:gd name="connsiteY0" fmla="*/ 5934811 h 6736476"/>
              <a:gd name="connsiteX1" fmla="*/ 5699473 w 8411286"/>
              <a:gd name="connsiteY1" fmla="*/ 5964269 h 6736476"/>
              <a:gd name="connsiteX2" fmla="*/ 5704951 w 8411286"/>
              <a:gd name="connsiteY2" fmla="*/ 6001406 h 6736476"/>
              <a:gd name="connsiteX3" fmla="*/ 5700507 w 8411286"/>
              <a:gd name="connsiteY3" fmla="*/ 5913361 h 6736476"/>
              <a:gd name="connsiteX4" fmla="*/ 5699940 w 8411286"/>
              <a:gd name="connsiteY4" fmla="*/ 5916657 h 6736476"/>
              <a:gd name="connsiteX5" fmla="*/ 5699858 w 8411286"/>
              <a:gd name="connsiteY5" fmla="*/ 5924998 h 6736476"/>
              <a:gd name="connsiteX6" fmla="*/ 6937173 w 8411286"/>
              <a:gd name="connsiteY6" fmla="*/ 0 h 6736476"/>
              <a:gd name="connsiteX7" fmla="*/ 7112847 w 8411286"/>
              <a:gd name="connsiteY7" fmla="*/ 0 h 6736476"/>
              <a:gd name="connsiteX8" fmla="*/ 7165550 w 8411286"/>
              <a:gd name="connsiteY8" fmla="*/ 31998 h 6736476"/>
              <a:gd name="connsiteX9" fmla="*/ 7230172 w 8411286"/>
              <a:gd name="connsiteY9" fmla="*/ 147441 h 6736476"/>
              <a:gd name="connsiteX10" fmla="*/ 7308598 w 8411286"/>
              <a:gd name="connsiteY10" fmla="*/ 296136 h 6736476"/>
              <a:gd name="connsiteX11" fmla="*/ 7361927 w 8411286"/>
              <a:gd name="connsiteY11" fmla="*/ 334407 h 6736476"/>
              <a:gd name="connsiteX12" fmla="*/ 7786681 w 8411286"/>
              <a:gd name="connsiteY12" fmla="*/ 1054668 h 6736476"/>
              <a:gd name="connsiteX13" fmla="*/ 7843148 w 8411286"/>
              <a:gd name="connsiteY13" fmla="*/ 1247910 h 6736476"/>
              <a:gd name="connsiteX14" fmla="*/ 7989333 w 8411286"/>
              <a:gd name="connsiteY14" fmla="*/ 1492598 h 6736476"/>
              <a:gd name="connsiteX15" fmla="*/ 8255980 w 8411286"/>
              <a:gd name="connsiteY15" fmla="*/ 2013344 h 6736476"/>
              <a:gd name="connsiteX16" fmla="*/ 8328759 w 8411286"/>
              <a:gd name="connsiteY16" fmla="*/ 2595576 h 6736476"/>
              <a:gd name="connsiteX17" fmla="*/ 8394636 w 8411286"/>
              <a:gd name="connsiteY17" fmla="*/ 3388617 h 6736476"/>
              <a:gd name="connsiteX18" fmla="*/ 8411286 w 8411286"/>
              <a:gd name="connsiteY18" fmla="*/ 3449238 h 6736476"/>
              <a:gd name="connsiteX19" fmla="*/ 8411286 w 8411286"/>
              <a:gd name="connsiteY19" fmla="*/ 6736476 h 6736476"/>
              <a:gd name="connsiteX20" fmla="*/ 7208192 w 8411286"/>
              <a:gd name="connsiteY20" fmla="*/ 6736476 h 6736476"/>
              <a:gd name="connsiteX21" fmla="*/ 7224525 w 8411286"/>
              <a:gd name="connsiteY21" fmla="*/ 6699435 h 6736476"/>
              <a:gd name="connsiteX22" fmla="*/ 7211350 w 8411286"/>
              <a:gd name="connsiteY22" fmla="*/ 6671829 h 6736476"/>
              <a:gd name="connsiteX23" fmla="*/ 7184371 w 8411286"/>
              <a:gd name="connsiteY23" fmla="*/ 6683122 h 6736476"/>
              <a:gd name="connsiteX24" fmla="*/ 7158021 w 8411286"/>
              <a:gd name="connsiteY24" fmla="*/ 6721394 h 6736476"/>
              <a:gd name="connsiteX25" fmla="*/ 7140347 w 8411286"/>
              <a:gd name="connsiteY25" fmla="*/ 6736476 h 6736476"/>
              <a:gd name="connsiteX26" fmla="*/ 7106917 w 8411286"/>
              <a:gd name="connsiteY26" fmla="*/ 6736476 h 6736476"/>
              <a:gd name="connsiteX27" fmla="*/ 7103015 w 8411286"/>
              <a:gd name="connsiteY27" fmla="*/ 6712307 h 6736476"/>
              <a:gd name="connsiteX28" fmla="*/ 7059519 w 8411286"/>
              <a:gd name="connsiteY28" fmla="*/ 6580228 h 6736476"/>
              <a:gd name="connsiteX29" fmla="*/ 7043833 w 8411286"/>
              <a:gd name="connsiteY29" fmla="*/ 6663045 h 6736476"/>
              <a:gd name="connsiteX30" fmla="*/ 7051205 w 8411286"/>
              <a:gd name="connsiteY30" fmla="*/ 6724845 h 6736476"/>
              <a:gd name="connsiteX31" fmla="*/ 7052770 w 8411286"/>
              <a:gd name="connsiteY31" fmla="*/ 6736476 h 6736476"/>
              <a:gd name="connsiteX32" fmla="*/ 6976399 w 8411286"/>
              <a:gd name="connsiteY32" fmla="*/ 6736476 h 6736476"/>
              <a:gd name="connsiteX33" fmla="*/ 6969171 w 8411286"/>
              <a:gd name="connsiteY33" fmla="*/ 6722022 h 6736476"/>
              <a:gd name="connsiteX34" fmla="*/ 6965668 w 8411286"/>
              <a:gd name="connsiteY34" fmla="*/ 6736476 h 6736476"/>
              <a:gd name="connsiteX35" fmla="*/ 5912639 w 8411286"/>
              <a:gd name="connsiteY35" fmla="*/ 6736476 h 6736476"/>
              <a:gd name="connsiteX36" fmla="*/ 5766309 w 8411286"/>
              <a:gd name="connsiteY36" fmla="*/ 6264493 h 6736476"/>
              <a:gd name="connsiteX37" fmla="*/ 5730397 w 8411286"/>
              <a:gd name="connsiteY37" fmla="*/ 6316172 h 6736476"/>
              <a:gd name="connsiteX38" fmla="*/ 5716685 w 8411286"/>
              <a:gd name="connsiteY38" fmla="*/ 6345706 h 6736476"/>
              <a:gd name="connsiteX39" fmla="*/ 5642847 w 8411286"/>
              <a:gd name="connsiteY39" fmla="*/ 6530301 h 6736476"/>
              <a:gd name="connsiteX40" fmla="*/ 5571861 w 8411286"/>
              <a:gd name="connsiteY40" fmla="*/ 6640910 h 6736476"/>
              <a:gd name="connsiteX41" fmla="*/ 5532211 w 8411286"/>
              <a:gd name="connsiteY41" fmla="*/ 6736476 h 6736476"/>
              <a:gd name="connsiteX42" fmla="*/ 5291750 w 8411286"/>
              <a:gd name="connsiteY42" fmla="*/ 6736476 h 6736476"/>
              <a:gd name="connsiteX43" fmla="*/ 5314799 w 8411286"/>
              <a:gd name="connsiteY43" fmla="*/ 6682196 h 6736476"/>
              <a:gd name="connsiteX44" fmla="*/ 5336949 w 8411286"/>
              <a:gd name="connsiteY44" fmla="*/ 6127357 h 6736476"/>
              <a:gd name="connsiteX45" fmla="*/ 5305304 w 8411286"/>
              <a:gd name="connsiteY45" fmla="*/ 6110481 h 6736476"/>
              <a:gd name="connsiteX46" fmla="*/ 5111217 w 8411286"/>
              <a:gd name="connsiteY46" fmla="*/ 6218074 h 6736476"/>
              <a:gd name="connsiteX47" fmla="*/ 5080627 w 8411286"/>
              <a:gd name="connsiteY47" fmla="*/ 6304567 h 6736476"/>
              <a:gd name="connsiteX48" fmla="*/ 5130204 w 8411286"/>
              <a:gd name="connsiteY48" fmla="*/ 6400558 h 6736476"/>
              <a:gd name="connsiteX49" fmla="*/ 5197713 w 8411286"/>
              <a:gd name="connsiteY49" fmla="*/ 6657933 h 6736476"/>
              <a:gd name="connsiteX50" fmla="*/ 5190329 w 8411286"/>
              <a:gd name="connsiteY50" fmla="*/ 6723333 h 6736476"/>
              <a:gd name="connsiteX51" fmla="*/ 5190795 w 8411286"/>
              <a:gd name="connsiteY51" fmla="*/ 6736476 h 6736476"/>
              <a:gd name="connsiteX52" fmla="*/ 5114216 w 8411286"/>
              <a:gd name="connsiteY52" fmla="*/ 6736476 h 6736476"/>
              <a:gd name="connsiteX53" fmla="*/ 5090121 w 8411286"/>
              <a:gd name="connsiteY53" fmla="*/ 6712785 h 6736476"/>
              <a:gd name="connsiteX54" fmla="*/ 5078517 w 8411286"/>
              <a:gd name="connsiteY54" fmla="*/ 6664264 h 6736476"/>
              <a:gd name="connsiteX55" fmla="*/ 4997297 w 8411286"/>
              <a:gd name="connsiteY55" fmla="*/ 6540849 h 6736476"/>
              <a:gd name="connsiteX56" fmla="*/ 4908691 w 8411286"/>
              <a:gd name="connsiteY56" fmla="*/ 6426928 h 6736476"/>
              <a:gd name="connsiteX57" fmla="*/ 4889705 w 8411286"/>
              <a:gd name="connsiteY57" fmla="*/ 6356255 h 6736476"/>
              <a:gd name="connsiteX58" fmla="*/ 4786333 w 8411286"/>
              <a:gd name="connsiteY58" fmla="*/ 6299293 h 6736476"/>
              <a:gd name="connsiteX59" fmla="*/ 4495200 w 8411286"/>
              <a:gd name="connsiteY59" fmla="*/ 6323556 h 6736476"/>
              <a:gd name="connsiteX60" fmla="*/ 4150274 w 8411286"/>
              <a:gd name="connsiteY60" fmla="*/ 6322500 h 6736476"/>
              <a:gd name="connsiteX61" fmla="*/ 3989940 w 8411286"/>
              <a:gd name="connsiteY61" fmla="*/ 6338322 h 6736476"/>
              <a:gd name="connsiteX62" fmla="*/ 3937199 w 8411286"/>
              <a:gd name="connsiteY62" fmla="*/ 6367857 h 6736476"/>
              <a:gd name="connsiteX63" fmla="*/ 3891842 w 8411286"/>
              <a:gd name="connsiteY63" fmla="*/ 6415324 h 6736476"/>
              <a:gd name="connsiteX64" fmla="*/ 3810620 w 8411286"/>
              <a:gd name="connsiteY64" fmla="*/ 6455409 h 6736476"/>
              <a:gd name="connsiteX65" fmla="*/ 3670329 w 8411286"/>
              <a:gd name="connsiteY65" fmla="*/ 6521863 h 6736476"/>
              <a:gd name="connsiteX66" fmla="*/ 3665055 w 8411286"/>
              <a:gd name="connsiteY66" fmla="*/ 6555617 h 6736476"/>
              <a:gd name="connsiteX67" fmla="*/ 3677927 w 8411286"/>
              <a:gd name="connsiteY67" fmla="*/ 6663210 h 6736476"/>
              <a:gd name="connsiteX68" fmla="*/ 3699047 w 8411286"/>
              <a:gd name="connsiteY68" fmla="*/ 6736476 h 6736476"/>
              <a:gd name="connsiteX69" fmla="*/ 2645249 w 8411286"/>
              <a:gd name="connsiteY69" fmla="*/ 6736476 h 6736476"/>
              <a:gd name="connsiteX70" fmla="*/ 2742086 w 8411286"/>
              <a:gd name="connsiteY70" fmla="*/ 6647385 h 6736476"/>
              <a:gd name="connsiteX71" fmla="*/ 2743140 w 8411286"/>
              <a:gd name="connsiteY71" fmla="*/ 6603084 h 6736476"/>
              <a:gd name="connsiteX72" fmla="*/ 2687235 w 8411286"/>
              <a:gd name="connsiteY72" fmla="*/ 6550343 h 6736476"/>
              <a:gd name="connsiteX73" fmla="*/ 2540616 w 8411286"/>
              <a:gd name="connsiteY73" fmla="*/ 6362583 h 6736476"/>
              <a:gd name="connsiteX74" fmla="*/ 2301170 w 8411286"/>
              <a:gd name="connsiteY74" fmla="*/ 6031369 h 6736476"/>
              <a:gd name="connsiteX75" fmla="*/ 2170371 w 8411286"/>
              <a:gd name="connsiteY75" fmla="*/ 5803528 h 6736476"/>
              <a:gd name="connsiteX76" fmla="*/ 2008983 w 8411286"/>
              <a:gd name="connsiteY76" fmla="*/ 5434340 h 6736476"/>
              <a:gd name="connsiteX77" fmla="*/ 1746334 w 8411286"/>
              <a:gd name="connsiteY77" fmla="*/ 4914312 h 6736476"/>
              <a:gd name="connsiteX78" fmla="*/ 1717853 w 8411286"/>
              <a:gd name="connsiteY78" fmla="*/ 4846804 h 6736476"/>
              <a:gd name="connsiteX79" fmla="*/ 1620809 w 8411286"/>
              <a:gd name="connsiteY79" fmla="*/ 4780349 h 6736476"/>
              <a:gd name="connsiteX80" fmla="*/ 1502668 w 8411286"/>
              <a:gd name="connsiteY80" fmla="*/ 4732882 h 6736476"/>
              <a:gd name="connsiteX81" fmla="*/ 1431996 w 8411286"/>
              <a:gd name="connsiteY81" fmla="*/ 4659044 h 6736476"/>
              <a:gd name="connsiteX82" fmla="*/ 1147194 w 8411286"/>
              <a:gd name="connsiteY82" fmla="*/ 4510315 h 6736476"/>
              <a:gd name="connsiteX83" fmla="*/ 933065 w 8411286"/>
              <a:gd name="connsiteY83" fmla="*/ 4520863 h 6736476"/>
              <a:gd name="connsiteX84" fmla="*/ 779062 w 8411286"/>
              <a:gd name="connsiteY84" fmla="*/ 4470232 h 6736476"/>
              <a:gd name="connsiteX85" fmla="*/ 715772 w 8411286"/>
              <a:gd name="connsiteY85" fmla="*/ 4415381 h 6736476"/>
              <a:gd name="connsiteX86" fmla="*/ 583919 w 8411286"/>
              <a:gd name="connsiteY86" fmla="*/ 4235007 h 6736476"/>
              <a:gd name="connsiteX87" fmla="*/ 567041 w 8411286"/>
              <a:gd name="connsiteY87" fmla="*/ 3954424 h 6736476"/>
              <a:gd name="connsiteX88" fmla="*/ 635604 w 8411286"/>
              <a:gd name="connsiteY88" fmla="*/ 3848942 h 6736476"/>
              <a:gd name="connsiteX89" fmla="*/ 728428 w 8411286"/>
              <a:gd name="connsiteY89" fmla="*/ 3725527 h 6736476"/>
              <a:gd name="connsiteX90" fmla="*/ 756909 w 8411286"/>
              <a:gd name="connsiteY90" fmla="*/ 3679114 h 6736476"/>
              <a:gd name="connsiteX91" fmla="*/ 798047 w 8411286"/>
              <a:gd name="connsiteY91" fmla="*/ 3627429 h 6736476"/>
              <a:gd name="connsiteX92" fmla="*/ 804376 w 8411286"/>
              <a:gd name="connsiteY92" fmla="*/ 3462877 h 6736476"/>
              <a:gd name="connsiteX93" fmla="*/ 693620 w 8411286"/>
              <a:gd name="connsiteY93" fmla="*/ 3265625 h 6736476"/>
              <a:gd name="connsiteX94" fmla="*/ 730538 w 8411286"/>
              <a:gd name="connsiteY94" fmla="*/ 3218158 h 6736476"/>
              <a:gd name="connsiteX95" fmla="*/ 796992 w 8411286"/>
              <a:gd name="connsiteY95" fmla="*/ 3235034 h 6736476"/>
              <a:gd name="connsiteX96" fmla="*/ 844459 w 8411286"/>
              <a:gd name="connsiteY96" fmla="*/ 3233980 h 6736476"/>
              <a:gd name="connsiteX97" fmla="*/ 841295 w 8411286"/>
              <a:gd name="connsiteY97" fmla="*/ 3199171 h 6736476"/>
              <a:gd name="connsiteX98" fmla="*/ 800158 w 8411286"/>
              <a:gd name="connsiteY98" fmla="*/ 3174911 h 6736476"/>
              <a:gd name="connsiteX99" fmla="*/ 615564 w 8411286"/>
              <a:gd name="connsiteY99" fmla="*/ 3159086 h 6736476"/>
              <a:gd name="connsiteX100" fmla="*/ 235828 w 8411286"/>
              <a:gd name="connsiteY100" fmla="*/ 3056770 h 6736476"/>
              <a:gd name="connsiteX101" fmla="*/ 50177 w 8411286"/>
              <a:gd name="connsiteY101" fmla="*/ 2912259 h 6736476"/>
              <a:gd name="connsiteX102" fmla="*/ 1656 w 8411286"/>
              <a:gd name="connsiteY102" fmla="*/ 2697076 h 6736476"/>
              <a:gd name="connsiteX103" fmla="*/ 103975 w 8411286"/>
              <a:gd name="connsiteY103" fmla="*/ 2348984 h 6736476"/>
              <a:gd name="connsiteX104" fmla="*/ 149331 w 8411286"/>
              <a:gd name="connsiteY104" fmla="*/ 2344764 h 6736476"/>
              <a:gd name="connsiteX105" fmla="*/ 134563 w 8411286"/>
              <a:gd name="connsiteY105" fmla="*/ 2317339 h 6736476"/>
              <a:gd name="connsiteX106" fmla="*/ 191525 w 8411286"/>
              <a:gd name="connsiteY106" fmla="*/ 2400669 h 6736476"/>
              <a:gd name="connsiteX107" fmla="*/ 166208 w 8411286"/>
              <a:gd name="connsiteY107" fmla="*/ 2585263 h 6736476"/>
              <a:gd name="connsiteX108" fmla="*/ 160934 w 8411286"/>
              <a:gd name="connsiteY108" fmla="*/ 2716062 h 6736476"/>
              <a:gd name="connsiteX109" fmla="*/ 207347 w 8411286"/>
              <a:gd name="connsiteY109" fmla="*/ 2771968 h 6736476"/>
              <a:gd name="connsiteX110" fmla="*/ 523794 w 8411286"/>
              <a:gd name="connsiteY110" fmla="*/ 2843695 h 6736476"/>
              <a:gd name="connsiteX111" fmla="*/ 1049096 w 8411286"/>
              <a:gd name="connsiteY111" fmla="*/ 2824709 h 6736476"/>
              <a:gd name="connsiteX112" fmla="*/ 1113439 w 8411286"/>
              <a:gd name="connsiteY112" fmla="*/ 2786736 h 6736476"/>
              <a:gd name="connsiteX113" fmla="*/ 1546971 w 8411286"/>
              <a:gd name="connsiteY113" fmla="*/ 2606360 h 6736476"/>
              <a:gd name="connsiteX114" fmla="*/ 1784306 w 8411286"/>
              <a:gd name="connsiteY114" fmla="*/ 2570497 h 6736476"/>
              <a:gd name="connsiteX115" fmla="*/ 1917215 w 8411286"/>
              <a:gd name="connsiteY115" fmla="*/ 2546234 h 6736476"/>
              <a:gd name="connsiteX116" fmla="*/ 2025860 w 8411286"/>
              <a:gd name="connsiteY116" fmla="*/ 2568387 h 6736476"/>
              <a:gd name="connsiteX117" fmla="*/ 2092315 w 8411286"/>
              <a:gd name="connsiteY117" fmla="*/ 2577879 h 6736476"/>
              <a:gd name="connsiteX118" fmla="*/ 2156659 w 8411286"/>
              <a:gd name="connsiteY118" fmla="*/ 2562057 h 6736476"/>
              <a:gd name="connsiteX119" fmla="*/ 2279017 w 8411286"/>
              <a:gd name="connsiteY119" fmla="*/ 2608470 h 6736476"/>
              <a:gd name="connsiteX120" fmla="*/ 2316992 w 8411286"/>
              <a:gd name="connsiteY120" fmla="*/ 2628512 h 6736476"/>
              <a:gd name="connsiteX121" fmla="*/ 2459391 w 8411286"/>
              <a:gd name="connsiteY121" fmla="*/ 2628512 h 6736476"/>
              <a:gd name="connsiteX122" fmla="*/ 2417198 w 8411286"/>
              <a:gd name="connsiteY122" fmla="*/ 2585263 h 6736476"/>
              <a:gd name="connsiteX123" fmla="*/ 2108138 w 8411286"/>
              <a:gd name="connsiteY123" fmla="*/ 2382739 h 6736476"/>
              <a:gd name="connsiteX124" fmla="*/ 1772704 w 8411286"/>
              <a:gd name="connsiteY124" fmla="*/ 2105321 h 6736476"/>
              <a:gd name="connsiteX125" fmla="*/ 1714689 w 8411286"/>
              <a:gd name="connsiteY125" fmla="*/ 1995618 h 6736476"/>
              <a:gd name="connsiteX126" fmla="*/ 1738949 w 8411286"/>
              <a:gd name="connsiteY126" fmla="*/ 1969247 h 6736476"/>
              <a:gd name="connsiteX127" fmla="*/ 1819115 w 8411286"/>
              <a:gd name="connsiteY127" fmla="*/ 2000892 h 6736476"/>
              <a:gd name="connsiteX128" fmla="*/ 2635547 w 8411286"/>
              <a:gd name="connsiteY128" fmla="*/ 2418601 h 6736476"/>
              <a:gd name="connsiteX129" fmla="*/ 2734702 w 8411286"/>
              <a:gd name="connsiteY129" fmla="*/ 2456576 h 6736476"/>
              <a:gd name="connsiteX130" fmla="*/ 2884487 w 8411286"/>
              <a:gd name="connsiteY130" fmla="*/ 2744543 h 6736476"/>
              <a:gd name="connsiteX131" fmla="*/ 2753688 w 8411286"/>
              <a:gd name="connsiteY131" fmla="*/ 2889052 h 6736476"/>
              <a:gd name="connsiteX132" fmla="*/ 2565930 w 8411286"/>
              <a:gd name="connsiteY132" fmla="*/ 2950231 h 6736476"/>
              <a:gd name="connsiteX133" fmla="*/ 2551164 w 8411286"/>
              <a:gd name="connsiteY133" fmla="*/ 2958672 h 6736476"/>
              <a:gd name="connsiteX134" fmla="*/ 2756852 w 8411286"/>
              <a:gd name="connsiteY134" fmla="*/ 3079977 h 6736476"/>
              <a:gd name="connsiteX135" fmla="*/ 3097560 w 8411286"/>
              <a:gd name="connsiteY135" fmla="*/ 3270899 h 6736476"/>
              <a:gd name="connsiteX136" fmla="*/ 3309581 w 8411286"/>
              <a:gd name="connsiteY136" fmla="*/ 3413300 h 6736476"/>
              <a:gd name="connsiteX137" fmla="*/ 3500503 w 8411286"/>
              <a:gd name="connsiteY137" fmla="*/ 3527221 h 6736476"/>
              <a:gd name="connsiteX138" fmla="*/ 3864417 w 8411286"/>
              <a:gd name="connsiteY138" fmla="*/ 3729747 h 6736476"/>
              <a:gd name="connsiteX139" fmla="*/ 4351744 w 8411286"/>
              <a:gd name="connsiteY139" fmla="*/ 3916449 h 6736476"/>
              <a:gd name="connsiteX140" fmla="*/ 5174507 w 8411286"/>
              <a:gd name="connsiteY140" fmla="*/ 3980795 h 6736476"/>
              <a:gd name="connsiteX141" fmla="*/ 5307035 w 8411286"/>
              <a:gd name="connsiteY141" fmla="*/ 3970823 h 6736476"/>
              <a:gd name="connsiteX142" fmla="*/ 5359406 w 8411286"/>
              <a:gd name="connsiteY142" fmla="*/ 3964465 h 6736476"/>
              <a:gd name="connsiteX143" fmla="*/ 5363328 w 8411286"/>
              <a:gd name="connsiteY143" fmla="*/ 3954536 h 6736476"/>
              <a:gd name="connsiteX144" fmla="*/ 5408815 w 8411286"/>
              <a:gd name="connsiteY144" fmla="*/ 3914382 h 6736476"/>
              <a:gd name="connsiteX145" fmla="*/ 5475947 w 8411286"/>
              <a:gd name="connsiteY145" fmla="*/ 3868581 h 6736476"/>
              <a:gd name="connsiteX146" fmla="*/ 5546216 w 8411286"/>
              <a:gd name="connsiteY146" fmla="*/ 3821527 h 6736476"/>
              <a:gd name="connsiteX147" fmla="*/ 5943364 w 8411286"/>
              <a:gd name="connsiteY147" fmla="*/ 3538566 h 6736476"/>
              <a:gd name="connsiteX148" fmla="*/ 5933953 w 8411286"/>
              <a:gd name="connsiteY148" fmla="*/ 3480218 h 6736476"/>
              <a:gd name="connsiteX149" fmla="*/ 5900701 w 8411286"/>
              <a:gd name="connsiteY149" fmla="*/ 3472062 h 6736476"/>
              <a:gd name="connsiteX150" fmla="*/ 5373053 w 8411286"/>
              <a:gd name="connsiteY150" fmla="*/ 3424378 h 6736476"/>
              <a:gd name="connsiteX151" fmla="*/ 5116444 w 8411286"/>
              <a:gd name="connsiteY151" fmla="*/ 3414967 h 6736476"/>
              <a:gd name="connsiteX152" fmla="*/ 5043038 w 8411286"/>
              <a:gd name="connsiteY152" fmla="*/ 3470807 h 6736476"/>
              <a:gd name="connsiteX153" fmla="*/ 5031745 w 8411286"/>
              <a:gd name="connsiteY153" fmla="*/ 3516607 h 6736476"/>
              <a:gd name="connsiteX154" fmla="*/ 5001629 w 8411286"/>
              <a:gd name="connsiteY154" fmla="*/ 3631422 h 6736476"/>
              <a:gd name="connsiteX155" fmla="*/ 4881167 w 8411286"/>
              <a:gd name="connsiteY155" fmla="*/ 3743101 h 6736476"/>
              <a:gd name="connsiteX156" fmla="*/ 4819682 w 8411286"/>
              <a:gd name="connsiteY156" fmla="*/ 3803959 h 6736476"/>
              <a:gd name="connsiteX157" fmla="*/ 4793958 w 8411286"/>
              <a:gd name="connsiteY157" fmla="*/ 3860425 h 6736476"/>
              <a:gd name="connsiteX158" fmla="*/ 4745021 w 8411286"/>
              <a:gd name="connsiteY158" fmla="*/ 3854779 h 6736476"/>
              <a:gd name="connsiteX159" fmla="*/ 4721806 w 8411286"/>
              <a:gd name="connsiteY159" fmla="*/ 3819644 h 6736476"/>
              <a:gd name="connsiteX160" fmla="*/ 4706748 w 8411286"/>
              <a:gd name="connsiteY160" fmla="*/ 3847877 h 6736476"/>
              <a:gd name="connsiteX161" fmla="*/ 4690436 w 8411286"/>
              <a:gd name="connsiteY161" fmla="*/ 3911246 h 6736476"/>
              <a:gd name="connsiteX162" fmla="*/ 4656557 w 8411286"/>
              <a:gd name="connsiteY162" fmla="*/ 3936968 h 6736476"/>
              <a:gd name="connsiteX163" fmla="*/ 4634597 w 8411286"/>
              <a:gd name="connsiteY163" fmla="*/ 3909363 h 6736476"/>
              <a:gd name="connsiteX164" fmla="*/ 4624559 w 8411286"/>
              <a:gd name="connsiteY164" fmla="*/ 3862935 h 6736476"/>
              <a:gd name="connsiteX165" fmla="*/ 4614520 w 8411286"/>
              <a:gd name="connsiteY165" fmla="*/ 3893677 h 6736476"/>
              <a:gd name="connsiteX166" fmla="*/ 4591306 w 8411286"/>
              <a:gd name="connsiteY166" fmla="*/ 3923165 h 6736476"/>
              <a:gd name="connsiteX167" fmla="*/ 4557426 w 8411286"/>
              <a:gd name="connsiteY167" fmla="*/ 3900579 h 6736476"/>
              <a:gd name="connsiteX168" fmla="*/ 4532330 w 8411286"/>
              <a:gd name="connsiteY168" fmla="*/ 3791410 h 6736476"/>
              <a:gd name="connsiteX169" fmla="*/ 4531703 w 8411286"/>
              <a:gd name="connsiteY169" fmla="*/ 3723023 h 6736476"/>
              <a:gd name="connsiteX170" fmla="*/ 4448885 w 8411286"/>
              <a:gd name="connsiteY170" fmla="*/ 3766942 h 6736476"/>
              <a:gd name="connsiteX171" fmla="*/ 4448885 w 8411286"/>
              <a:gd name="connsiteY171" fmla="*/ 3559898 h 6736476"/>
              <a:gd name="connsiteX172" fmla="*/ 4463316 w 8411286"/>
              <a:gd name="connsiteY172" fmla="*/ 3532919 h 6736476"/>
              <a:gd name="connsiteX173" fmla="*/ 4690436 w 8411286"/>
              <a:gd name="connsiteY173" fmla="*/ 2978920 h 6736476"/>
              <a:gd name="connsiteX174" fmla="*/ 4927595 w 8411286"/>
              <a:gd name="connsiteY174" fmla="*/ 2711019 h 6736476"/>
              <a:gd name="connsiteX175" fmla="*/ 5275805 w 8411286"/>
              <a:gd name="connsiteY175" fmla="*/ 2466331 h 6736476"/>
              <a:gd name="connsiteX176" fmla="*/ 5731929 w 8411286"/>
              <a:gd name="connsiteY176" fmla="*/ 2199683 h 6736476"/>
              <a:gd name="connsiteX177" fmla="*/ 5826667 w 8411286"/>
              <a:gd name="connsiteY177" fmla="*/ 2087378 h 6736476"/>
              <a:gd name="connsiteX178" fmla="*/ 5894427 w 8411286"/>
              <a:gd name="connsiteY178" fmla="*/ 1910450 h 6736476"/>
              <a:gd name="connsiteX179" fmla="*/ 6199972 w 8411286"/>
              <a:gd name="connsiteY179" fmla="*/ 1572278 h 6736476"/>
              <a:gd name="connsiteX180" fmla="*/ 6236363 w 8411286"/>
              <a:gd name="connsiteY180" fmla="*/ 1530869 h 6736476"/>
              <a:gd name="connsiteX181" fmla="*/ 6233226 w 8411286"/>
              <a:gd name="connsiteY181" fmla="*/ 1470012 h 6736476"/>
              <a:gd name="connsiteX182" fmla="*/ 6184288 w 8411286"/>
              <a:gd name="connsiteY182" fmla="*/ 1457463 h 6736476"/>
              <a:gd name="connsiteX183" fmla="*/ 6119666 w 8411286"/>
              <a:gd name="connsiteY183" fmla="*/ 1467501 h 6736476"/>
              <a:gd name="connsiteX184" fmla="*/ 5976616 w 8411286"/>
              <a:gd name="connsiteY184" fmla="*/ 1475658 h 6736476"/>
              <a:gd name="connsiteX185" fmla="*/ 5893799 w 8411286"/>
              <a:gd name="connsiteY185" fmla="*/ 1374646 h 6736476"/>
              <a:gd name="connsiteX186" fmla="*/ 5956539 w 8411286"/>
              <a:gd name="connsiteY186" fmla="*/ 1308140 h 6736476"/>
              <a:gd name="connsiteX187" fmla="*/ 6087040 w 8411286"/>
              <a:gd name="connsiteY187" fmla="*/ 1246654 h 6736476"/>
              <a:gd name="connsiteX188" fmla="*/ 6108999 w 8411286"/>
              <a:gd name="connsiteY188" fmla="*/ 1201481 h 6736476"/>
              <a:gd name="connsiteX189" fmla="*/ 6058807 w 8411286"/>
              <a:gd name="connsiteY189" fmla="*/ 1185169 h 6736476"/>
              <a:gd name="connsiteX190" fmla="*/ 6009869 w 8411286"/>
              <a:gd name="connsiteY190" fmla="*/ 1225323 h 6736476"/>
              <a:gd name="connsiteX191" fmla="*/ 5906347 w 8411286"/>
              <a:gd name="connsiteY191" fmla="*/ 1288691 h 6736476"/>
              <a:gd name="connsiteX192" fmla="*/ 5689266 w 8411286"/>
              <a:gd name="connsiteY192" fmla="*/ 1229087 h 6736476"/>
              <a:gd name="connsiteX193" fmla="*/ 5573823 w 8411286"/>
              <a:gd name="connsiteY193" fmla="*/ 1109880 h 6736476"/>
              <a:gd name="connsiteX194" fmla="*/ 5601428 w 8411286"/>
              <a:gd name="connsiteY194" fmla="*/ 927306 h 6736476"/>
              <a:gd name="connsiteX195" fmla="*/ 5812863 w 8411286"/>
              <a:gd name="connsiteY195" fmla="*/ 805588 h 6736476"/>
              <a:gd name="connsiteX196" fmla="*/ 5938972 w 8411286"/>
              <a:gd name="connsiteY196" fmla="*/ 547725 h 6736476"/>
              <a:gd name="connsiteX197" fmla="*/ 5928306 w 8411286"/>
              <a:gd name="connsiteY197" fmla="*/ 479338 h 6736476"/>
              <a:gd name="connsiteX198" fmla="*/ 5984774 w 8411286"/>
              <a:gd name="connsiteY198" fmla="*/ 344446 h 6736476"/>
              <a:gd name="connsiteX199" fmla="*/ 6093941 w 8411286"/>
              <a:gd name="connsiteY199" fmla="*/ 259746 h 6736476"/>
              <a:gd name="connsiteX200" fmla="*/ 6622844 w 8411286"/>
              <a:gd name="connsiteY200" fmla="*/ 48310 h 6736476"/>
              <a:gd name="connsiteX201" fmla="*/ 6826123 w 8411286"/>
              <a:gd name="connsiteY201" fmla="*/ 37017 h 6736476"/>
              <a:gd name="connsiteX202" fmla="*/ 6937173 w 8411286"/>
              <a:gd name="connsiteY202" fmla="*/ 0 h 673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8411286" h="6736476">
                <a:moveTo>
                  <a:pt x="5699762" y="5934811"/>
                </a:moveTo>
                <a:lnTo>
                  <a:pt x="5699473" y="5964269"/>
                </a:lnTo>
                <a:lnTo>
                  <a:pt x="5704951" y="6001406"/>
                </a:lnTo>
                <a:close/>
                <a:moveTo>
                  <a:pt x="5700507" y="5913361"/>
                </a:moveTo>
                <a:lnTo>
                  <a:pt x="5699940" y="5916657"/>
                </a:lnTo>
                <a:lnTo>
                  <a:pt x="5699858" y="5924998"/>
                </a:lnTo>
                <a:close/>
                <a:moveTo>
                  <a:pt x="6937173" y="0"/>
                </a:moveTo>
                <a:cubicBezTo>
                  <a:pt x="6995523" y="0"/>
                  <a:pt x="7054499" y="0"/>
                  <a:pt x="7112847" y="0"/>
                </a:cubicBezTo>
                <a:cubicBezTo>
                  <a:pt x="7130415" y="10666"/>
                  <a:pt x="7148610" y="20705"/>
                  <a:pt x="7165550" y="31998"/>
                </a:cubicBezTo>
                <a:cubicBezTo>
                  <a:pt x="7205704" y="59603"/>
                  <a:pt x="7230800" y="97248"/>
                  <a:pt x="7230172" y="147441"/>
                </a:cubicBezTo>
                <a:cubicBezTo>
                  <a:pt x="7228918" y="212063"/>
                  <a:pt x="7257779" y="259119"/>
                  <a:pt x="7308598" y="296136"/>
                </a:cubicBezTo>
                <a:cubicBezTo>
                  <a:pt x="7326165" y="309311"/>
                  <a:pt x="7344359" y="321859"/>
                  <a:pt x="7361927" y="334407"/>
                </a:cubicBezTo>
                <a:cubicBezTo>
                  <a:pt x="7612890" y="510081"/>
                  <a:pt x="7769741" y="742220"/>
                  <a:pt x="7786681" y="1054668"/>
                </a:cubicBezTo>
                <a:cubicBezTo>
                  <a:pt x="7790445" y="1124311"/>
                  <a:pt x="7809267" y="1188306"/>
                  <a:pt x="7843148" y="1247910"/>
                </a:cubicBezTo>
                <a:cubicBezTo>
                  <a:pt x="7890203" y="1330099"/>
                  <a:pt x="7939140" y="1412290"/>
                  <a:pt x="7989333" y="1492598"/>
                </a:cubicBezTo>
                <a:cubicBezTo>
                  <a:pt x="8092227" y="1658860"/>
                  <a:pt x="8187592" y="1828886"/>
                  <a:pt x="8255980" y="2013344"/>
                </a:cubicBezTo>
                <a:cubicBezTo>
                  <a:pt x="8324995" y="2201565"/>
                  <a:pt x="8356365" y="2395434"/>
                  <a:pt x="8328759" y="2595576"/>
                </a:cubicBezTo>
                <a:cubicBezTo>
                  <a:pt x="8291114" y="2865361"/>
                  <a:pt x="8316211" y="3128870"/>
                  <a:pt x="8394636" y="3388617"/>
                </a:cubicBezTo>
                <a:lnTo>
                  <a:pt x="8411286" y="3449238"/>
                </a:lnTo>
                <a:lnTo>
                  <a:pt x="8411286" y="6736476"/>
                </a:lnTo>
                <a:lnTo>
                  <a:pt x="7208192" y="6736476"/>
                </a:lnTo>
                <a:lnTo>
                  <a:pt x="7224525" y="6699435"/>
                </a:lnTo>
                <a:cubicBezTo>
                  <a:pt x="7227035" y="6691906"/>
                  <a:pt x="7218879" y="6676220"/>
                  <a:pt x="7211350" y="6671829"/>
                </a:cubicBezTo>
                <a:cubicBezTo>
                  <a:pt x="7206331" y="6668692"/>
                  <a:pt x="7191273" y="6676220"/>
                  <a:pt x="7184371" y="6683122"/>
                </a:cubicBezTo>
                <a:cubicBezTo>
                  <a:pt x="7173706" y="6694415"/>
                  <a:pt x="7168059" y="6710101"/>
                  <a:pt x="7158021" y="6721394"/>
                </a:cubicBezTo>
                <a:lnTo>
                  <a:pt x="7140347" y="6736476"/>
                </a:lnTo>
                <a:lnTo>
                  <a:pt x="7106917" y="6736476"/>
                </a:lnTo>
                <a:lnTo>
                  <a:pt x="7103015" y="6712307"/>
                </a:lnTo>
                <a:cubicBezTo>
                  <a:pt x="7099633" y="6663164"/>
                  <a:pt x="7103750" y="6615520"/>
                  <a:pt x="7059519" y="6580228"/>
                </a:cubicBezTo>
                <a:cubicBezTo>
                  <a:pt x="7051362" y="6607833"/>
                  <a:pt x="7042579" y="6635440"/>
                  <a:pt x="7043833" y="6663045"/>
                </a:cubicBezTo>
                <a:cubicBezTo>
                  <a:pt x="7044775" y="6683750"/>
                  <a:pt x="7047912" y="6704297"/>
                  <a:pt x="7051205" y="6724845"/>
                </a:cubicBezTo>
                <a:lnTo>
                  <a:pt x="7052770" y="6736476"/>
                </a:lnTo>
                <a:lnTo>
                  <a:pt x="6976399" y="6736476"/>
                </a:lnTo>
                <a:lnTo>
                  <a:pt x="6969171" y="6722022"/>
                </a:lnTo>
                <a:lnTo>
                  <a:pt x="6965668" y="6736476"/>
                </a:lnTo>
                <a:lnTo>
                  <a:pt x="5912639" y="6736476"/>
                </a:lnTo>
                <a:lnTo>
                  <a:pt x="5766309" y="6264493"/>
                </a:lnTo>
                <a:lnTo>
                  <a:pt x="5730397" y="6316172"/>
                </a:lnTo>
                <a:cubicBezTo>
                  <a:pt x="5723013" y="6324610"/>
                  <a:pt x="5717739" y="6334104"/>
                  <a:pt x="5716685" y="6345706"/>
                </a:cubicBezTo>
                <a:cubicBezTo>
                  <a:pt x="5710357" y="6415324"/>
                  <a:pt x="5685041" y="6477559"/>
                  <a:pt x="5642847" y="6530301"/>
                </a:cubicBezTo>
                <a:cubicBezTo>
                  <a:pt x="5614895" y="6565638"/>
                  <a:pt x="5591557" y="6602623"/>
                  <a:pt x="5571861" y="6640910"/>
                </a:cubicBezTo>
                <a:lnTo>
                  <a:pt x="5532211" y="6736476"/>
                </a:lnTo>
                <a:lnTo>
                  <a:pt x="5291750" y="6736476"/>
                </a:lnTo>
                <a:lnTo>
                  <a:pt x="5314799" y="6682196"/>
                </a:lnTo>
                <a:cubicBezTo>
                  <a:pt x="5382308" y="6499710"/>
                  <a:pt x="5380195" y="6314062"/>
                  <a:pt x="5336949" y="6127357"/>
                </a:cubicBezTo>
                <a:cubicBezTo>
                  <a:pt x="5331675" y="6105207"/>
                  <a:pt x="5325347" y="6103097"/>
                  <a:pt x="5305304" y="6110481"/>
                </a:cubicBezTo>
                <a:cubicBezTo>
                  <a:pt x="5234633" y="6135798"/>
                  <a:pt x="5171343" y="6172717"/>
                  <a:pt x="5111217" y="6218074"/>
                </a:cubicBezTo>
                <a:cubicBezTo>
                  <a:pt x="5079573" y="6241280"/>
                  <a:pt x="5074299" y="6269759"/>
                  <a:pt x="5080627" y="6304567"/>
                </a:cubicBezTo>
                <a:cubicBezTo>
                  <a:pt x="5086957" y="6341486"/>
                  <a:pt x="5104887" y="6374187"/>
                  <a:pt x="5130204" y="6400558"/>
                </a:cubicBezTo>
                <a:cubicBezTo>
                  <a:pt x="5201931" y="6474395"/>
                  <a:pt x="5216700" y="6560891"/>
                  <a:pt x="5197713" y="6657933"/>
                </a:cubicBezTo>
                <a:cubicBezTo>
                  <a:pt x="5193493" y="6679030"/>
                  <a:pt x="5193493" y="6701183"/>
                  <a:pt x="5190329" y="6723333"/>
                </a:cubicBezTo>
                <a:lnTo>
                  <a:pt x="5190795" y="6736476"/>
                </a:lnTo>
                <a:lnTo>
                  <a:pt x="5114216" y="6736476"/>
                </a:lnTo>
                <a:lnTo>
                  <a:pt x="5090121" y="6712785"/>
                </a:lnTo>
                <a:cubicBezTo>
                  <a:pt x="5075353" y="6701183"/>
                  <a:pt x="5079573" y="6680086"/>
                  <a:pt x="5078517" y="6664264"/>
                </a:cubicBezTo>
                <a:cubicBezTo>
                  <a:pt x="5074299" y="6607302"/>
                  <a:pt x="5052146" y="6565109"/>
                  <a:pt x="4997297" y="6540849"/>
                </a:cubicBezTo>
                <a:cubicBezTo>
                  <a:pt x="4947720" y="6519752"/>
                  <a:pt x="4920293" y="6478613"/>
                  <a:pt x="4908691" y="6426928"/>
                </a:cubicBezTo>
                <a:cubicBezTo>
                  <a:pt x="4903417" y="6402668"/>
                  <a:pt x="4897089" y="6379461"/>
                  <a:pt x="4889705" y="6356255"/>
                </a:cubicBezTo>
                <a:cubicBezTo>
                  <a:pt x="4872826" y="6304567"/>
                  <a:pt x="4840127" y="6286637"/>
                  <a:pt x="4786333" y="6299293"/>
                </a:cubicBezTo>
                <a:cubicBezTo>
                  <a:pt x="4690342" y="6320390"/>
                  <a:pt x="4593300" y="6324610"/>
                  <a:pt x="4495200" y="6323556"/>
                </a:cubicBezTo>
                <a:cubicBezTo>
                  <a:pt x="4380225" y="6323556"/>
                  <a:pt x="4265248" y="6322500"/>
                  <a:pt x="4150274" y="6322500"/>
                </a:cubicBezTo>
                <a:cubicBezTo>
                  <a:pt x="4096479" y="6321446"/>
                  <a:pt x="4042681" y="6329884"/>
                  <a:pt x="3989940" y="6338322"/>
                </a:cubicBezTo>
                <a:cubicBezTo>
                  <a:pt x="3968844" y="6341486"/>
                  <a:pt x="3950911" y="6349927"/>
                  <a:pt x="3937199" y="6367857"/>
                </a:cubicBezTo>
                <a:cubicBezTo>
                  <a:pt x="3924541" y="6384735"/>
                  <a:pt x="3906610" y="6399502"/>
                  <a:pt x="3891842" y="6415324"/>
                </a:cubicBezTo>
                <a:cubicBezTo>
                  <a:pt x="3869692" y="6438530"/>
                  <a:pt x="3846485" y="6454353"/>
                  <a:pt x="3810620" y="6455409"/>
                </a:cubicBezTo>
                <a:cubicBezTo>
                  <a:pt x="3756825" y="6457517"/>
                  <a:pt x="3718850" y="6501820"/>
                  <a:pt x="3670329" y="6521863"/>
                </a:cubicBezTo>
                <a:cubicBezTo>
                  <a:pt x="3656617" y="6528191"/>
                  <a:pt x="3665055" y="6544013"/>
                  <a:pt x="3665055" y="6555617"/>
                </a:cubicBezTo>
                <a:cubicBezTo>
                  <a:pt x="3666637" y="6592536"/>
                  <a:pt x="3670922" y="6628400"/>
                  <a:pt x="3677927" y="6663210"/>
                </a:cubicBezTo>
                <a:lnTo>
                  <a:pt x="3699047" y="6736476"/>
                </a:lnTo>
                <a:lnTo>
                  <a:pt x="2645249" y="6736476"/>
                </a:lnTo>
                <a:lnTo>
                  <a:pt x="2742086" y="6647385"/>
                </a:lnTo>
                <a:cubicBezTo>
                  <a:pt x="2760016" y="6631563"/>
                  <a:pt x="2758962" y="6618907"/>
                  <a:pt x="2743140" y="6603084"/>
                </a:cubicBezTo>
                <a:cubicBezTo>
                  <a:pt x="2724154" y="6585152"/>
                  <a:pt x="2707275" y="6565109"/>
                  <a:pt x="2687235" y="6550343"/>
                </a:cubicBezTo>
                <a:cubicBezTo>
                  <a:pt x="2619725" y="6501820"/>
                  <a:pt x="2572260" y="6437477"/>
                  <a:pt x="2540616" y="6362583"/>
                </a:cubicBezTo>
                <a:cubicBezTo>
                  <a:pt x="2486818" y="6232840"/>
                  <a:pt x="2408763" y="6123139"/>
                  <a:pt x="2301170" y="6031369"/>
                </a:cubicBezTo>
                <a:cubicBezTo>
                  <a:pt x="2231550" y="5972300"/>
                  <a:pt x="2188303" y="5894242"/>
                  <a:pt x="2170371" y="5803528"/>
                </a:cubicBezTo>
                <a:cubicBezTo>
                  <a:pt x="2144000" y="5668511"/>
                  <a:pt x="2083875" y="5547206"/>
                  <a:pt x="2008983" y="5434340"/>
                </a:cubicBezTo>
                <a:cubicBezTo>
                  <a:pt x="1900337" y="5270842"/>
                  <a:pt x="1812788" y="5098906"/>
                  <a:pt x="1746334" y="4914312"/>
                </a:cubicBezTo>
                <a:cubicBezTo>
                  <a:pt x="1737896" y="4891105"/>
                  <a:pt x="1726291" y="4870009"/>
                  <a:pt x="1717853" y="4846804"/>
                </a:cubicBezTo>
                <a:cubicBezTo>
                  <a:pt x="1702030" y="4800391"/>
                  <a:pt x="1680934" y="4769800"/>
                  <a:pt x="1620809" y="4780349"/>
                </a:cubicBezTo>
                <a:cubicBezTo>
                  <a:pt x="1576505" y="4788789"/>
                  <a:pt x="1536423" y="4763472"/>
                  <a:pt x="1502668" y="4732882"/>
                </a:cubicBezTo>
                <a:cubicBezTo>
                  <a:pt x="1477353" y="4709677"/>
                  <a:pt x="1452037" y="4686471"/>
                  <a:pt x="1431996" y="4659044"/>
                </a:cubicBezTo>
                <a:cubicBezTo>
                  <a:pt x="1362377" y="4559892"/>
                  <a:pt x="1263225" y="4520863"/>
                  <a:pt x="1147194" y="4510315"/>
                </a:cubicBezTo>
                <a:cubicBezTo>
                  <a:pt x="1074410" y="4502930"/>
                  <a:pt x="1003736" y="4505041"/>
                  <a:pt x="933065" y="4520863"/>
                </a:cubicBezTo>
                <a:cubicBezTo>
                  <a:pt x="872940" y="4533521"/>
                  <a:pt x="819143" y="4522973"/>
                  <a:pt x="779062" y="4470232"/>
                </a:cubicBezTo>
                <a:cubicBezTo>
                  <a:pt x="762183" y="4447025"/>
                  <a:pt x="740030" y="4429093"/>
                  <a:pt x="715772" y="4415381"/>
                </a:cubicBezTo>
                <a:cubicBezTo>
                  <a:pt x="644042" y="4375298"/>
                  <a:pt x="603960" y="4313062"/>
                  <a:pt x="583919" y="4235007"/>
                </a:cubicBezTo>
                <a:cubicBezTo>
                  <a:pt x="560713" y="4142182"/>
                  <a:pt x="536452" y="4050412"/>
                  <a:pt x="567041" y="3954424"/>
                </a:cubicBezTo>
                <a:cubicBezTo>
                  <a:pt x="580753" y="3912231"/>
                  <a:pt x="599742" y="3876367"/>
                  <a:pt x="635604" y="3848942"/>
                </a:cubicBezTo>
                <a:cubicBezTo>
                  <a:pt x="677797" y="3817297"/>
                  <a:pt x="711552" y="3777214"/>
                  <a:pt x="728428" y="3725527"/>
                </a:cubicBezTo>
                <a:cubicBezTo>
                  <a:pt x="733703" y="3708651"/>
                  <a:pt x="746361" y="3693882"/>
                  <a:pt x="756909" y="3679114"/>
                </a:cubicBezTo>
                <a:cubicBezTo>
                  <a:pt x="769567" y="3661184"/>
                  <a:pt x="784336" y="3645361"/>
                  <a:pt x="798047" y="3627429"/>
                </a:cubicBezTo>
                <a:cubicBezTo>
                  <a:pt x="857117" y="3550427"/>
                  <a:pt x="857117" y="3540933"/>
                  <a:pt x="804376" y="3462877"/>
                </a:cubicBezTo>
                <a:cubicBezTo>
                  <a:pt x="762183" y="3399588"/>
                  <a:pt x="719990" y="3337352"/>
                  <a:pt x="693620" y="3265625"/>
                </a:cubicBezTo>
                <a:cubicBezTo>
                  <a:pt x="682015" y="3232924"/>
                  <a:pt x="694676" y="3214994"/>
                  <a:pt x="730538" y="3218158"/>
                </a:cubicBezTo>
                <a:cubicBezTo>
                  <a:pt x="752691" y="3220268"/>
                  <a:pt x="774841" y="3228706"/>
                  <a:pt x="796992" y="3235034"/>
                </a:cubicBezTo>
                <a:cubicBezTo>
                  <a:pt x="812814" y="3239254"/>
                  <a:pt x="831803" y="3246638"/>
                  <a:pt x="844459" y="3233980"/>
                </a:cubicBezTo>
                <a:cubicBezTo>
                  <a:pt x="849733" y="3228706"/>
                  <a:pt x="845513" y="3210773"/>
                  <a:pt x="841295" y="3199171"/>
                </a:cubicBezTo>
                <a:cubicBezTo>
                  <a:pt x="833911" y="3181239"/>
                  <a:pt x="818088" y="3171744"/>
                  <a:pt x="800158" y="3174911"/>
                </a:cubicBezTo>
                <a:cubicBezTo>
                  <a:pt x="736870" y="3185457"/>
                  <a:pt x="676741" y="3169637"/>
                  <a:pt x="615564" y="3159086"/>
                </a:cubicBezTo>
                <a:cubicBezTo>
                  <a:pt x="485819" y="3136936"/>
                  <a:pt x="356076" y="3112675"/>
                  <a:pt x="235828" y="3056770"/>
                </a:cubicBezTo>
                <a:cubicBezTo>
                  <a:pt x="163044" y="3023015"/>
                  <a:pt x="101864" y="2975548"/>
                  <a:pt x="50177" y="2912259"/>
                </a:cubicBezTo>
                <a:cubicBezTo>
                  <a:pt x="-2564" y="2846859"/>
                  <a:pt x="-2564" y="2773021"/>
                  <a:pt x="1656" y="2697076"/>
                </a:cubicBezTo>
                <a:cubicBezTo>
                  <a:pt x="9041" y="2573661"/>
                  <a:pt x="51233" y="2459740"/>
                  <a:pt x="103975" y="2348984"/>
                </a:cubicBezTo>
                <a:cubicBezTo>
                  <a:pt x="110303" y="2335272"/>
                  <a:pt x="111359" y="2336326"/>
                  <a:pt x="149331" y="2344764"/>
                </a:cubicBezTo>
                <a:cubicBezTo>
                  <a:pt x="148277" y="2333162"/>
                  <a:pt x="127181" y="2332105"/>
                  <a:pt x="134563" y="2317339"/>
                </a:cubicBezTo>
                <a:cubicBezTo>
                  <a:pt x="171482" y="2328941"/>
                  <a:pt x="189415" y="2354258"/>
                  <a:pt x="191525" y="2400669"/>
                </a:cubicBezTo>
                <a:cubicBezTo>
                  <a:pt x="194688" y="2463958"/>
                  <a:pt x="175702" y="2524084"/>
                  <a:pt x="166208" y="2585263"/>
                </a:cubicBezTo>
                <a:cubicBezTo>
                  <a:pt x="158826" y="2628512"/>
                  <a:pt x="149331" y="2671759"/>
                  <a:pt x="160934" y="2716062"/>
                </a:cubicBezTo>
                <a:cubicBezTo>
                  <a:pt x="167264" y="2743487"/>
                  <a:pt x="180976" y="2761419"/>
                  <a:pt x="207347" y="2771968"/>
                </a:cubicBezTo>
                <a:cubicBezTo>
                  <a:pt x="308609" y="2814160"/>
                  <a:pt x="416201" y="2833147"/>
                  <a:pt x="523794" y="2843695"/>
                </a:cubicBezTo>
                <a:cubicBezTo>
                  <a:pt x="698894" y="2860571"/>
                  <a:pt x="875050" y="2857407"/>
                  <a:pt x="1049096" y="2824709"/>
                </a:cubicBezTo>
                <a:cubicBezTo>
                  <a:pt x="1076520" y="2819435"/>
                  <a:pt x="1095507" y="2806776"/>
                  <a:pt x="1113439" y="2786736"/>
                </a:cubicBezTo>
                <a:cubicBezTo>
                  <a:pt x="1227360" y="2653827"/>
                  <a:pt x="1373981" y="2596868"/>
                  <a:pt x="1546971" y="2606360"/>
                </a:cubicBezTo>
                <a:cubicBezTo>
                  <a:pt x="1628193" y="2610580"/>
                  <a:pt x="1706251" y="2588427"/>
                  <a:pt x="1784306" y="2570497"/>
                </a:cubicBezTo>
                <a:cubicBezTo>
                  <a:pt x="1828609" y="2561003"/>
                  <a:pt x="1871856" y="2551508"/>
                  <a:pt x="1917215" y="2546234"/>
                </a:cubicBezTo>
                <a:cubicBezTo>
                  <a:pt x="1956242" y="2542016"/>
                  <a:pt x="1993161" y="2544126"/>
                  <a:pt x="2025860" y="2568387"/>
                </a:cubicBezTo>
                <a:cubicBezTo>
                  <a:pt x="2045902" y="2583153"/>
                  <a:pt x="2069109" y="2584209"/>
                  <a:pt x="2092315" y="2577879"/>
                </a:cubicBezTo>
                <a:cubicBezTo>
                  <a:pt x="2114466" y="2572605"/>
                  <a:pt x="2135562" y="2567331"/>
                  <a:pt x="2156659" y="2562057"/>
                </a:cubicBezTo>
                <a:cubicBezTo>
                  <a:pt x="2208346" y="2548344"/>
                  <a:pt x="2250539" y="2562057"/>
                  <a:pt x="2279017" y="2608470"/>
                </a:cubicBezTo>
                <a:cubicBezTo>
                  <a:pt x="2288512" y="2624292"/>
                  <a:pt x="2299060" y="2628512"/>
                  <a:pt x="2316992" y="2628512"/>
                </a:cubicBezTo>
                <a:cubicBezTo>
                  <a:pt x="2363403" y="2627456"/>
                  <a:pt x="2409816" y="2628512"/>
                  <a:pt x="2459391" y="2628512"/>
                </a:cubicBezTo>
                <a:cubicBezTo>
                  <a:pt x="2449899" y="2607416"/>
                  <a:pt x="2431967" y="2596868"/>
                  <a:pt x="2417198" y="2585263"/>
                </a:cubicBezTo>
                <a:cubicBezTo>
                  <a:pt x="2320156" y="2508261"/>
                  <a:pt x="2210454" y="2451302"/>
                  <a:pt x="2108138" y="2382739"/>
                </a:cubicBezTo>
                <a:cubicBezTo>
                  <a:pt x="1986833" y="2300461"/>
                  <a:pt x="1879240" y="2204473"/>
                  <a:pt x="1772704" y="2105321"/>
                </a:cubicBezTo>
                <a:cubicBezTo>
                  <a:pt x="1741059" y="2075784"/>
                  <a:pt x="1715743" y="2042031"/>
                  <a:pt x="1714689" y="1995618"/>
                </a:cubicBezTo>
                <a:cubicBezTo>
                  <a:pt x="1714689" y="1976632"/>
                  <a:pt x="1718907" y="1969247"/>
                  <a:pt x="1738949" y="1969247"/>
                </a:cubicBezTo>
                <a:cubicBezTo>
                  <a:pt x="1770594" y="1970301"/>
                  <a:pt x="1796965" y="1980850"/>
                  <a:pt x="1819115" y="2000892"/>
                </a:cubicBezTo>
                <a:cubicBezTo>
                  <a:pt x="2052230" y="2217131"/>
                  <a:pt x="2344417" y="2316283"/>
                  <a:pt x="2635547" y="2418601"/>
                </a:cubicBezTo>
                <a:cubicBezTo>
                  <a:pt x="2669302" y="2431260"/>
                  <a:pt x="2703057" y="2441808"/>
                  <a:pt x="2734702" y="2456576"/>
                </a:cubicBezTo>
                <a:cubicBezTo>
                  <a:pt x="2845458" y="2506151"/>
                  <a:pt x="2907692" y="2628512"/>
                  <a:pt x="2884487" y="2744543"/>
                </a:cubicBezTo>
                <a:cubicBezTo>
                  <a:pt x="2869719" y="2818381"/>
                  <a:pt x="2822252" y="2864792"/>
                  <a:pt x="2753688" y="2889052"/>
                </a:cubicBezTo>
                <a:cubicBezTo>
                  <a:pt x="2691453" y="2911205"/>
                  <a:pt x="2628163" y="2930191"/>
                  <a:pt x="2565930" y="2950231"/>
                </a:cubicBezTo>
                <a:cubicBezTo>
                  <a:pt x="2561712" y="2952342"/>
                  <a:pt x="2557492" y="2955505"/>
                  <a:pt x="2551164" y="2958672"/>
                </a:cubicBezTo>
                <a:cubicBezTo>
                  <a:pt x="2617615" y="3005083"/>
                  <a:pt x="2688289" y="3040948"/>
                  <a:pt x="2756852" y="3079977"/>
                </a:cubicBezTo>
                <a:cubicBezTo>
                  <a:pt x="2869719" y="3143266"/>
                  <a:pt x="2985749" y="3204445"/>
                  <a:pt x="3097560" y="3270899"/>
                </a:cubicBezTo>
                <a:cubicBezTo>
                  <a:pt x="3171398" y="3314146"/>
                  <a:pt x="3247345" y="3356339"/>
                  <a:pt x="3309581" y="3413300"/>
                </a:cubicBezTo>
                <a:cubicBezTo>
                  <a:pt x="3366540" y="3466041"/>
                  <a:pt x="3431940" y="3496630"/>
                  <a:pt x="3500503" y="3527221"/>
                </a:cubicBezTo>
                <a:cubicBezTo>
                  <a:pt x="3628136" y="3584180"/>
                  <a:pt x="3748387" y="3653799"/>
                  <a:pt x="3864417" y="3729747"/>
                </a:cubicBezTo>
                <a:cubicBezTo>
                  <a:pt x="4014201" y="3827845"/>
                  <a:pt x="4178752" y="3881641"/>
                  <a:pt x="4351744" y="3916449"/>
                </a:cubicBezTo>
                <a:cubicBezTo>
                  <a:pt x="4622835" y="3971301"/>
                  <a:pt x="4898143" y="3994507"/>
                  <a:pt x="5174507" y="3980795"/>
                </a:cubicBezTo>
                <a:cubicBezTo>
                  <a:pt x="5218810" y="3978685"/>
                  <a:pt x="5262980" y="3975256"/>
                  <a:pt x="5307035" y="3970823"/>
                </a:cubicBezTo>
                <a:lnTo>
                  <a:pt x="5359406" y="3964465"/>
                </a:lnTo>
                <a:lnTo>
                  <a:pt x="5363328" y="3954536"/>
                </a:lnTo>
                <a:cubicBezTo>
                  <a:pt x="5372739" y="3937910"/>
                  <a:pt x="5387169" y="3924107"/>
                  <a:pt x="5408815" y="3914382"/>
                </a:cubicBezTo>
                <a:cubicBezTo>
                  <a:pt x="5433284" y="3903716"/>
                  <a:pt x="5453361" y="3883639"/>
                  <a:pt x="5475947" y="3868581"/>
                </a:cubicBezTo>
                <a:cubicBezTo>
                  <a:pt x="5499161" y="3852897"/>
                  <a:pt x="5520493" y="3833448"/>
                  <a:pt x="5546216" y="3821527"/>
                </a:cubicBezTo>
                <a:cubicBezTo>
                  <a:pt x="5697422" y="3753139"/>
                  <a:pt x="5806590" y="3625776"/>
                  <a:pt x="5943364" y="3538566"/>
                </a:cubicBezTo>
                <a:cubicBezTo>
                  <a:pt x="5966578" y="3524136"/>
                  <a:pt x="5959677" y="3492138"/>
                  <a:pt x="5933953" y="3480218"/>
                </a:cubicBezTo>
                <a:cubicBezTo>
                  <a:pt x="5923915" y="3475826"/>
                  <a:pt x="5911994" y="3473316"/>
                  <a:pt x="5900701" y="3472062"/>
                </a:cubicBezTo>
                <a:cubicBezTo>
                  <a:pt x="5725027" y="3455749"/>
                  <a:pt x="5549353" y="3438181"/>
                  <a:pt x="5373053" y="3424378"/>
                </a:cubicBezTo>
                <a:cubicBezTo>
                  <a:pt x="5287726" y="3417478"/>
                  <a:pt x="5201772" y="3416222"/>
                  <a:pt x="5116444" y="3414967"/>
                </a:cubicBezTo>
                <a:cubicBezTo>
                  <a:pt x="5075036" y="3414341"/>
                  <a:pt x="5055585" y="3431280"/>
                  <a:pt x="5043038" y="3470807"/>
                </a:cubicBezTo>
                <a:cubicBezTo>
                  <a:pt x="5038019" y="3485865"/>
                  <a:pt x="5035508" y="3500923"/>
                  <a:pt x="5031745" y="3516607"/>
                </a:cubicBezTo>
                <a:cubicBezTo>
                  <a:pt x="5022333" y="3554880"/>
                  <a:pt x="5015431" y="3594406"/>
                  <a:pt x="5001629" y="3631422"/>
                </a:cubicBezTo>
                <a:cubicBezTo>
                  <a:pt x="4980924" y="3688516"/>
                  <a:pt x="4943907" y="3729926"/>
                  <a:pt x="4881167" y="3743101"/>
                </a:cubicBezTo>
                <a:cubicBezTo>
                  <a:pt x="4847915" y="3750003"/>
                  <a:pt x="4830347" y="3773216"/>
                  <a:pt x="4819682" y="3803959"/>
                </a:cubicBezTo>
                <a:cubicBezTo>
                  <a:pt x="4813408" y="3823408"/>
                  <a:pt x="4806506" y="3844113"/>
                  <a:pt x="4793958" y="3860425"/>
                </a:cubicBezTo>
                <a:cubicBezTo>
                  <a:pt x="4777645" y="3882384"/>
                  <a:pt x="4758823" y="3877993"/>
                  <a:pt x="4745021" y="3854779"/>
                </a:cubicBezTo>
                <a:cubicBezTo>
                  <a:pt x="4738746" y="3844113"/>
                  <a:pt x="4731218" y="3834074"/>
                  <a:pt x="4721806" y="3819644"/>
                </a:cubicBezTo>
                <a:cubicBezTo>
                  <a:pt x="4714277" y="3833448"/>
                  <a:pt x="4709258" y="3840348"/>
                  <a:pt x="4706748" y="3847877"/>
                </a:cubicBezTo>
                <a:cubicBezTo>
                  <a:pt x="4701102" y="3869209"/>
                  <a:pt x="4699220" y="3891796"/>
                  <a:pt x="4690436" y="3911246"/>
                </a:cubicBezTo>
                <a:cubicBezTo>
                  <a:pt x="4684790" y="3923165"/>
                  <a:pt x="4669104" y="3932577"/>
                  <a:pt x="4656557" y="3936968"/>
                </a:cubicBezTo>
                <a:cubicBezTo>
                  <a:pt x="4652164" y="3938224"/>
                  <a:pt x="4638989" y="3920656"/>
                  <a:pt x="4634597" y="3909363"/>
                </a:cubicBezTo>
                <a:cubicBezTo>
                  <a:pt x="4628950" y="3894932"/>
                  <a:pt x="4627696" y="3878621"/>
                  <a:pt x="4624559" y="3862935"/>
                </a:cubicBezTo>
                <a:cubicBezTo>
                  <a:pt x="4617029" y="3873602"/>
                  <a:pt x="4618284" y="3884895"/>
                  <a:pt x="4614520" y="3893677"/>
                </a:cubicBezTo>
                <a:cubicBezTo>
                  <a:pt x="4608873" y="3905598"/>
                  <a:pt x="4598835" y="3923793"/>
                  <a:pt x="4591306" y="3923165"/>
                </a:cubicBezTo>
                <a:cubicBezTo>
                  <a:pt x="4579386" y="3922539"/>
                  <a:pt x="4560563" y="3911246"/>
                  <a:pt x="4557426" y="3900579"/>
                </a:cubicBezTo>
                <a:cubicBezTo>
                  <a:pt x="4546133" y="3865444"/>
                  <a:pt x="4538605" y="3828427"/>
                  <a:pt x="4532330" y="3791410"/>
                </a:cubicBezTo>
                <a:cubicBezTo>
                  <a:pt x="4529193" y="3771961"/>
                  <a:pt x="4531703" y="3750629"/>
                  <a:pt x="4531703" y="3723023"/>
                </a:cubicBezTo>
                <a:cubicBezTo>
                  <a:pt x="4489039" y="3786391"/>
                  <a:pt x="4489039" y="3786391"/>
                  <a:pt x="4448885" y="3766942"/>
                </a:cubicBezTo>
                <a:cubicBezTo>
                  <a:pt x="4448885" y="3697928"/>
                  <a:pt x="4448885" y="3628913"/>
                  <a:pt x="4448885" y="3559898"/>
                </a:cubicBezTo>
                <a:cubicBezTo>
                  <a:pt x="4453904" y="3551115"/>
                  <a:pt x="4459551" y="3542331"/>
                  <a:pt x="4463316" y="3532919"/>
                </a:cubicBezTo>
                <a:cubicBezTo>
                  <a:pt x="4539232" y="3348463"/>
                  <a:pt x="4617657" y="3164633"/>
                  <a:pt x="4690436" y="2978920"/>
                </a:cubicBezTo>
                <a:cubicBezTo>
                  <a:pt x="4737491" y="2859714"/>
                  <a:pt x="4812780" y="2770622"/>
                  <a:pt x="4927595" y="2711019"/>
                </a:cubicBezTo>
                <a:cubicBezTo>
                  <a:pt x="5054331" y="2645141"/>
                  <a:pt x="5170401" y="2562952"/>
                  <a:pt x="5275805" y="2466331"/>
                </a:cubicBezTo>
                <a:cubicBezTo>
                  <a:pt x="5408815" y="2343987"/>
                  <a:pt x="5557511" y="2251130"/>
                  <a:pt x="5731929" y="2199683"/>
                </a:cubicBezTo>
                <a:cubicBezTo>
                  <a:pt x="5787140" y="2183371"/>
                  <a:pt x="5821021" y="2146982"/>
                  <a:pt x="5826667" y="2087378"/>
                </a:cubicBezTo>
                <a:cubicBezTo>
                  <a:pt x="5832940" y="2022128"/>
                  <a:pt x="5859292" y="1965034"/>
                  <a:pt x="5894427" y="1910450"/>
                </a:cubicBezTo>
                <a:cubicBezTo>
                  <a:pt x="5978499" y="1781204"/>
                  <a:pt x="6077001" y="1665761"/>
                  <a:pt x="6199972" y="1572278"/>
                </a:cubicBezTo>
                <a:cubicBezTo>
                  <a:pt x="6214403" y="1560985"/>
                  <a:pt x="6231344" y="1547182"/>
                  <a:pt x="6236363" y="1530869"/>
                </a:cubicBezTo>
                <a:cubicBezTo>
                  <a:pt x="6242009" y="1512047"/>
                  <a:pt x="6242009" y="1486324"/>
                  <a:pt x="6233226" y="1470012"/>
                </a:cubicBezTo>
                <a:cubicBezTo>
                  <a:pt x="6227579" y="1459972"/>
                  <a:pt x="6201228" y="1456835"/>
                  <a:pt x="6184288" y="1457463"/>
                </a:cubicBezTo>
                <a:cubicBezTo>
                  <a:pt x="6162329" y="1457463"/>
                  <a:pt x="6140997" y="1465619"/>
                  <a:pt x="6119666" y="1467501"/>
                </a:cubicBezTo>
                <a:cubicBezTo>
                  <a:pt x="6071982" y="1471266"/>
                  <a:pt x="6023672" y="1479422"/>
                  <a:pt x="5976616" y="1475658"/>
                </a:cubicBezTo>
                <a:cubicBezTo>
                  <a:pt x="5930816" y="1471893"/>
                  <a:pt x="5898191" y="1425465"/>
                  <a:pt x="5893799" y="1374646"/>
                </a:cubicBezTo>
                <a:cubicBezTo>
                  <a:pt x="5890035" y="1329472"/>
                  <a:pt x="5926425" y="1321943"/>
                  <a:pt x="5956539" y="1308140"/>
                </a:cubicBezTo>
                <a:cubicBezTo>
                  <a:pt x="6000458" y="1288063"/>
                  <a:pt x="6043749" y="1267987"/>
                  <a:pt x="6087040" y="1246654"/>
                </a:cubicBezTo>
                <a:cubicBezTo>
                  <a:pt x="6104608" y="1237870"/>
                  <a:pt x="6119666" y="1224695"/>
                  <a:pt x="6108999" y="1201481"/>
                </a:cubicBezTo>
                <a:cubicBezTo>
                  <a:pt x="6098333" y="1178267"/>
                  <a:pt x="6077629" y="1175758"/>
                  <a:pt x="6058807" y="1185169"/>
                </a:cubicBezTo>
                <a:cubicBezTo>
                  <a:pt x="6040612" y="1194579"/>
                  <a:pt x="6021163" y="1208383"/>
                  <a:pt x="6009869" y="1225323"/>
                </a:cubicBezTo>
                <a:cubicBezTo>
                  <a:pt x="5984146" y="1262340"/>
                  <a:pt x="5950266" y="1282417"/>
                  <a:pt x="5906347" y="1288691"/>
                </a:cubicBezTo>
                <a:cubicBezTo>
                  <a:pt x="5825412" y="1299984"/>
                  <a:pt x="5751378" y="1281162"/>
                  <a:pt x="5689266" y="1229087"/>
                </a:cubicBezTo>
                <a:cubicBezTo>
                  <a:pt x="5647229" y="1193953"/>
                  <a:pt x="5609584" y="1152544"/>
                  <a:pt x="5573823" y="1109880"/>
                </a:cubicBezTo>
                <a:cubicBezTo>
                  <a:pt x="5509199" y="1033965"/>
                  <a:pt x="5517355" y="981262"/>
                  <a:pt x="5601428" y="927306"/>
                </a:cubicBezTo>
                <a:cubicBezTo>
                  <a:pt x="5669815" y="884015"/>
                  <a:pt x="5741339" y="844488"/>
                  <a:pt x="5812863" y="805588"/>
                </a:cubicBezTo>
                <a:cubicBezTo>
                  <a:pt x="5917641" y="748495"/>
                  <a:pt x="5959050" y="665050"/>
                  <a:pt x="5938972" y="547725"/>
                </a:cubicBezTo>
                <a:cubicBezTo>
                  <a:pt x="5935208" y="525139"/>
                  <a:pt x="5930816" y="502552"/>
                  <a:pt x="5928306" y="479338"/>
                </a:cubicBezTo>
                <a:cubicBezTo>
                  <a:pt x="5922660" y="424754"/>
                  <a:pt x="5939599" y="378325"/>
                  <a:pt x="5984774" y="344446"/>
                </a:cubicBezTo>
                <a:cubicBezTo>
                  <a:pt x="6021163" y="316840"/>
                  <a:pt x="6056298" y="286724"/>
                  <a:pt x="6093941" y="259746"/>
                </a:cubicBezTo>
                <a:cubicBezTo>
                  <a:pt x="6252675" y="145558"/>
                  <a:pt x="6425211" y="64622"/>
                  <a:pt x="6622844" y="48310"/>
                </a:cubicBezTo>
                <a:cubicBezTo>
                  <a:pt x="6690603" y="42664"/>
                  <a:pt x="6758991" y="45801"/>
                  <a:pt x="6826123" y="37017"/>
                </a:cubicBezTo>
                <a:cubicBezTo>
                  <a:pt x="6861886" y="36389"/>
                  <a:pt x="6898903" y="14431"/>
                  <a:pt x="693717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76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855341-7087-46B2-9738-26BDE092C1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1962" y="0"/>
            <a:ext cx="11068076" cy="4046220"/>
          </a:xfrm>
          <a:custGeom>
            <a:avLst/>
            <a:gdLst>
              <a:gd name="connsiteX0" fmla="*/ 0 w 11068076"/>
              <a:gd name="connsiteY0" fmla="*/ 0 h 4046220"/>
              <a:gd name="connsiteX1" fmla="*/ 11068076 w 11068076"/>
              <a:gd name="connsiteY1" fmla="*/ 0 h 4046220"/>
              <a:gd name="connsiteX2" fmla="*/ 10988145 w 11068076"/>
              <a:gd name="connsiteY2" fmla="*/ 236229 h 4046220"/>
              <a:gd name="connsiteX3" fmla="*/ 5534038 w 11068076"/>
              <a:gd name="connsiteY3" fmla="*/ 4046220 h 4046220"/>
              <a:gd name="connsiteX4" fmla="*/ 79931 w 11068076"/>
              <a:gd name="connsiteY4" fmla="*/ 236229 h 40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8076" h="4046220">
                <a:moveTo>
                  <a:pt x="0" y="0"/>
                </a:moveTo>
                <a:lnTo>
                  <a:pt x="11068076" y="0"/>
                </a:lnTo>
                <a:lnTo>
                  <a:pt x="10988145" y="236229"/>
                </a:lnTo>
                <a:cubicBezTo>
                  <a:pt x="10174085" y="2459531"/>
                  <a:pt x="8039357" y="4046220"/>
                  <a:pt x="5534038" y="4046220"/>
                </a:cubicBezTo>
                <a:cubicBezTo>
                  <a:pt x="3028719" y="4046220"/>
                  <a:pt x="893992" y="2459531"/>
                  <a:pt x="79931" y="2362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518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C67255-373D-4313-9B6D-8A19B11B157D}"/>
              </a:ext>
            </a:extLst>
          </p:cNvPr>
          <p:cNvGrpSpPr/>
          <p:nvPr userDrawn="1"/>
        </p:nvGrpSpPr>
        <p:grpSpPr>
          <a:xfrm>
            <a:off x="1439781" y="458044"/>
            <a:ext cx="9415959" cy="5864435"/>
            <a:chOff x="1102808" y="1419517"/>
            <a:chExt cx="5383089" cy="3796702"/>
          </a:xfrm>
          <a:solidFill>
            <a:schemeClr val="bg1">
              <a:alpha val="6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30FE16-31CC-4E60-B36B-CAD6FC491355}"/>
                </a:ext>
              </a:extLst>
            </p:cNvPr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B7351259-13D3-4E7F-8730-52C0E6C8AB7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4A46EEDB-D7F2-4992-87CE-B2069F61777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A61E4F-F426-407E-A619-45AC28E02060}"/>
                </a:ext>
              </a:extLst>
            </p:cNvPr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  <a:grpFill/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718B48D2-3B0F-49B4-A2DE-C27D8D50B20F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DE3CC93-1EAF-4A31-9980-27CC59E625ED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C316E0-D350-4F59-9875-67317542DDE2}"/>
                </a:ext>
              </a:extLst>
            </p:cNvPr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0F9DDD0-84A0-4CDD-9BF3-3B867D0BE8DA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01AB5D1-4012-4821-90EB-B95FBEFFC13F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F10234-0727-49A3-91D0-0A186685C088}"/>
                </a:ext>
              </a:extLst>
            </p:cNvPr>
            <p:cNvGrpSpPr/>
            <p:nvPr/>
          </p:nvGrpSpPr>
          <p:grpSpPr>
            <a:xfrm>
              <a:off x="4916748" y="1757491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82E303B6-8B3B-4EEB-B13B-9E53C10BD721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16476AD-8824-4D1D-BBAB-80DAC15CD181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A49A07-7323-4061-B87D-1AE379496011}"/>
                </a:ext>
              </a:extLst>
            </p:cNvPr>
            <p:cNvGrpSpPr/>
            <p:nvPr/>
          </p:nvGrpSpPr>
          <p:grpSpPr>
            <a:xfrm>
              <a:off x="1976173" y="3527844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4FB2E94-C804-4D04-9748-F88BDD9B994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1B76EFC-F62F-4A79-B8E7-7D7210F45FFE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E00259-B083-4F25-B18B-B88EB245EE19}"/>
                </a:ext>
              </a:extLst>
            </p:cNvPr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  <a:grpFill/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86ADB56-9A55-4F74-8589-A3C8F571E9FC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6799C01-DD16-40A7-9EDB-0C751A2D7334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0D2FA2-C0EF-4DA9-8079-99F6A791920A}"/>
                </a:ext>
              </a:extLst>
            </p:cNvPr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  <a:grpFill/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D9922D5-A155-4E8E-9FE9-9A11E979EF08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09054936-7CA6-4920-9461-21A163818561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789811F-70C6-4A44-9806-934AC83D835A}"/>
                </a:ext>
              </a:extLst>
            </p:cNvPr>
            <p:cNvGrpSpPr/>
            <p:nvPr/>
          </p:nvGrpSpPr>
          <p:grpSpPr>
            <a:xfrm>
              <a:off x="4469241" y="2121847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9645C03-C2BD-4062-837B-69A66B88158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63DDD87-B25B-4AF3-9442-6D80311020B4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06CA1-B16E-41C2-BCDE-B241236BC85C}"/>
                </a:ext>
              </a:extLst>
            </p:cNvPr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9042B2E7-5DE2-4F76-9798-F635C7746D6F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F6B5B3A-A7EB-4338-9C4A-82CBF2903F25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23029-3927-49BF-8A75-948D79C7460F}"/>
                </a:ext>
              </a:extLst>
            </p:cNvPr>
            <p:cNvGrpSpPr/>
            <p:nvPr/>
          </p:nvGrpSpPr>
          <p:grpSpPr>
            <a:xfrm>
              <a:off x="2217350" y="3528766"/>
              <a:ext cx="188449" cy="1391622"/>
              <a:chOff x="10653055" y="438150"/>
              <a:chExt cx="247650" cy="1828800"/>
            </a:xfrm>
            <a:grpFill/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D8E37D4-7970-4629-BDF0-A101C4EA4BFB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611CDC3-6598-46B2-8EBA-51C34DC083E6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DC98D9-A145-4C9E-89E8-C3947B729F29}"/>
                </a:ext>
              </a:extLst>
            </p:cNvPr>
            <p:cNvGrpSpPr/>
            <p:nvPr/>
          </p:nvGrpSpPr>
          <p:grpSpPr>
            <a:xfrm>
              <a:off x="2440455" y="3979819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0A2FBE0-BE6D-4EBE-B9A7-8A4A7330B5A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9293FE0-7B92-4043-8813-8D7BFCE5EA7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1D24A6-DED4-4CDA-8771-E87C8103A45E}"/>
                </a:ext>
              </a:extLst>
            </p:cNvPr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06420D7-0BF4-43C1-B41E-8A9D83217900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898EF58C-03E6-49A3-A860-0D488D07BFF6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B206F2-EBE9-4E85-A4AD-4DA00AB3EFB9}"/>
                </a:ext>
              </a:extLst>
            </p:cNvPr>
            <p:cNvGrpSpPr/>
            <p:nvPr/>
          </p:nvGrpSpPr>
          <p:grpSpPr>
            <a:xfrm>
              <a:off x="1102808" y="4055614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1474C22-4EA0-40F1-854E-E3B7401C5A51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5A1A914-5EB2-4791-AACB-00BA02983E2F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17347B-C23A-4C66-9BAE-63E7D0B211C4}"/>
                </a:ext>
              </a:extLst>
            </p:cNvPr>
            <p:cNvGrpSpPr/>
            <p:nvPr/>
          </p:nvGrpSpPr>
          <p:grpSpPr>
            <a:xfrm>
              <a:off x="6297448" y="1419517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684E804-F449-42C7-9D4A-8FC4FA427DD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D700BBF-C4CB-4ADB-B9F3-FD3980022DC2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67549EC-C631-4154-89C8-777D85720E6F}"/>
                </a:ext>
              </a:extLst>
            </p:cNvPr>
            <p:cNvGrpSpPr/>
            <p:nvPr/>
          </p:nvGrpSpPr>
          <p:grpSpPr>
            <a:xfrm>
              <a:off x="5615340" y="1500297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BFBDD0A-55E1-40FB-B546-533C1EC5A866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DC0EC65-CBE7-43AB-B6D1-5F2CE905F997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1175F8-B57E-4927-9BDF-74E9AF5D0C34}"/>
                </a:ext>
              </a:extLst>
            </p:cNvPr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0B35DDD-42F4-428E-BBA3-551328C75EC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F5528ED-1E05-43B1-9A43-D8C99729AAE9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929C28-23BC-43FC-939D-3937EA1E9953}"/>
                </a:ext>
              </a:extLst>
            </p:cNvPr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657F4D1-8049-4E1E-ACBD-C9209845AA0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A8B4CF2-29AE-4A7D-A009-26190E0105A1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3091C-A44B-428D-8915-B1D61246DC80}"/>
                </a:ext>
              </a:extLst>
            </p:cNvPr>
            <p:cNvGrpSpPr/>
            <p:nvPr/>
          </p:nvGrpSpPr>
          <p:grpSpPr>
            <a:xfrm>
              <a:off x="5161382" y="1476120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DDA6924-DE6E-417E-9FAD-4C50621B2B60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56F2321-F7B6-4734-A942-16895D732A1D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1AA17B-A86F-42CA-9361-DEC902955A7D}"/>
                </a:ext>
              </a:extLst>
            </p:cNvPr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55E01AA-AEB4-4B66-AF6F-54793F45EF7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729C273-5310-4452-B424-12D3A8A9878E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A003A2-9CD4-4F78-968E-4D8465C7D9EA}"/>
                </a:ext>
              </a:extLst>
            </p:cNvPr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830E0EC-0F5A-471D-A329-C070325C3B1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B7F74B8-329D-49D6-9458-09790843BAEE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2B3FA3-8826-47F0-9D57-7AE1CF78DBDF}"/>
                </a:ext>
              </a:extLst>
            </p:cNvPr>
            <p:cNvGrpSpPr/>
            <p:nvPr/>
          </p:nvGrpSpPr>
          <p:grpSpPr>
            <a:xfrm>
              <a:off x="3127455" y="3327948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FDC0D33-C985-4FAF-82F2-73747D352F6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B332085-8CC9-4079-B374-FA97CAAF2D52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2FBD34-65BC-4B68-866E-E5636C1582AA}"/>
                </a:ext>
              </a:extLst>
            </p:cNvPr>
            <p:cNvGrpSpPr/>
            <p:nvPr/>
          </p:nvGrpSpPr>
          <p:grpSpPr>
            <a:xfrm>
              <a:off x="3351373" y="311128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62FD932-6B09-41EA-81FD-8FE314F1E7F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6A08D8E-153C-4801-9199-6FAEA3F376C1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CBD306-B238-412D-ADB5-01EA50C57D35}"/>
                </a:ext>
              </a:extLst>
            </p:cNvPr>
            <p:cNvGrpSpPr/>
            <p:nvPr/>
          </p:nvGrpSpPr>
          <p:grpSpPr>
            <a:xfrm>
              <a:off x="4028873" y="333999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4FC6308-85BC-4515-B071-F08BBEF58F67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40C510D-955A-4FF9-845A-85DAA963E2E2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2D6E25-1502-4056-8B94-771299A6869D}"/>
                </a:ext>
              </a:extLst>
            </p:cNvPr>
            <p:cNvGrpSpPr/>
            <p:nvPr/>
          </p:nvGrpSpPr>
          <p:grpSpPr>
            <a:xfrm>
              <a:off x="3780152" y="34249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37059E7-B9E7-4868-B0C9-6E79F33BBE4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F25B6B-32A3-4E66-BC23-1E18DD05FACF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E5821D-6395-49D7-ACFD-E51B0C242DCA}"/>
                </a:ext>
              </a:extLst>
            </p:cNvPr>
            <p:cNvGrpSpPr/>
            <p:nvPr/>
          </p:nvGrpSpPr>
          <p:grpSpPr>
            <a:xfrm>
              <a:off x="6056432" y="1499565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634B1B0-23FD-480B-8D7B-EC1723883EE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7D0B594-C5A4-46B6-B62D-0FA775DA4FA9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6BB03475-DADF-4C47-BB65-2D3F7BB6C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569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6BB03475-DADF-4C47-BB65-2D3F7BB6C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3390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8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7" r:id="rId3"/>
    <p:sldLayoutId id="2147483746" r:id="rId4"/>
    <p:sldLayoutId id="2147483731" r:id="rId5"/>
    <p:sldLayoutId id="2147483737" r:id="rId6"/>
    <p:sldLayoutId id="2147483736" r:id="rId7"/>
    <p:sldLayoutId id="2147483740" r:id="rId8"/>
    <p:sldLayoutId id="2147483741" r:id="rId9"/>
    <p:sldLayoutId id="2147483744" r:id="rId10"/>
    <p:sldLayoutId id="2147483742" r:id="rId11"/>
    <p:sldLayoutId id="2147483745" r:id="rId12"/>
    <p:sldLayoutId id="2147483748" r:id="rId13"/>
    <p:sldLayoutId id="2147483749" r:id="rId14"/>
    <p:sldLayoutId id="2147483753" r:id="rId15"/>
    <p:sldLayoutId id="2147483754" r:id="rId16"/>
    <p:sldLayoutId id="2147483750" r:id="rId17"/>
    <p:sldLayoutId id="2147483751" r:id="rId18"/>
    <p:sldLayoutId id="2147483752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17751-16AD-4EBD-B1E4-9D4A2FB56604}"/>
              </a:ext>
            </a:extLst>
          </p:cNvPr>
          <p:cNvSpPr/>
          <p:nvPr/>
        </p:nvSpPr>
        <p:spPr>
          <a:xfrm>
            <a:off x="0" y="4535055"/>
            <a:ext cx="12192000" cy="2062798"/>
          </a:xfrm>
          <a:prstGeom prst="rect">
            <a:avLst/>
          </a:prstGeom>
          <a:gradFill flip="none" rotWithShape="1">
            <a:gsLst>
              <a:gs pos="16000">
                <a:schemeClr val="accent2">
                  <a:alpha val="0"/>
                </a:schemeClr>
              </a:gs>
              <a:gs pos="43000">
                <a:schemeClr val="accent1">
                  <a:alpha val="76000"/>
                </a:schemeClr>
              </a:gs>
              <a:gs pos="9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4867853"/>
            <a:ext cx="11887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SPY Twitter Sentiment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5650162"/>
            <a:ext cx="118870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Xiomara Chirinos </a:t>
            </a:r>
            <a:br>
              <a:rPr lang="en-US" altLang="ko-KR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Juan Zambrano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7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6A2D45-FE71-45F3-BC5E-44FEBBFAC98A}"/>
              </a:ext>
            </a:extLst>
          </p:cNvPr>
          <p:cNvGrpSpPr/>
          <p:nvPr/>
        </p:nvGrpSpPr>
        <p:grpSpPr>
          <a:xfrm>
            <a:off x="5855197" y="1815304"/>
            <a:ext cx="5786531" cy="4463593"/>
            <a:chOff x="5885014" y="654503"/>
            <a:chExt cx="5786531" cy="44635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E8CF79-C4DC-4256-B3FC-D8396EF89A35}"/>
                </a:ext>
              </a:extLst>
            </p:cNvPr>
            <p:cNvGrpSpPr/>
            <p:nvPr/>
          </p:nvGrpSpPr>
          <p:grpSpPr>
            <a:xfrm>
              <a:off x="6903917" y="718301"/>
              <a:ext cx="4767628" cy="701496"/>
              <a:chOff x="6751979" y="1666120"/>
              <a:chExt cx="4565926" cy="70149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E1C952-85DD-4DB6-AAE3-6860651F3B58}"/>
                  </a:ext>
                </a:extLst>
              </p:cNvPr>
              <p:cNvSpPr txBox="1"/>
              <p:nvPr/>
            </p:nvSpPr>
            <p:spPr>
              <a:xfrm>
                <a:off x="6810213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Brief introduction to financial markets and goals of our project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56C016-2CE9-4A41-AAAD-479E0F70132F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Topic Introduction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8954F2-9FF7-439F-AEAB-75F9457D5B63}"/>
                </a:ext>
              </a:extLst>
            </p:cNvPr>
            <p:cNvSpPr txBox="1"/>
            <p:nvPr/>
          </p:nvSpPr>
          <p:spPr>
            <a:xfrm>
              <a:off x="5885014" y="6545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E3EB12-866A-4616-9661-235355DF8A5F}"/>
                </a:ext>
              </a:extLst>
            </p:cNvPr>
            <p:cNvGrpSpPr/>
            <p:nvPr/>
          </p:nvGrpSpPr>
          <p:grpSpPr>
            <a:xfrm>
              <a:off x="6903916" y="1889512"/>
              <a:ext cx="4726109" cy="701496"/>
              <a:chOff x="6751979" y="1666120"/>
              <a:chExt cx="4526164" cy="70149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07198E-A196-4A48-A05D-D321491ED281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Using tweets, we analyze regular and financial sentiment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6944A9-8317-4701-8923-95546EBC6A8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Sentiment Analysis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A42029-48EF-40B7-A20B-9D05D2DD248A}"/>
                </a:ext>
              </a:extLst>
            </p:cNvPr>
            <p:cNvSpPr txBox="1"/>
            <p:nvPr/>
          </p:nvSpPr>
          <p:spPr>
            <a:xfrm>
              <a:off x="5885014" y="182571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4716221-0920-43D2-8214-692D549C8529}"/>
                </a:ext>
              </a:extLst>
            </p:cNvPr>
            <p:cNvGrpSpPr/>
            <p:nvPr/>
          </p:nvGrpSpPr>
          <p:grpSpPr>
            <a:xfrm>
              <a:off x="6903916" y="3060723"/>
              <a:ext cx="4726109" cy="886162"/>
              <a:chOff x="6751979" y="1666120"/>
              <a:chExt cx="4526164" cy="88616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8B8FD6-80F9-4576-90AF-C6AE8A378DB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We run classification and forecasting models to predict useful insight in our data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88DC5F-7B11-4BFE-A62A-1B2C2273B5B4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Statistical Models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212152-D2D8-461E-8E4F-7D4F53482A03}"/>
                </a:ext>
              </a:extLst>
            </p:cNvPr>
            <p:cNvSpPr txBox="1"/>
            <p:nvPr/>
          </p:nvSpPr>
          <p:spPr>
            <a:xfrm>
              <a:off x="5885014" y="299692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233B18-C5F8-4857-9674-02EC79188E0E}"/>
                </a:ext>
              </a:extLst>
            </p:cNvPr>
            <p:cNvGrpSpPr/>
            <p:nvPr/>
          </p:nvGrpSpPr>
          <p:grpSpPr>
            <a:xfrm>
              <a:off x="6903916" y="4231934"/>
              <a:ext cx="4726109" cy="886162"/>
              <a:chOff x="6751979" y="1666120"/>
              <a:chExt cx="4526164" cy="88616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B74CB9-D5B6-4AA3-9CED-9A69FC597DBC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We generate a conclusion and indicate a business application to our project 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F95DDF-9AF8-4AF7-867B-79BCE192BEEE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Business Applications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4A60E4-672D-45B2-B6C9-4CCEC944A519}"/>
                </a:ext>
              </a:extLst>
            </p:cNvPr>
            <p:cNvSpPr txBox="1"/>
            <p:nvPr/>
          </p:nvSpPr>
          <p:spPr>
            <a:xfrm>
              <a:off x="5885014" y="4168136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60830" y="565104"/>
            <a:ext cx="73686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1C3A331-50ED-4AA0-B149-94D8763F4B5C}"/>
              </a:ext>
            </a:extLst>
          </p:cNvPr>
          <p:cNvSpPr/>
          <p:nvPr/>
        </p:nvSpPr>
        <p:spPr>
          <a:xfrm>
            <a:off x="6779575" y="1703581"/>
            <a:ext cx="4012004" cy="3156876"/>
          </a:xfrm>
          <a:custGeom>
            <a:avLst/>
            <a:gdLst>
              <a:gd name="connsiteX0" fmla="*/ 935369 w 4012004"/>
              <a:gd name="connsiteY0" fmla="*/ 1848105 h 3156876"/>
              <a:gd name="connsiteX1" fmla="*/ 945185 w 4012004"/>
              <a:gd name="connsiteY1" fmla="*/ 1857921 h 3156876"/>
              <a:gd name="connsiteX2" fmla="*/ 945185 w 4012004"/>
              <a:gd name="connsiteY2" fmla="*/ 2044195 h 3156876"/>
              <a:gd name="connsiteX3" fmla="*/ 948513 w 4012004"/>
              <a:gd name="connsiteY3" fmla="*/ 2043523 h 3156876"/>
              <a:gd name="connsiteX4" fmla="*/ 1037128 w 4012004"/>
              <a:gd name="connsiteY4" fmla="*/ 2132138 h 3156876"/>
              <a:gd name="connsiteX5" fmla="*/ 1037128 w 4012004"/>
              <a:gd name="connsiteY5" fmla="*/ 2473212 h 3156876"/>
              <a:gd name="connsiteX6" fmla="*/ 948513 w 4012004"/>
              <a:gd name="connsiteY6" fmla="*/ 2561827 h 3156876"/>
              <a:gd name="connsiteX7" fmla="*/ 945185 w 4012004"/>
              <a:gd name="connsiteY7" fmla="*/ 2561155 h 3156876"/>
              <a:gd name="connsiteX8" fmla="*/ 945185 w 4012004"/>
              <a:gd name="connsiteY8" fmla="*/ 3147060 h 3156876"/>
              <a:gd name="connsiteX9" fmla="*/ 935369 w 4012004"/>
              <a:gd name="connsiteY9" fmla="*/ 3156876 h 3156876"/>
              <a:gd name="connsiteX10" fmla="*/ 925553 w 4012004"/>
              <a:gd name="connsiteY10" fmla="*/ 3147060 h 3156876"/>
              <a:gd name="connsiteX11" fmla="*/ 925553 w 4012004"/>
              <a:gd name="connsiteY11" fmla="*/ 2557192 h 3156876"/>
              <a:gd name="connsiteX12" fmla="*/ 914020 w 4012004"/>
              <a:gd name="connsiteY12" fmla="*/ 2554863 h 3156876"/>
              <a:gd name="connsiteX13" fmla="*/ 859898 w 4012004"/>
              <a:gd name="connsiteY13" fmla="*/ 2473212 h 3156876"/>
              <a:gd name="connsiteX14" fmla="*/ 859898 w 4012004"/>
              <a:gd name="connsiteY14" fmla="*/ 2132138 h 3156876"/>
              <a:gd name="connsiteX15" fmla="*/ 914020 w 4012004"/>
              <a:gd name="connsiteY15" fmla="*/ 2050487 h 3156876"/>
              <a:gd name="connsiteX16" fmla="*/ 925553 w 4012004"/>
              <a:gd name="connsiteY16" fmla="*/ 2048159 h 3156876"/>
              <a:gd name="connsiteX17" fmla="*/ 925553 w 4012004"/>
              <a:gd name="connsiteY17" fmla="*/ 1857921 h 3156876"/>
              <a:gd name="connsiteX18" fmla="*/ 935369 w 4012004"/>
              <a:gd name="connsiteY18" fmla="*/ 1848105 h 3156876"/>
              <a:gd name="connsiteX19" fmla="*/ 88615 w 4012004"/>
              <a:gd name="connsiteY19" fmla="*/ 1565010 h 3156876"/>
              <a:gd name="connsiteX20" fmla="*/ 98431 w 4012004"/>
              <a:gd name="connsiteY20" fmla="*/ 1574826 h 3156876"/>
              <a:gd name="connsiteX21" fmla="*/ 98431 w 4012004"/>
              <a:gd name="connsiteY21" fmla="*/ 2000946 h 3156876"/>
              <a:gd name="connsiteX22" fmla="*/ 123108 w 4012004"/>
              <a:gd name="connsiteY22" fmla="*/ 2005928 h 3156876"/>
              <a:gd name="connsiteX23" fmla="*/ 177230 w 4012004"/>
              <a:gd name="connsiteY23" fmla="*/ 2087579 h 3156876"/>
              <a:gd name="connsiteX24" fmla="*/ 177230 w 4012004"/>
              <a:gd name="connsiteY24" fmla="*/ 2510024 h 3156876"/>
              <a:gd name="connsiteX25" fmla="*/ 123108 w 4012004"/>
              <a:gd name="connsiteY25" fmla="*/ 2591675 h 3156876"/>
              <a:gd name="connsiteX26" fmla="*/ 98431 w 4012004"/>
              <a:gd name="connsiteY26" fmla="*/ 2596658 h 3156876"/>
              <a:gd name="connsiteX27" fmla="*/ 98431 w 4012004"/>
              <a:gd name="connsiteY27" fmla="*/ 2863965 h 3156876"/>
              <a:gd name="connsiteX28" fmla="*/ 88615 w 4012004"/>
              <a:gd name="connsiteY28" fmla="*/ 2873781 h 3156876"/>
              <a:gd name="connsiteX29" fmla="*/ 78799 w 4012004"/>
              <a:gd name="connsiteY29" fmla="*/ 2863965 h 3156876"/>
              <a:gd name="connsiteX30" fmla="*/ 78799 w 4012004"/>
              <a:gd name="connsiteY30" fmla="*/ 2596658 h 3156876"/>
              <a:gd name="connsiteX31" fmla="*/ 54122 w 4012004"/>
              <a:gd name="connsiteY31" fmla="*/ 2591675 h 3156876"/>
              <a:gd name="connsiteX32" fmla="*/ 0 w 4012004"/>
              <a:gd name="connsiteY32" fmla="*/ 2510024 h 3156876"/>
              <a:gd name="connsiteX33" fmla="*/ 0 w 4012004"/>
              <a:gd name="connsiteY33" fmla="*/ 2087579 h 3156876"/>
              <a:gd name="connsiteX34" fmla="*/ 54122 w 4012004"/>
              <a:gd name="connsiteY34" fmla="*/ 2005928 h 3156876"/>
              <a:gd name="connsiteX35" fmla="*/ 78799 w 4012004"/>
              <a:gd name="connsiteY35" fmla="*/ 2000946 h 3156876"/>
              <a:gd name="connsiteX36" fmla="*/ 78799 w 4012004"/>
              <a:gd name="connsiteY36" fmla="*/ 1574826 h 3156876"/>
              <a:gd name="connsiteX37" fmla="*/ 88615 w 4012004"/>
              <a:gd name="connsiteY37" fmla="*/ 1565010 h 3156876"/>
              <a:gd name="connsiteX38" fmla="*/ 1586411 w 4012004"/>
              <a:gd name="connsiteY38" fmla="*/ 1177255 h 3156876"/>
              <a:gd name="connsiteX39" fmla="*/ 1596227 w 4012004"/>
              <a:gd name="connsiteY39" fmla="*/ 1187071 h 3156876"/>
              <a:gd name="connsiteX40" fmla="*/ 1596227 w 4012004"/>
              <a:gd name="connsiteY40" fmla="*/ 1351438 h 3156876"/>
              <a:gd name="connsiteX41" fmla="*/ 1620904 w 4012004"/>
              <a:gd name="connsiteY41" fmla="*/ 1356420 h 3156876"/>
              <a:gd name="connsiteX42" fmla="*/ 1675026 w 4012004"/>
              <a:gd name="connsiteY42" fmla="*/ 1438071 h 3156876"/>
              <a:gd name="connsiteX43" fmla="*/ 1675026 w 4012004"/>
              <a:gd name="connsiteY43" fmla="*/ 1701703 h 3156876"/>
              <a:gd name="connsiteX44" fmla="*/ 1620904 w 4012004"/>
              <a:gd name="connsiteY44" fmla="*/ 1783354 h 3156876"/>
              <a:gd name="connsiteX45" fmla="*/ 1596227 w 4012004"/>
              <a:gd name="connsiteY45" fmla="*/ 1788336 h 3156876"/>
              <a:gd name="connsiteX46" fmla="*/ 1596227 w 4012004"/>
              <a:gd name="connsiteY46" fmla="*/ 1952702 h 3156876"/>
              <a:gd name="connsiteX47" fmla="*/ 1586411 w 4012004"/>
              <a:gd name="connsiteY47" fmla="*/ 1962518 h 3156876"/>
              <a:gd name="connsiteX48" fmla="*/ 1576595 w 4012004"/>
              <a:gd name="connsiteY48" fmla="*/ 1952702 h 3156876"/>
              <a:gd name="connsiteX49" fmla="*/ 1576595 w 4012004"/>
              <a:gd name="connsiteY49" fmla="*/ 1788336 h 3156876"/>
              <a:gd name="connsiteX50" fmla="*/ 1551918 w 4012004"/>
              <a:gd name="connsiteY50" fmla="*/ 1783354 h 3156876"/>
              <a:gd name="connsiteX51" fmla="*/ 1497796 w 4012004"/>
              <a:gd name="connsiteY51" fmla="*/ 1701703 h 3156876"/>
              <a:gd name="connsiteX52" fmla="*/ 1497796 w 4012004"/>
              <a:gd name="connsiteY52" fmla="*/ 1438071 h 3156876"/>
              <a:gd name="connsiteX53" fmla="*/ 1551918 w 4012004"/>
              <a:gd name="connsiteY53" fmla="*/ 1356420 h 3156876"/>
              <a:gd name="connsiteX54" fmla="*/ 1576595 w 4012004"/>
              <a:gd name="connsiteY54" fmla="*/ 1351438 h 3156876"/>
              <a:gd name="connsiteX55" fmla="*/ 1576595 w 4012004"/>
              <a:gd name="connsiteY55" fmla="*/ 1187071 h 3156876"/>
              <a:gd name="connsiteX56" fmla="*/ 1586411 w 4012004"/>
              <a:gd name="connsiteY56" fmla="*/ 1177255 h 3156876"/>
              <a:gd name="connsiteX57" fmla="*/ 2426794 w 4012004"/>
              <a:gd name="connsiteY57" fmla="*/ 488999 h 3156876"/>
              <a:gd name="connsiteX58" fmla="*/ 2436610 w 4012004"/>
              <a:gd name="connsiteY58" fmla="*/ 498815 h 3156876"/>
              <a:gd name="connsiteX59" fmla="*/ 2436610 w 4012004"/>
              <a:gd name="connsiteY59" fmla="*/ 589710 h 3156876"/>
              <a:gd name="connsiteX60" fmla="*/ 2465450 w 4012004"/>
              <a:gd name="connsiteY60" fmla="*/ 595532 h 3156876"/>
              <a:gd name="connsiteX61" fmla="*/ 2515409 w 4012004"/>
              <a:gd name="connsiteY61" fmla="*/ 670903 h 3156876"/>
              <a:gd name="connsiteX62" fmla="*/ 2515409 w 4012004"/>
              <a:gd name="connsiteY62" fmla="*/ 1726684 h 3156876"/>
              <a:gd name="connsiteX63" fmla="*/ 2465450 w 4012004"/>
              <a:gd name="connsiteY63" fmla="*/ 1802055 h 3156876"/>
              <a:gd name="connsiteX64" fmla="*/ 2436610 w 4012004"/>
              <a:gd name="connsiteY64" fmla="*/ 1807877 h 3156876"/>
              <a:gd name="connsiteX65" fmla="*/ 2436610 w 4012004"/>
              <a:gd name="connsiteY65" fmla="*/ 1984270 h 3156876"/>
              <a:gd name="connsiteX66" fmla="*/ 2426794 w 4012004"/>
              <a:gd name="connsiteY66" fmla="*/ 1994086 h 3156876"/>
              <a:gd name="connsiteX67" fmla="*/ 2416978 w 4012004"/>
              <a:gd name="connsiteY67" fmla="*/ 1984270 h 3156876"/>
              <a:gd name="connsiteX68" fmla="*/ 2416978 w 4012004"/>
              <a:gd name="connsiteY68" fmla="*/ 1807877 h 3156876"/>
              <a:gd name="connsiteX69" fmla="*/ 2388138 w 4012004"/>
              <a:gd name="connsiteY69" fmla="*/ 1802055 h 3156876"/>
              <a:gd name="connsiteX70" fmla="*/ 2338179 w 4012004"/>
              <a:gd name="connsiteY70" fmla="*/ 1726684 h 3156876"/>
              <a:gd name="connsiteX71" fmla="*/ 2338179 w 4012004"/>
              <a:gd name="connsiteY71" fmla="*/ 670903 h 3156876"/>
              <a:gd name="connsiteX72" fmla="*/ 2388138 w 4012004"/>
              <a:gd name="connsiteY72" fmla="*/ 595532 h 3156876"/>
              <a:gd name="connsiteX73" fmla="*/ 2416978 w 4012004"/>
              <a:gd name="connsiteY73" fmla="*/ 589710 h 3156876"/>
              <a:gd name="connsiteX74" fmla="*/ 2416978 w 4012004"/>
              <a:gd name="connsiteY74" fmla="*/ 498815 h 3156876"/>
              <a:gd name="connsiteX75" fmla="*/ 2426794 w 4012004"/>
              <a:gd name="connsiteY75" fmla="*/ 488999 h 3156876"/>
              <a:gd name="connsiteX76" fmla="*/ 3058591 w 4012004"/>
              <a:gd name="connsiteY76" fmla="*/ 20757 h 3156876"/>
              <a:gd name="connsiteX77" fmla="*/ 3068407 w 4012004"/>
              <a:gd name="connsiteY77" fmla="*/ 30573 h 3156876"/>
              <a:gd name="connsiteX78" fmla="*/ 3068407 w 4012004"/>
              <a:gd name="connsiteY78" fmla="*/ 236262 h 3156876"/>
              <a:gd name="connsiteX79" fmla="*/ 3093084 w 4012004"/>
              <a:gd name="connsiteY79" fmla="*/ 241244 h 3156876"/>
              <a:gd name="connsiteX80" fmla="*/ 3147206 w 4012004"/>
              <a:gd name="connsiteY80" fmla="*/ 322895 h 3156876"/>
              <a:gd name="connsiteX81" fmla="*/ 3147206 w 4012004"/>
              <a:gd name="connsiteY81" fmla="*/ 871974 h 3156876"/>
              <a:gd name="connsiteX82" fmla="*/ 3093084 w 4012004"/>
              <a:gd name="connsiteY82" fmla="*/ 953625 h 3156876"/>
              <a:gd name="connsiteX83" fmla="*/ 3068407 w 4012004"/>
              <a:gd name="connsiteY83" fmla="*/ 958607 h 3156876"/>
              <a:gd name="connsiteX84" fmla="*/ 3068407 w 4012004"/>
              <a:gd name="connsiteY84" fmla="*/ 1319712 h 3156876"/>
              <a:gd name="connsiteX85" fmla="*/ 3058591 w 4012004"/>
              <a:gd name="connsiteY85" fmla="*/ 1329528 h 3156876"/>
              <a:gd name="connsiteX86" fmla="*/ 3048775 w 4012004"/>
              <a:gd name="connsiteY86" fmla="*/ 1319712 h 3156876"/>
              <a:gd name="connsiteX87" fmla="*/ 3048775 w 4012004"/>
              <a:gd name="connsiteY87" fmla="*/ 958607 h 3156876"/>
              <a:gd name="connsiteX88" fmla="*/ 3024098 w 4012004"/>
              <a:gd name="connsiteY88" fmla="*/ 953625 h 3156876"/>
              <a:gd name="connsiteX89" fmla="*/ 2969976 w 4012004"/>
              <a:gd name="connsiteY89" fmla="*/ 871974 h 3156876"/>
              <a:gd name="connsiteX90" fmla="*/ 2969976 w 4012004"/>
              <a:gd name="connsiteY90" fmla="*/ 322895 h 3156876"/>
              <a:gd name="connsiteX91" fmla="*/ 3024098 w 4012004"/>
              <a:gd name="connsiteY91" fmla="*/ 241244 h 3156876"/>
              <a:gd name="connsiteX92" fmla="*/ 3048775 w 4012004"/>
              <a:gd name="connsiteY92" fmla="*/ 236262 h 3156876"/>
              <a:gd name="connsiteX93" fmla="*/ 3048775 w 4012004"/>
              <a:gd name="connsiteY93" fmla="*/ 30573 h 3156876"/>
              <a:gd name="connsiteX94" fmla="*/ 3058591 w 4012004"/>
              <a:gd name="connsiteY94" fmla="*/ 20757 h 3156876"/>
              <a:gd name="connsiteX95" fmla="*/ 3923389 w 4012004"/>
              <a:gd name="connsiteY95" fmla="*/ 0 h 3156876"/>
              <a:gd name="connsiteX96" fmla="*/ 3933205 w 4012004"/>
              <a:gd name="connsiteY96" fmla="*/ 9816 h 3156876"/>
              <a:gd name="connsiteX97" fmla="*/ 3933205 w 4012004"/>
              <a:gd name="connsiteY97" fmla="*/ 58587 h 3156876"/>
              <a:gd name="connsiteX98" fmla="*/ 3957882 w 4012004"/>
              <a:gd name="connsiteY98" fmla="*/ 63569 h 3156876"/>
              <a:gd name="connsiteX99" fmla="*/ 4012004 w 4012004"/>
              <a:gd name="connsiteY99" fmla="*/ 145220 h 3156876"/>
              <a:gd name="connsiteX100" fmla="*/ 4012004 w 4012004"/>
              <a:gd name="connsiteY100" fmla="*/ 467633 h 3156876"/>
              <a:gd name="connsiteX101" fmla="*/ 3957882 w 4012004"/>
              <a:gd name="connsiteY101" fmla="*/ 549284 h 3156876"/>
              <a:gd name="connsiteX102" fmla="*/ 3933205 w 4012004"/>
              <a:gd name="connsiteY102" fmla="*/ 554266 h 3156876"/>
              <a:gd name="connsiteX103" fmla="*/ 3933205 w 4012004"/>
              <a:gd name="connsiteY103" fmla="*/ 775447 h 3156876"/>
              <a:gd name="connsiteX104" fmla="*/ 3923389 w 4012004"/>
              <a:gd name="connsiteY104" fmla="*/ 785263 h 3156876"/>
              <a:gd name="connsiteX105" fmla="*/ 3913573 w 4012004"/>
              <a:gd name="connsiteY105" fmla="*/ 775447 h 3156876"/>
              <a:gd name="connsiteX106" fmla="*/ 3913573 w 4012004"/>
              <a:gd name="connsiteY106" fmla="*/ 554266 h 3156876"/>
              <a:gd name="connsiteX107" fmla="*/ 3888896 w 4012004"/>
              <a:gd name="connsiteY107" fmla="*/ 549284 h 3156876"/>
              <a:gd name="connsiteX108" fmla="*/ 3834774 w 4012004"/>
              <a:gd name="connsiteY108" fmla="*/ 467633 h 3156876"/>
              <a:gd name="connsiteX109" fmla="*/ 3834774 w 4012004"/>
              <a:gd name="connsiteY109" fmla="*/ 145220 h 3156876"/>
              <a:gd name="connsiteX110" fmla="*/ 3888896 w 4012004"/>
              <a:gd name="connsiteY110" fmla="*/ 63569 h 3156876"/>
              <a:gd name="connsiteX111" fmla="*/ 3913573 w 4012004"/>
              <a:gd name="connsiteY111" fmla="*/ 58587 h 3156876"/>
              <a:gd name="connsiteX112" fmla="*/ 3913573 w 4012004"/>
              <a:gd name="connsiteY112" fmla="*/ 9816 h 3156876"/>
              <a:gd name="connsiteX113" fmla="*/ 3923389 w 4012004"/>
              <a:gd name="connsiteY113" fmla="*/ 0 h 315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012004" h="3156876">
                <a:moveTo>
                  <a:pt x="935369" y="1848105"/>
                </a:moveTo>
                <a:cubicBezTo>
                  <a:pt x="940790" y="1848105"/>
                  <a:pt x="945185" y="1852500"/>
                  <a:pt x="945185" y="1857921"/>
                </a:cubicBezTo>
                <a:lnTo>
                  <a:pt x="945185" y="2044195"/>
                </a:lnTo>
                <a:lnTo>
                  <a:pt x="948513" y="2043523"/>
                </a:lnTo>
                <a:cubicBezTo>
                  <a:pt x="997454" y="2043523"/>
                  <a:pt x="1037128" y="2083197"/>
                  <a:pt x="1037128" y="2132138"/>
                </a:cubicBezTo>
                <a:lnTo>
                  <a:pt x="1037128" y="2473212"/>
                </a:lnTo>
                <a:cubicBezTo>
                  <a:pt x="1037128" y="2522153"/>
                  <a:pt x="997454" y="2561827"/>
                  <a:pt x="948513" y="2561827"/>
                </a:cubicBezTo>
                <a:lnTo>
                  <a:pt x="945185" y="2561155"/>
                </a:lnTo>
                <a:lnTo>
                  <a:pt x="945185" y="3147060"/>
                </a:lnTo>
                <a:cubicBezTo>
                  <a:pt x="945185" y="3152481"/>
                  <a:pt x="940790" y="3156876"/>
                  <a:pt x="935369" y="3156876"/>
                </a:cubicBezTo>
                <a:cubicBezTo>
                  <a:pt x="929948" y="3156876"/>
                  <a:pt x="925553" y="3152481"/>
                  <a:pt x="925553" y="3147060"/>
                </a:cubicBezTo>
                <a:lnTo>
                  <a:pt x="925553" y="2557192"/>
                </a:lnTo>
                <a:lnTo>
                  <a:pt x="914020" y="2554863"/>
                </a:lnTo>
                <a:cubicBezTo>
                  <a:pt x="882214" y="2541411"/>
                  <a:pt x="859898" y="2509918"/>
                  <a:pt x="859898" y="2473212"/>
                </a:cubicBezTo>
                <a:lnTo>
                  <a:pt x="859898" y="2132138"/>
                </a:lnTo>
                <a:cubicBezTo>
                  <a:pt x="859898" y="2095432"/>
                  <a:pt x="882214" y="2063939"/>
                  <a:pt x="914020" y="2050487"/>
                </a:cubicBezTo>
                <a:lnTo>
                  <a:pt x="925553" y="2048159"/>
                </a:lnTo>
                <a:lnTo>
                  <a:pt x="925553" y="1857921"/>
                </a:lnTo>
                <a:cubicBezTo>
                  <a:pt x="925553" y="1852500"/>
                  <a:pt x="929948" y="1848105"/>
                  <a:pt x="935369" y="1848105"/>
                </a:cubicBezTo>
                <a:close/>
                <a:moveTo>
                  <a:pt x="88615" y="1565010"/>
                </a:moveTo>
                <a:cubicBezTo>
                  <a:pt x="94036" y="1565010"/>
                  <a:pt x="98431" y="1569405"/>
                  <a:pt x="98431" y="1574826"/>
                </a:cubicBezTo>
                <a:lnTo>
                  <a:pt x="98431" y="2000946"/>
                </a:lnTo>
                <a:lnTo>
                  <a:pt x="123108" y="2005928"/>
                </a:lnTo>
                <a:cubicBezTo>
                  <a:pt x="154913" y="2019380"/>
                  <a:pt x="177230" y="2050873"/>
                  <a:pt x="177230" y="2087579"/>
                </a:cubicBezTo>
                <a:lnTo>
                  <a:pt x="177230" y="2510024"/>
                </a:lnTo>
                <a:cubicBezTo>
                  <a:pt x="177230" y="2546730"/>
                  <a:pt x="154913" y="2578223"/>
                  <a:pt x="123108" y="2591675"/>
                </a:cubicBezTo>
                <a:lnTo>
                  <a:pt x="98431" y="2596658"/>
                </a:lnTo>
                <a:lnTo>
                  <a:pt x="98431" y="2863965"/>
                </a:lnTo>
                <a:cubicBezTo>
                  <a:pt x="98431" y="2869386"/>
                  <a:pt x="94036" y="2873781"/>
                  <a:pt x="88615" y="2873781"/>
                </a:cubicBezTo>
                <a:cubicBezTo>
                  <a:pt x="83194" y="2873781"/>
                  <a:pt x="78799" y="2869386"/>
                  <a:pt x="78799" y="2863965"/>
                </a:cubicBezTo>
                <a:lnTo>
                  <a:pt x="78799" y="2596658"/>
                </a:lnTo>
                <a:lnTo>
                  <a:pt x="54122" y="2591675"/>
                </a:lnTo>
                <a:cubicBezTo>
                  <a:pt x="22316" y="2578223"/>
                  <a:pt x="0" y="2546730"/>
                  <a:pt x="0" y="2510024"/>
                </a:cubicBezTo>
                <a:lnTo>
                  <a:pt x="0" y="2087579"/>
                </a:lnTo>
                <a:cubicBezTo>
                  <a:pt x="0" y="2050873"/>
                  <a:pt x="22316" y="2019380"/>
                  <a:pt x="54122" y="2005928"/>
                </a:cubicBezTo>
                <a:lnTo>
                  <a:pt x="78799" y="2000946"/>
                </a:lnTo>
                <a:lnTo>
                  <a:pt x="78799" y="1574826"/>
                </a:lnTo>
                <a:cubicBezTo>
                  <a:pt x="78799" y="1569405"/>
                  <a:pt x="83194" y="1565010"/>
                  <a:pt x="88615" y="1565010"/>
                </a:cubicBezTo>
                <a:close/>
                <a:moveTo>
                  <a:pt x="1586411" y="1177255"/>
                </a:moveTo>
                <a:cubicBezTo>
                  <a:pt x="1591832" y="1177255"/>
                  <a:pt x="1596227" y="1181650"/>
                  <a:pt x="1596227" y="1187071"/>
                </a:cubicBezTo>
                <a:lnTo>
                  <a:pt x="1596227" y="1351438"/>
                </a:lnTo>
                <a:lnTo>
                  <a:pt x="1620904" y="1356420"/>
                </a:lnTo>
                <a:cubicBezTo>
                  <a:pt x="1652709" y="1369872"/>
                  <a:pt x="1675026" y="1401365"/>
                  <a:pt x="1675026" y="1438071"/>
                </a:cubicBezTo>
                <a:lnTo>
                  <a:pt x="1675026" y="1701703"/>
                </a:lnTo>
                <a:cubicBezTo>
                  <a:pt x="1675026" y="1738409"/>
                  <a:pt x="1652709" y="1769902"/>
                  <a:pt x="1620904" y="1783354"/>
                </a:cubicBezTo>
                <a:lnTo>
                  <a:pt x="1596227" y="1788336"/>
                </a:lnTo>
                <a:lnTo>
                  <a:pt x="1596227" y="1952702"/>
                </a:lnTo>
                <a:cubicBezTo>
                  <a:pt x="1596227" y="1958123"/>
                  <a:pt x="1591832" y="1962518"/>
                  <a:pt x="1586411" y="1962518"/>
                </a:cubicBezTo>
                <a:cubicBezTo>
                  <a:pt x="1580990" y="1962518"/>
                  <a:pt x="1576595" y="1958123"/>
                  <a:pt x="1576595" y="1952702"/>
                </a:cubicBezTo>
                <a:lnTo>
                  <a:pt x="1576595" y="1788336"/>
                </a:lnTo>
                <a:lnTo>
                  <a:pt x="1551918" y="1783354"/>
                </a:lnTo>
                <a:cubicBezTo>
                  <a:pt x="1520113" y="1769902"/>
                  <a:pt x="1497796" y="1738409"/>
                  <a:pt x="1497796" y="1701703"/>
                </a:cubicBezTo>
                <a:lnTo>
                  <a:pt x="1497796" y="1438071"/>
                </a:lnTo>
                <a:cubicBezTo>
                  <a:pt x="1497796" y="1401365"/>
                  <a:pt x="1520113" y="1369872"/>
                  <a:pt x="1551918" y="1356420"/>
                </a:cubicBezTo>
                <a:lnTo>
                  <a:pt x="1576595" y="1351438"/>
                </a:lnTo>
                <a:lnTo>
                  <a:pt x="1576595" y="1187071"/>
                </a:lnTo>
                <a:cubicBezTo>
                  <a:pt x="1576595" y="1181650"/>
                  <a:pt x="1580990" y="1177255"/>
                  <a:pt x="1586411" y="1177255"/>
                </a:cubicBezTo>
                <a:close/>
                <a:moveTo>
                  <a:pt x="2426794" y="488999"/>
                </a:moveTo>
                <a:cubicBezTo>
                  <a:pt x="2432215" y="488999"/>
                  <a:pt x="2436610" y="493394"/>
                  <a:pt x="2436610" y="498815"/>
                </a:cubicBezTo>
                <a:lnTo>
                  <a:pt x="2436610" y="589710"/>
                </a:lnTo>
                <a:lnTo>
                  <a:pt x="2465450" y="595532"/>
                </a:lnTo>
                <a:cubicBezTo>
                  <a:pt x="2494809" y="607950"/>
                  <a:pt x="2515409" y="637021"/>
                  <a:pt x="2515409" y="670903"/>
                </a:cubicBezTo>
                <a:lnTo>
                  <a:pt x="2515409" y="1726684"/>
                </a:lnTo>
                <a:cubicBezTo>
                  <a:pt x="2515409" y="1760566"/>
                  <a:pt x="2494809" y="1789637"/>
                  <a:pt x="2465450" y="1802055"/>
                </a:cubicBezTo>
                <a:lnTo>
                  <a:pt x="2436610" y="1807877"/>
                </a:lnTo>
                <a:lnTo>
                  <a:pt x="2436610" y="1984270"/>
                </a:lnTo>
                <a:cubicBezTo>
                  <a:pt x="2436610" y="1989691"/>
                  <a:pt x="2432215" y="1994086"/>
                  <a:pt x="2426794" y="1994086"/>
                </a:cubicBezTo>
                <a:cubicBezTo>
                  <a:pt x="2421373" y="1994086"/>
                  <a:pt x="2416978" y="1989691"/>
                  <a:pt x="2416978" y="1984270"/>
                </a:cubicBezTo>
                <a:lnTo>
                  <a:pt x="2416978" y="1807877"/>
                </a:lnTo>
                <a:lnTo>
                  <a:pt x="2388138" y="1802055"/>
                </a:lnTo>
                <a:cubicBezTo>
                  <a:pt x="2358779" y="1789637"/>
                  <a:pt x="2338179" y="1760566"/>
                  <a:pt x="2338179" y="1726684"/>
                </a:cubicBezTo>
                <a:lnTo>
                  <a:pt x="2338179" y="670903"/>
                </a:lnTo>
                <a:cubicBezTo>
                  <a:pt x="2338179" y="637021"/>
                  <a:pt x="2358779" y="607950"/>
                  <a:pt x="2388138" y="595532"/>
                </a:cubicBezTo>
                <a:lnTo>
                  <a:pt x="2416978" y="589710"/>
                </a:lnTo>
                <a:lnTo>
                  <a:pt x="2416978" y="498815"/>
                </a:lnTo>
                <a:cubicBezTo>
                  <a:pt x="2416978" y="493394"/>
                  <a:pt x="2421373" y="488999"/>
                  <a:pt x="2426794" y="488999"/>
                </a:cubicBezTo>
                <a:close/>
                <a:moveTo>
                  <a:pt x="3058591" y="20757"/>
                </a:moveTo>
                <a:cubicBezTo>
                  <a:pt x="3064012" y="20757"/>
                  <a:pt x="3068407" y="25152"/>
                  <a:pt x="3068407" y="30573"/>
                </a:cubicBezTo>
                <a:lnTo>
                  <a:pt x="3068407" y="236262"/>
                </a:lnTo>
                <a:lnTo>
                  <a:pt x="3093084" y="241244"/>
                </a:lnTo>
                <a:cubicBezTo>
                  <a:pt x="3124889" y="254696"/>
                  <a:pt x="3147206" y="286189"/>
                  <a:pt x="3147206" y="322895"/>
                </a:cubicBezTo>
                <a:lnTo>
                  <a:pt x="3147206" y="871974"/>
                </a:lnTo>
                <a:cubicBezTo>
                  <a:pt x="3147206" y="908680"/>
                  <a:pt x="3124889" y="940173"/>
                  <a:pt x="3093084" y="953625"/>
                </a:cubicBezTo>
                <a:lnTo>
                  <a:pt x="3068407" y="958607"/>
                </a:lnTo>
                <a:lnTo>
                  <a:pt x="3068407" y="1319712"/>
                </a:lnTo>
                <a:cubicBezTo>
                  <a:pt x="3068407" y="1325133"/>
                  <a:pt x="3064012" y="1329528"/>
                  <a:pt x="3058591" y="1329528"/>
                </a:cubicBezTo>
                <a:cubicBezTo>
                  <a:pt x="3053170" y="1329528"/>
                  <a:pt x="3048775" y="1325133"/>
                  <a:pt x="3048775" y="1319712"/>
                </a:cubicBezTo>
                <a:lnTo>
                  <a:pt x="3048775" y="958607"/>
                </a:lnTo>
                <a:lnTo>
                  <a:pt x="3024098" y="953625"/>
                </a:lnTo>
                <a:cubicBezTo>
                  <a:pt x="2992293" y="940173"/>
                  <a:pt x="2969976" y="908680"/>
                  <a:pt x="2969976" y="871974"/>
                </a:cubicBezTo>
                <a:lnTo>
                  <a:pt x="2969976" y="322895"/>
                </a:lnTo>
                <a:cubicBezTo>
                  <a:pt x="2969976" y="286189"/>
                  <a:pt x="2992293" y="254696"/>
                  <a:pt x="3024098" y="241244"/>
                </a:cubicBezTo>
                <a:lnTo>
                  <a:pt x="3048775" y="236262"/>
                </a:lnTo>
                <a:lnTo>
                  <a:pt x="3048775" y="30573"/>
                </a:lnTo>
                <a:cubicBezTo>
                  <a:pt x="3048775" y="25152"/>
                  <a:pt x="3053170" y="20757"/>
                  <a:pt x="3058591" y="20757"/>
                </a:cubicBezTo>
                <a:close/>
                <a:moveTo>
                  <a:pt x="3923389" y="0"/>
                </a:moveTo>
                <a:cubicBezTo>
                  <a:pt x="3928810" y="0"/>
                  <a:pt x="3933205" y="4395"/>
                  <a:pt x="3933205" y="9816"/>
                </a:cubicBezTo>
                <a:lnTo>
                  <a:pt x="3933205" y="58587"/>
                </a:lnTo>
                <a:lnTo>
                  <a:pt x="3957882" y="63569"/>
                </a:lnTo>
                <a:cubicBezTo>
                  <a:pt x="3989687" y="77021"/>
                  <a:pt x="4012004" y="108514"/>
                  <a:pt x="4012004" y="145220"/>
                </a:cubicBezTo>
                <a:lnTo>
                  <a:pt x="4012004" y="467633"/>
                </a:lnTo>
                <a:cubicBezTo>
                  <a:pt x="4012004" y="504339"/>
                  <a:pt x="3989687" y="535832"/>
                  <a:pt x="3957882" y="549284"/>
                </a:cubicBezTo>
                <a:lnTo>
                  <a:pt x="3933205" y="554266"/>
                </a:lnTo>
                <a:lnTo>
                  <a:pt x="3933205" y="775447"/>
                </a:lnTo>
                <a:cubicBezTo>
                  <a:pt x="3933205" y="780868"/>
                  <a:pt x="3928810" y="785263"/>
                  <a:pt x="3923389" y="785263"/>
                </a:cubicBezTo>
                <a:cubicBezTo>
                  <a:pt x="3917968" y="785263"/>
                  <a:pt x="3913573" y="780868"/>
                  <a:pt x="3913573" y="775447"/>
                </a:cubicBezTo>
                <a:lnTo>
                  <a:pt x="3913573" y="554266"/>
                </a:lnTo>
                <a:lnTo>
                  <a:pt x="3888896" y="549284"/>
                </a:lnTo>
                <a:cubicBezTo>
                  <a:pt x="3857091" y="535832"/>
                  <a:pt x="3834774" y="504339"/>
                  <a:pt x="3834774" y="467633"/>
                </a:cubicBezTo>
                <a:lnTo>
                  <a:pt x="3834774" y="145220"/>
                </a:lnTo>
                <a:cubicBezTo>
                  <a:pt x="3834774" y="108514"/>
                  <a:pt x="3857091" y="77021"/>
                  <a:pt x="3888896" y="63569"/>
                </a:cubicBezTo>
                <a:lnTo>
                  <a:pt x="3913573" y="58587"/>
                </a:lnTo>
                <a:lnTo>
                  <a:pt x="3913573" y="9816"/>
                </a:lnTo>
                <a:cubicBezTo>
                  <a:pt x="3913573" y="4395"/>
                  <a:pt x="3917968" y="0"/>
                  <a:pt x="3923389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Topic Introduction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E9A33A4-5C19-4D66-9B2E-FA8E6573764B}"/>
              </a:ext>
            </a:extLst>
          </p:cNvPr>
          <p:cNvSpPr/>
          <p:nvPr/>
        </p:nvSpPr>
        <p:spPr>
          <a:xfrm>
            <a:off x="6162675" y="1289794"/>
            <a:ext cx="5062605" cy="3292445"/>
          </a:xfrm>
          <a:custGeom>
            <a:avLst/>
            <a:gdLst>
              <a:gd name="connsiteX0" fmla="*/ 88615 w 5062605"/>
              <a:gd name="connsiteY0" fmla="*/ 2479156 h 3292445"/>
              <a:gd name="connsiteX1" fmla="*/ 98431 w 5062605"/>
              <a:gd name="connsiteY1" fmla="*/ 2488972 h 3292445"/>
              <a:gd name="connsiteX2" fmla="*/ 98431 w 5062605"/>
              <a:gd name="connsiteY2" fmla="*/ 2537743 h 3292445"/>
              <a:gd name="connsiteX3" fmla="*/ 123108 w 5062605"/>
              <a:gd name="connsiteY3" fmla="*/ 2542725 h 3292445"/>
              <a:gd name="connsiteX4" fmla="*/ 177230 w 5062605"/>
              <a:gd name="connsiteY4" fmla="*/ 2624376 h 3292445"/>
              <a:gd name="connsiteX5" fmla="*/ 177230 w 5062605"/>
              <a:gd name="connsiteY5" fmla="*/ 2888009 h 3292445"/>
              <a:gd name="connsiteX6" fmla="*/ 123108 w 5062605"/>
              <a:gd name="connsiteY6" fmla="*/ 2969660 h 3292445"/>
              <a:gd name="connsiteX7" fmla="*/ 98431 w 5062605"/>
              <a:gd name="connsiteY7" fmla="*/ 2974643 h 3292445"/>
              <a:gd name="connsiteX8" fmla="*/ 98431 w 5062605"/>
              <a:gd name="connsiteY8" fmla="*/ 3254603 h 3292445"/>
              <a:gd name="connsiteX9" fmla="*/ 88615 w 5062605"/>
              <a:gd name="connsiteY9" fmla="*/ 3264419 h 3292445"/>
              <a:gd name="connsiteX10" fmla="*/ 78799 w 5062605"/>
              <a:gd name="connsiteY10" fmla="*/ 3254603 h 3292445"/>
              <a:gd name="connsiteX11" fmla="*/ 78799 w 5062605"/>
              <a:gd name="connsiteY11" fmla="*/ 2974643 h 3292445"/>
              <a:gd name="connsiteX12" fmla="*/ 54122 w 5062605"/>
              <a:gd name="connsiteY12" fmla="*/ 2969660 h 3292445"/>
              <a:gd name="connsiteX13" fmla="*/ 0 w 5062605"/>
              <a:gd name="connsiteY13" fmla="*/ 2888009 h 3292445"/>
              <a:gd name="connsiteX14" fmla="*/ 0 w 5062605"/>
              <a:gd name="connsiteY14" fmla="*/ 2624376 h 3292445"/>
              <a:gd name="connsiteX15" fmla="*/ 54122 w 5062605"/>
              <a:gd name="connsiteY15" fmla="*/ 2542725 h 3292445"/>
              <a:gd name="connsiteX16" fmla="*/ 78799 w 5062605"/>
              <a:gd name="connsiteY16" fmla="*/ 2537743 h 3292445"/>
              <a:gd name="connsiteX17" fmla="*/ 78799 w 5062605"/>
              <a:gd name="connsiteY17" fmla="*/ 2488972 h 3292445"/>
              <a:gd name="connsiteX18" fmla="*/ 88615 w 5062605"/>
              <a:gd name="connsiteY18" fmla="*/ 2479156 h 3292445"/>
              <a:gd name="connsiteX19" fmla="*/ 1346625 w 5062605"/>
              <a:gd name="connsiteY19" fmla="*/ 2407874 h 3292445"/>
              <a:gd name="connsiteX20" fmla="*/ 1356441 w 5062605"/>
              <a:gd name="connsiteY20" fmla="*/ 2417690 h 3292445"/>
              <a:gd name="connsiteX21" fmla="*/ 1356441 w 5062605"/>
              <a:gd name="connsiteY21" fmla="*/ 2582057 h 3292445"/>
              <a:gd name="connsiteX22" fmla="*/ 1381118 w 5062605"/>
              <a:gd name="connsiteY22" fmla="*/ 2587039 h 3292445"/>
              <a:gd name="connsiteX23" fmla="*/ 1435240 w 5062605"/>
              <a:gd name="connsiteY23" fmla="*/ 2668690 h 3292445"/>
              <a:gd name="connsiteX24" fmla="*/ 1435240 w 5062605"/>
              <a:gd name="connsiteY24" fmla="*/ 2932322 h 3292445"/>
              <a:gd name="connsiteX25" fmla="*/ 1381118 w 5062605"/>
              <a:gd name="connsiteY25" fmla="*/ 3013974 h 3292445"/>
              <a:gd name="connsiteX26" fmla="*/ 1356441 w 5062605"/>
              <a:gd name="connsiteY26" fmla="*/ 3018956 h 3292445"/>
              <a:gd name="connsiteX27" fmla="*/ 1356441 w 5062605"/>
              <a:gd name="connsiteY27" fmla="*/ 3183321 h 3292445"/>
              <a:gd name="connsiteX28" fmla="*/ 1346625 w 5062605"/>
              <a:gd name="connsiteY28" fmla="*/ 3193137 h 3292445"/>
              <a:gd name="connsiteX29" fmla="*/ 1336809 w 5062605"/>
              <a:gd name="connsiteY29" fmla="*/ 3183321 h 3292445"/>
              <a:gd name="connsiteX30" fmla="*/ 1336809 w 5062605"/>
              <a:gd name="connsiteY30" fmla="*/ 3018956 h 3292445"/>
              <a:gd name="connsiteX31" fmla="*/ 1312132 w 5062605"/>
              <a:gd name="connsiteY31" fmla="*/ 3013974 h 3292445"/>
              <a:gd name="connsiteX32" fmla="*/ 1258010 w 5062605"/>
              <a:gd name="connsiteY32" fmla="*/ 2932322 h 3292445"/>
              <a:gd name="connsiteX33" fmla="*/ 1258010 w 5062605"/>
              <a:gd name="connsiteY33" fmla="*/ 2668690 h 3292445"/>
              <a:gd name="connsiteX34" fmla="*/ 1312132 w 5062605"/>
              <a:gd name="connsiteY34" fmla="*/ 2587039 h 3292445"/>
              <a:gd name="connsiteX35" fmla="*/ 1336809 w 5062605"/>
              <a:gd name="connsiteY35" fmla="*/ 2582057 h 3292445"/>
              <a:gd name="connsiteX36" fmla="*/ 1336809 w 5062605"/>
              <a:gd name="connsiteY36" fmla="*/ 2417690 h 3292445"/>
              <a:gd name="connsiteX37" fmla="*/ 1346625 w 5062605"/>
              <a:gd name="connsiteY37" fmla="*/ 2407874 h 3292445"/>
              <a:gd name="connsiteX38" fmla="*/ 290638 w 5062605"/>
              <a:gd name="connsiteY38" fmla="*/ 2240460 h 3292445"/>
              <a:gd name="connsiteX39" fmla="*/ 300454 w 5062605"/>
              <a:gd name="connsiteY39" fmla="*/ 2250276 h 3292445"/>
              <a:gd name="connsiteX40" fmla="*/ 300454 w 5062605"/>
              <a:gd name="connsiteY40" fmla="*/ 2414643 h 3292445"/>
              <a:gd name="connsiteX41" fmla="*/ 325131 w 5062605"/>
              <a:gd name="connsiteY41" fmla="*/ 2419625 h 3292445"/>
              <a:gd name="connsiteX42" fmla="*/ 379253 w 5062605"/>
              <a:gd name="connsiteY42" fmla="*/ 2501276 h 3292445"/>
              <a:gd name="connsiteX43" fmla="*/ 379253 w 5062605"/>
              <a:gd name="connsiteY43" fmla="*/ 2764909 h 3292445"/>
              <a:gd name="connsiteX44" fmla="*/ 325131 w 5062605"/>
              <a:gd name="connsiteY44" fmla="*/ 2846560 h 3292445"/>
              <a:gd name="connsiteX45" fmla="*/ 300454 w 5062605"/>
              <a:gd name="connsiteY45" fmla="*/ 2851542 h 3292445"/>
              <a:gd name="connsiteX46" fmla="*/ 300454 w 5062605"/>
              <a:gd name="connsiteY46" fmla="*/ 3015907 h 3292445"/>
              <a:gd name="connsiteX47" fmla="*/ 290638 w 5062605"/>
              <a:gd name="connsiteY47" fmla="*/ 3025723 h 3292445"/>
              <a:gd name="connsiteX48" fmla="*/ 280822 w 5062605"/>
              <a:gd name="connsiteY48" fmla="*/ 3015907 h 3292445"/>
              <a:gd name="connsiteX49" fmla="*/ 280822 w 5062605"/>
              <a:gd name="connsiteY49" fmla="*/ 2851542 h 3292445"/>
              <a:gd name="connsiteX50" fmla="*/ 256145 w 5062605"/>
              <a:gd name="connsiteY50" fmla="*/ 2846560 h 3292445"/>
              <a:gd name="connsiteX51" fmla="*/ 202023 w 5062605"/>
              <a:gd name="connsiteY51" fmla="*/ 2764909 h 3292445"/>
              <a:gd name="connsiteX52" fmla="*/ 202023 w 5062605"/>
              <a:gd name="connsiteY52" fmla="*/ 2501276 h 3292445"/>
              <a:gd name="connsiteX53" fmla="*/ 256145 w 5062605"/>
              <a:gd name="connsiteY53" fmla="*/ 2419625 h 3292445"/>
              <a:gd name="connsiteX54" fmla="*/ 280822 w 5062605"/>
              <a:gd name="connsiteY54" fmla="*/ 2414643 h 3292445"/>
              <a:gd name="connsiteX55" fmla="*/ 280822 w 5062605"/>
              <a:gd name="connsiteY55" fmla="*/ 2250276 h 3292445"/>
              <a:gd name="connsiteX56" fmla="*/ 290638 w 5062605"/>
              <a:gd name="connsiteY56" fmla="*/ 2240460 h 3292445"/>
              <a:gd name="connsiteX57" fmla="*/ 1769409 w 5062605"/>
              <a:gd name="connsiteY57" fmla="*/ 2178932 h 3292445"/>
              <a:gd name="connsiteX58" fmla="*/ 1779225 w 5062605"/>
              <a:gd name="connsiteY58" fmla="*/ 2188748 h 3292445"/>
              <a:gd name="connsiteX59" fmla="*/ 1779225 w 5062605"/>
              <a:gd name="connsiteY59" fmla="*/ 2237519 h 3292445"/>
              <a:gd name="connsiteX60" fmla="*/ 1803902 w 5062605"/>
              <a:gd name="connsiteY60" fmla="*/ 2242501 h 3292445"/>
              <a:gd name="connsiteX61" fmla="*/ 1858024 w 5062605"/>
              <a:gd name="connsiteY61" fmla="*/ 2324152 h 3292445"/>
              <a:gd name="connsiteX62" fmla="*/ 1858024 w 5062605"/>
              <a:gd name="connsiteY62" fmla="*/ 2679454 h 3292445"/>
              <a:gd name="connsiteX63" fmla="*/ 1803902 w 5062605"/>
              <a:gd name="connsiteY63" fmla="*/ 2761105 h 3292445"/>
              <a:gd name="connsiteX64" fmla="*/ 1779225 w 5062605"/>
              <a:gd name="connsiteY64" fmla="*/ 2766087 h 3292445"/>
              <a:gd name="connsiteX65" fmla="*/ 1779225 w 5062605"/>
              <a:gd name="connsiteY65" fmla="*/ 2954379 h 3292445"/>
              <a:gd name="connsiteX66" fmla="*/ 1769409 w 5062605"/>
              <a:gd name="connsiteY66" fmla="*/ 2964195 h 3292445"/>
              <a:gd name="connsiteX67" fmla="*/ 1759593 w 5062605"/>
              <a:gd name="connsiteY67" fmla="*/ 2954379 h 3292445"/>
              <a:gd name="connsiteX68" fmla="*/ 1759593 w 5062605"/>
              <a:gd name="connsiteY68" fmla="*/ 2766087 h 3292445"/>
              <a:gd name="connsiteX69" fmla="*/ 1734916 w 5062605"/>
              <a:gd name="connsiteY69" fmla="*/ 2761105 h 3292445"/>
              <a:gd name="connsiteX70" fmla="*/ 1680794 w 5062605"/>
              <a:gd name="connsiteY70" fmla="*/ 2679454 h 3292445"/>
              <a:gd name="connsiteX71" fmla="*/ 1680794 w 5062605"/>
              <a:gd name="connsiteY71" fmla="*/ 2324152 h 3292445"/>
              <a:gd name="connsiteX72" fmla="*/ 1734916 w 5062605"/>
              <a:gd name="connsiteY72" fmla="*/ 2242501 h 3292445"/>
              <a:gd name="connsiteX73" fmla="*/ 1759593 w 5062605"/>
              <a:gd name="connsiteY73" fmla="*/ 2237519 h 3292445"/>
              <a:gd name="connsiteX74" fmla="*/ 1759593 w 5062605"/>
              <a:gd name="connsiteY74" fmla="*/ 2188748 h 3292445"/>
              <a:gd name="connsiteX75" fmla="*/ 1769409 w 5062605"/>
              <a:gd name="connsiteY75" fmla="*/ 2178932 h 3292445"/>
              <a:gd name="connsiteX76" fmla="*/ 1128304 w 5062605"/>
              <a:gd name="connsiteY76" fmla="*/ 1983674 h 3292445"/>
              <a:gd name="connsiteX77" fmla="*/ 1138120 w 5062605"/>
              <a:gd name="connsiteY77" fmla="*/ 1993490 h 3292445"/>
              <a:gd name="connsiteX78" fmla="*/ 1138120 w 5062605"/>
              <a:gd name="connsiteY78" fmla="*/ 2159159 h 3292445"/>
              <a:gd name="connsiteX79" fmla="*/ 1171295 w 5062605"/>
              <a:gd name="connsiteY79" fmla="*/ 2165857 h 3292445"/>
              <a:gd name="connsiteX80" fmla="*/ 1225417 w 5062605"/>
              <a:gd name="connsiteY80" fmla="*/ 2247508 h 3292445"/>
              <a:gd name="connsiteX81" fmla="*/ 1225417 w 5062605"/>
              <a:gd name="connsiteY81" fmla="*/ 2826481 h 3292445"/>
              <a:gd name="connsiteX82" fmla="*/ 1171295 w 5062605"/>
              <a:gd name="connsiteY82" fmla="*/ 2908132 h 3292445"/>
              <a:gd name="connsiteX83" fmla="*/ 1138120 w 5062605"/>
              <a:gd name="connsiteY83" fmla="*/ 2914830 h 3292445"/>
              <a:gd name="connsiteX84" fmla="*/ 1138120 w 5062605"/>
              <a:gd name="connsiteY84" fmla="*/ 3282629 h 3292445"/>
              <a:gd name="connsiteX85" fmla="*/ 1128304 w 5062605"/>
              <a:gd name="connsiteY85" fmla="*/ 3292445 h 3292445"/>
              <a:gd name="connsiteX86" fmla="*/ 1118488 w 5062605"/>
              <a:gd name="connsiteY86" fmla="*/ 3282629 h 3292445"/>
              <a:gd name="connsiteX87" fmla="*/ 1118488 w 5062605"/>
              <a:gd name="connsiteY87" fmla="*/ 2911399 h 3292445"/>
              <a:gd name="connsiteX88" fmla="*/ 1102309 w 5062605"/>
              <a:gd name="connsiteY88" fmla="*/ 2908132 h 3292445"/>
              <a:gd name="connsiteX89" fmla="*/ 1048187 w 5062605"/>
              <a:gd name="connsiteY89" fmla="*/ 2826481 h 3292445"/>
              <a:gd name="connsiteX90" fmla="*/ 1048187 w 5062605"/>
              <a:gd name="connsiteY90" fmla="*/ 2247508 h 3292445"/>
              <a:gd name="connsiteX91" fmla="*/ 1102309 w 5062605"/>
              <a:gd name="connsiteY91" fmla="*/ 2165857 h 3292445"/>
              <a:gd name="connsiteX92" fmla="*/ 1118488 w 5062605"/>
              <a:gd name="connsiteY92" fmla="*/ 2162590 h 3292445"/>
              <a:gd name="connsiteX93" fmla="*/ 1118488 w 5062605"/>
              <a:gd name="connsiteY93" fmla="*/ 1993490 h 3292445"/>
              <a:gd name="connsiteX94" fmla="*/ 1128304 w 5062605"/>
              <a:gd name="connsiteY94" fmla="*/ 1983674 h 3292445"/>
              <a:gd name="connsiteX95" fmla="*/ 909984 w 5062605"/>
              <a:gd name="connsiteY95" fmla="*/ 1982807 h 3292445"/>
              <a:gd name="connsiteX96" fmla="*/ 919800 w 5062605"/>
              <a:gd name="connsiteY96" fmla="*/ 1992623 h 3292445"/>
              <a:gd name="connsiteX97" fmla="*/ 919800 w 5062605"/>
              <a:gd name="connsiteY97" fmla="*/ 2156990 h 3292445"/>
              <a:gd name="connsiteX98" fmla="*/ 944477 w 5062605"/>
              <a:gd name="connsiteY98" fmla="*/ 2161972 h 3292445"/>
              <a:gd name="connsiteX99" fmla="*/ 998599 w 5062605"/>
              <a:gd name="connsiteY99" fmla="*/ 2243623 h 3292445"/>
              <a:gd name="connsiteX100" fmla="*/ 998599 w 5062605"/>
              <a:gd name="connsiteY100" fmla="*/ 2507255 h 3292445"/>
              <a:gd name="connsiteX101" fmla="*/ 944477 w 5062605"/>
              <a:gd name="connsiteY101" fmla="*/ 2588906 h 3292445"/>
              <a:gd name="connsiteX102" fmla="*/ 919800 w 5062605"/>
              <a:gd name="connsiteY102" fmla="*/ 2593888 h 3292445"/>
              <a:gd name="connsiteX103" fmla="*/ 919800 w 5062605"/>
              <a:gd name="connsiteY103" fmla="*/ 2758254 h 3292445"/>
              <a:gd name="connsiteX104" fmla="*/ 909984 w 5062605"/>
              <a:gd name="connsiteY104" fmla="*/ 2768070 h 3292445"/>
              <a:gd name="connsiteX105" fmla="*/ 900168 w 5062605"/>
              <a:gd name="connsiteY105" fmla="*/ 2758254 h 3292445"/>
              <a:gd name="connsiteX106" fmla="*/ 900168 w 5062605"/>
              <a:gd name="connsiteY106" fmla="*/ 2593888 h 3292445"/>
              <a:gd name="connsiteX107" fmla="*/ 875491 w 5062605"/>
              <a:gd name="connsiteY107" fmla="*/ 2588906 h 3292445"/>
              <a:gd name="connsiteX108" fmla="*/ 821369 w 5062605"/>
              <a:gd name="connsiteY108" fmla="*/ 2507255 h 3292445"/>
              <a:gd name="connsiteX109" fmla="*/ 821369 w 5062605"/>
              <a:gd name="connsiteY109" fmla="*/ 2243623 h 3292445"/>
              <a:gd name="connsiteX110" fmla="*/ 875491 w 5062605"/>
              <a:gd name="connsiteY110" fmla="*/ 2161972 h 3292445"/>
              <a:gd name="connsiteX111" fmla="*/ 900168 w 5062605"/>
              <a:gd name="connsiteY111" fmla="*/ 2156990 h 3292445"/>
              <a:gd name="connsiteX112" fmla="*/ 900168 w 5062605"/>
              <a:gd name="connsiteY112" fmla="*/ 1992623 h 3292445"/>
              <a:gd name="connsiteX113" fmla="*/ 909984 w 5062605"/>
              <a:gd name="connsiteY113" fmla="*/ 1982807 h 3292445"/>
              <a:gd name="connsiteX114" fmla="*/ 497087 w 5062605"/>
              <a:gd name="connsiteY114" fmla="*/ 1926567 h 3292445"/>
              <a:gd name="connsiteX115" fmla="*/ 506903 w 5062605"/>
              <a:gd name="connsiteY115" fmla="*/ 1936383 h 3292445"/>
              <a:gd name="connsiteX116" fmla="*/ 506903 w 5062605"/>
              <a:gd name="connsiteY116" fmla="*/ 2362503 h 3292445"/>
              <a:gd name="connsiteX117" fmla="*/ 531580 w 5062605"/>
              <a:gd name="connsiteY117" fmla="*/ 2367485 h 3292445"/>
              <a:gd name="connsiteX118" fmla="*/ 585702 w 5062605"/>
              <a:gd name="connsiteY118" fmla="*/ 2449136 h 3292445"/>
              <a:gd name="connsiteX119" fmla="*/ 585702 w 5062605"/>
              <a:gd name="connsiteY119" fmla="*/ 2815710 h 3292445"/>
              <a:gd name="connsiteX120" fmla="*/ 531580 w 5062605"/>
              <a:gd name="connsiteY120" fmla="*/ 2897361 h 3292445"/>
              <a:gd name="connsiteX121" fmla="*/ 506903 w 5062605"/>
              <a:gd name="connsiteY121" fmla="*/ 2902343 h 3292445"/>
              <a:gd name="connsiteX122" fmla="*/ 506903 w 5062605"/>
              <a:gd name="connsiteY122" fmla="*/ 3225522 h 3292445"/>
              <a:gd name="connsiteX123" fmla="*/ 497087 w 5062605"/>
              <a:gd name="connsiteY123" fmla="*/ 3235338 h 3292445"/>
              <a:gd name="connsiteX124" fmla="*/ 487271 w 5062605"/>
              <a:gd name="connsiteY124" fmla="*/ 3225522 h 3292445"/>
              <a:gd name="connsiteX125" fmla="*/ 487271 w 5062605"/>
              <a:gd name="connsiteY125" fmla="*/ 2902343 h 3292445"/>
              <a:gd name="connsiteX126" fmla="*/ 462594 w 5062605"/>
              <a:gd name="connsiteY126" fmla="*/ 2897361 h 3292445"/>
              <a:gd name="connsiteX127" fmla="*/ 408472 w 5062605"/>
              <a:gd name="connsiteY127" fmla="*/ 2815710 h 3292445"/>
              <a:gd name="connsiteX128" fmla="*/ 408472 w 5062605"/>
              <a:gd name="connsiteY128" fmla="*/ 2449136 h 3292445"/>
              <a:gd name="connsiteX129" fmla="*/ 462594 w 5062605"/>
              <a:gd name="connsiteY129" fmla="*/ 2367485 h 3292445"/>
              <a:gd name="connsiteX130" fmla="*/ 487271 w 5062605"/>
              <a:gd name="connsiteY130" fmla="*/ 2362503 h 3292445"/>
              <a:gd name="connsiteX131" fmla="*/ 487271 w 5062605"/>
              <a:gd name="connsiteY131" fmla="*/ 1936383 h 3292445"/>
              <a:gd name="connsiteX132" fmla="*/ 497087 w 5062605"/>
              <a:gd name="connsiteY132" fmla="*/ 1926567 h 3292445"/>
              <a:gd name="connsiteX133" fmla="*/ 2606562 w 5062605"/>
              <a:gd name="connsiteY133" fmla="*/ 1886068 h 3292445"/>
              <a:gd name="connsiteX134" fmla="*/ 2616378 w 5062605"/>
              <a:gd name="connsiteY134" fmla="*/ 1895884 h 3292445"/>
              <a:gd name="connsiteX135" fmla="*/ 2616378 w 5062605"/>
              <a:gd name="connsiteY135" fmla="*/ 2322005 h 3292445"/>
              <a:gd name="connsiteX136" fmla="*/ 2641055 w 5062605"/>
              <a:gd name="connsiteY136" fmla="*/ 2326987 h 3292445"/>
              <a:gd name="connsiteX137" fmla="*/ 2695177 w 5062605"/>
              <a:gd name="connsiteY137" fmla="*/ 2408638 h 3292445"/>
              <a:gd name="connsiteX138" fmla="*/ 2695177 w 5062605"/>
              <a:gd name="connsiteY138" fmla="*/ 2491460 h 3292445"/>
              <a:gd name="connsiteX139" fmla="*/ 2641055 w 5062605"/>
              <a:gd name="connsiteY139" fmla="*/ 2573111 h 3292445"/>
              <a:gd name="connsiteX140" fmla="*/ 2616378 w 5062605"/>
              <a:gd name="connsiteY140" fmla="*/ 2578093 h 3292445"/>
              <a:gd name="connsiteX141" fmla="*/ 2616378 w 5062605"/>
              <a:gd name="connsiteY141" fmla="*/ 3185023 h 3292445"/>
              <a:gd name="connsiteX142" fmla="*/ 2606562 w 5062605"/>
              <a:gd name="connsiteY142" fmla="*/ 3194839 h 3292445"/>
              <a:gd name="connsiteX143" fmla="*/ 2596746 w 5062605"/>
              <a:gd name="connsiteY143" fmla="*/ 3185023 h 3292445"/>
              <a:gd name="connsiteX144" fmla="*/ 2596746 w 5062605"/>
              <a:gd name="connsiteY144" fmla="*/ 2578093 h 3292445"/>
              <a:gd name="connsiteX145" fmla="*/ 2572069 w 5062605"/>
              <a:gd name="connsiteY145" fmla="*/ 2573111 h 3292445"/>
              <a:gd name="connsiteX146" fmla="*/ 2517947 w 5062605"/>
              <a:gd name="connsiteY146" fmla="*/ 2491460 h 3292445"/>
              <a:gd name="connsiteX147" fmla="*/ 2517947 w 5062605"/>
              <a:gd name="connsiteY147" fmla="*/ 2408638 h 3292445"/>
              <a:gd name="connsiteX148" fmla="*/ 2572069 w 5062605"/>
              <a:gd name="connsiteY148" fmla="*/ 2326987 h 3292445"/>
              <a:gd name="connsiteX149" fmla="*/ 2596746 w 5062605"/>
              <a:gd name="connsiteY149" fmla="*/ 2322005 h 3292445"/>
              <a:gd name="connsiteX150" fmla="*/ 2596746 w 5062605"/>
              <a:gd name="connsiteY150" fmla="*/ 1895884 h 3292445"/>
              <a:gd name="connsiteX151" fmla="*/ 2606562 w 5062605"/>
              <a:gd name="connsiteY151" fmla="*/ 1886068 h 3292445"/>
              <a:gd name="connsiteX152" fmla="*/ 2840476 w 5062605"/>
              <a:gd name="connsiteY152" fmla="*/ 1806142 h 3292445"/>
              <a:gd name="connsiteX153" fmla="*/ 2850292 w 5062605"/>
              <a:gd name="connsiteY153" fmla="*/ 1815958 h 3292445"/>
              <a:gd name="connsiteX154" fmla="*/ 2850292 w 5062605"/>
              <a:gd name="connsiteY154" fmla="*/ 1980325 h 3292445"/>
              <a:gd name="connsiteX155" fmla="*/ 2874969 w 5062605"/>
              <a:gd name="connsiteY155" fmla="*/ 1985307 h 3292445"/>
              <a:gd name="connsiteX156" fmla="*/ 2929091 w 5062605"/>
              <a:gd name="connsiteY156" fmla="*/ 2066958 h 3292445"/>
              <a:gd name="connsiteX157" fmla="*/ 2929091 w 5062605"/>
              <a:gd name="connsiteY157" fmla="*/ 2173279 h 3292445"/>
              <a:gd name="connsiteX158" fmla="*/ 2874969 w 5062605"/>
              <a:gd name="connsiteY158" fmla="*/ 2254930 h 3292445"/>
              <a:gd name="connsiteX159" fmla="*/ 2850292 w 5062605"/>
              <a:gd name="connsiteY159" fmla="*/ 2259912 h 3292445"/>
              <a:gd name="connsiteX160" fmla="*/ 2850292 w 5062605"/>
              <a:gd name="connsiteY160" fmla="*/ 2581589 h 3292445"/>
              <a:gd name="connsiteX161" fmla="*/ 2840476 w 5062605"/>
              <a:gd name="connsiteY161" fmla="*/ 2591405 h 3292445"/>
              <a:gd name="connsiteX162" fmla="*/ 2830660 w 5062605"/>
              <a:gd name="connsiteY162" fmla="*/ 2581589 h 3292445"/>
              <a:gd name="connsiteX163" fmla="*/ 2830660 w 5062605"/>
              <a:gd name="connsiteY163" fmla="*/ 2259912 h 3292445"/>
              <a:gd name="connsiteX164" fmla="*/ 2805983 w 5062605"/>
              <a:gd name="connsiteY164" fmla="*/ 2254930 h 3292445"/>
              <a:gd name="connsiteX165" fmla="*/ 2751861 w 5062605"/>
              <a:gd name="connsiteY165" fmla="*/ 2173279 h 3292445"/>
              <a:gd name="connsiteX166" fmla="*/ 2751861 w 5062605"/>
              <a:gd name="connsiteY166" fmla="*/ 2066958 h 3292445"/>
              <a:gd name="connsiteX167" fmla="*/ 2805983 w 5062605"/>
              <a:gd name="connsiteY167" fmla="*/ 1985307 h 3292445"/>
              <a:gd name="connsiteX168" fmla="*/ 2830660 w 5062605"/>
              <a:gd name="connsiteY168" fmla="*/ 1980325 h 3292445"/>
              <a:gd name="connsiteX169" fmla="*/ 2830660 w 5062605"/>
              <a:gd name="connsiteY169" fmla="*/ 1815958 h 3292445"/>
              <a:gd name="connsiteX170" fmla="*/ 2840476 w 5062605"/>
              <a:gd name="connsiteY170" fmla="*/ 1806142 h 3292445"/>
              <a:gd name="connsiteX171" fmla="*/ 1992724 w 5062605"/>
              <a:gd name="connsiteY171" fmla="*/ 1794812 h 3292445"/>
              <a:gd name="connsiteX172" fmla="*/ 2002540 w 5062605"/>
              <a:gd name="connsiteY172" fmla="*/ 1804628 h 3292445"/>
              <a:gd name="connsiteX173" fmla="*/ 2002540 w 5062605"/>
              <a:gd name="connsiteY173" fmla="*/ 1853399 h 3292445"/>
              <a:gd name="connsiteX174" fmla="*/ 2027217 w 5062605"/>
              <a:gd name="connsiteY174" fmla="*/ 1858381 h 3292445"/>
              <a:gd name="connsiteX175" fmla="*/ 2081339 w 5062605"/>
              <a:gd name="connsiteY175" fmla="*/ 1940032 h 3292445"/>
              <a:gd name="connsiteX176" fmla="*/ 2081339 w 5062605"/>
              <a:gd name="connsiteY176" fmla="*/ 2324137 h 3292445"/>
              <a:gd name="connsiteX177" fmla="*/ 2027217 w 5062605"/>
              <a:gd name="connsiteY177" fmla="*/ 2405788 h 3292445"/>
              <a:gd name="connsiteX178" fmla="*/ 2002540 w 5062605"/>
              <a:gd name="connsiteY178" fmla="*/ 2410770 h 3292445"/>
              <a:gd name="connsiteX179" fmla="*/ 2002540 w 5062605"/>
              <a:gd name="connsiteY179" fmla="*/ 2570259 h 3292445"/>
              <a:gd name="connsiteX180" fmla="*/ 1992724 w 5062605"/>
              <a:gd name="connsiteY180" fmla="*/ 2580075 h 3292445"/>
              <a:gd name="connsiteX181" fmla="*/ 1982908 w 5062605"/>
              <a:gd name="connsiteY181" fmla="*/ 2570259 h 3292445"/>
              <a:gd name="connsiteX182" fmla="*/ 1982908 w 5062605"/>
              <a:gd name="connsiteY182" fmla="*/ 2410770 h 3292445"/>
              <a:gd name="connsiteX183" fmla="*/ 1958231 w 5062605"/>
              <a:gd name="connsiteY183" fmla="*/ 2405788 h 3292445"/>
              <a:gd name="connsiteX184" fmla="*/ 1904109 w 5062605"/>
              <a:gd name="connsiteY184" fmla="*/ 2324137 h 3292445"/>
              <a:gd name="connsiteX185" fmla="*/ 1904109 w 5062605"/>
              <a:gd name="connsiteY185" fmla="*/ 1940032 h 3292445"/>
              <a:gd name="connsiteX186" fmla="*/ 1958231 w 5062605"/>
              <a:gd name="connsiteY186" fmla="*/ 1858381 h 3292445"/>
              <a:gd name="connsiteX187" fmla="*/ 1982908 w 5062605"/>
              <a:gd name="connsiteY187" fmla="*/ 1853399 h 3292445"/>
              <a:gd name="connsiteX188" fmla="*/ 1982908 w 5062605"/>
              <a:gd name="connsiteY188" fmla="*/ 1804628 h 3292445"/>
              <a:gd name="connsiteX189" fmla="*/ 1992724 w 5062605"/>
              <a:gd name="connsiteY189" fmla="*/ 1794812 h 3292445"/>
              <a:gd name="connsiteX190" fmla="*/ 2403979 w 5062605"/>
              <a:gd name="connsiteY190" fmla="*/ 1390802 h 3292445"/>
              <a:gd name="connsiteX191" fmla="*/ 2413795 w 5062605"/>
              <a:gd name="connsiteY191" fmla="*/ 1400618 h 3292445"/>
              <a:gd name="connsiteX192" fmla="*/ 2413795 w 5062605"/>
              <a:gd name="connsiteY192" fmla="*/ 1851600 h 3292445"/>
              <a:gd name="connsiteX193" fmla="*/ 2438472 w 5062605"/>
              <a:gd name="connsiteY193" fmla="*/ 1856582 h 3292445"/>
              <a:gd name="connsiteX194" fmla="*/ 2492594 w 5062605"/>
              <a:gd name="connsiteY194" fmla="*/ 1938233 h 3292445"/>
              <a:gd name="connsiteX195" fmla="*/ 2492594 w 5062605"/>
              <a:gd name="connsiteY195" fmla="*/ 2495078 h 3292445"/>
              <a:gd name="connsiteX196" fmla="*/ 2438472 w 5062605"/>
              <a:gd name="connsiteY196" fmla="*/ 2576729 h 3292445"/>
              <a:gd name="connsiteX197" fmla="*/ 2413795 w 5062605"/>
              <a:gd name="connsiteY197" fmla="*/ 2581711 h 3292445"/>
              <a:gd name="connsiteX198" fmla="*/ 2413795 w 5062605"/>
              <a:gd name="connsiteY198" fmla="*/ 2764739 h 3292445"/>
              <a:gd name="connsiteX199" fmla="*/ 2403979 w 5062605"/>
              <a:gd name="connsiteY199" fmla="*/ 2774555 h 3292445"/>
              <a:gd name="connsiteX200" fmla="*/ 2394163 w 5062605"/>
              <a:gd name="connsiteY200" fmla="*/ 2764739 h 3292445"/>
              <a:gd name="connsiteX201" fmla="*/ 2394163 w 5062605"/>
              <a:gd name="connsiteY201" fmla="*/ 2581711 h 3292445"/>
              <a:gd name="connsiteX202" fmla="*/ 2369486 w 5062605"/>
              <a:gd name="connsiteY202" fmla="*/ 2576729 h 3292445"/>
              <a:gd name="connsiteX203" fmla="*/ 2315364 w 5062605"/>
              <a:gd name="connsiteY203" fmla="*/ 2495078 h 3292445"/>
              <a:gd name="connsiteX204" fmla="*/ 2315364 w 5062605"/>
              <a:gd name="connsiteY204" fmla="*/ 1938233 h 3292445"/>
              <a:gd name="connsiteX205" fmla="*/ 2369486 w 5062605"/>
              <a:gd name="connsiteY205" fmla="*/ 1856582 h 3292445"/>
              <a:gd name="connsiteX206" fmla="*/ 2394163 w 5062605"/>
              <a:gd name="connsiteY206" fmla="*/ 1851600 h 3292445"/>
              <a:gd name="connsiteX207" fmla="*/ 2394163 w 5062605"/>
              <a:gd name="connsiteY207" fmla="*/ 1400618 h 3292445"/>
              <a:gd name="connsiteX208" fmla="*/ 2403979 w 5062605"/>
              <a:gd name="connsiteY208" fmla="*/ 1390802 h 3292445"/>
              <a:gd name="connsiteX209" fmla="*/ 3254626 w 5062605"/>
              <a:gd name="connsiteY209" fmla="*/ 660517 h 3292445"/>
              <a:gd name="connsiteX210" fmla="*/ 3264442 w 5062605"/>
              <a:gd name="connsiteY210" fmla="*/ 670333 h 3292445"/>
              <a:gd name="connsiteX211" fmla="*/ 3264442 w 5062605"/>
              <a:gd name="connsiteY211" fmla="*/ 834700 h 3292445"/>
              <a:gd name="connsiteX212" fmla="*/ 3289119 w 5062605"/>
              <a:gd name="connsiteY212" fmla="*/ 839682 h 3292445"/>
              <a:gd name="connsiteX213" fmla="*/ 3343241 w 5062605"/>
              <a:gd name="connsiteY213" fmla="*/ 921333 h 3292445"/>
              <a:gd name="connsiteX214" fmla="*/ 3343241 w 5062605"/>
              <a:gd name="connsiteY214" fmla="*/ 1022759 h 3292445"/>
              <a:gd name="connsiteX215" fmla="*/ 3289119 w 5062605"/>
              <a:gd name="connsiteY215" fmla="*/ 1104410 h 3292445"/>
              <a:gd name="connsiteX216" fmla="*/ 3264442 w 5062605"/>
              <a:gd name="connsiteY216" fmla="*/ 1109392 h 3292445"/>
              <a:gd name="connsiteX217" fmla="*/ 3264442 w 5062605"/>
              <a:gd name="connsiteY217" fmla="*/ 1435964 h 3292445"/>
              <a:gd name="connsiteX218" fmla="*/ 3254626 w 5062605"/>
              <a:gd name="connsiteY218" fmla="*/ 1445780 h 3292445"/>
              <a:gd name="connsiteX219" fmla="*/ 3244810 w 5062605"/>
              <a:gd name="connsiteY219" fmla="*/ 1435964 h 3292445"/>
              <a:gd name="connsiteX220" fmla="*/ 3244810 w 5062605"/>
              <a:gd name="connsiteY220" fmla="*/ 1109392 h 3292445"/>
              <a:gd name="connsiteX221" fmla="*/ 3220133 w 5062605"/>
              <a:gd name="connsiteY221" fmla="*/ 1104410 h 3292445"/>
              <a:gd name="connsiteX222" fmla="*/ 3166011 w 5062605"/>
              <a:gd name="connsiteY222" fmla="*/ 1022759 h 3292445"/>
              <a:gd name="connsiteX223" fmla="*/ 3166011 w 5062605"/>
              <a:gd name="connsiteY223" fmla="*/ 921333 h 3292445"/>
              <a:gd name="connsiteX224" fmla="*/ 3220133 w 5062605"/>
              <a:gd name="connsiteY224" fmla="*/ 839682 h 3292445"/>
              <a:gd name="connsiteX225" fmla="*/ 3244810 w 5062605"/>
              <a:gd name="connsiteY225" fmla="*/ 834700 h 3292445"/>
              <a:gd name="connsiteX226" fmla="*/ 3244810 w 5062605"/>
              <a:gd name="connsiteY226" fmla="*/ 670333 h 3292445"/>
              <a:gd name="connsiteX227" fmla="*/ 3254626 w 5062605"/>
              <a:gd name="connsiteY227" fmla="*/ 660517 h 3292445"/>
              <a:gd name="connsiteX228" fmla="*/ 3458276 w 5062605"/>
              <a:gd name="connsiteY228" fmla="*/ 571537 h 3292445"/>
              <a:gd name="connsiteX229" fmla="*/ 3468092 w 5062605"/>
              <a:gd name="connsiteY229" fmla="*/ 581353 h 3292445"/>
              <a:gd name="connsiteX230" fmla="*/ 3468092 w 5062605"/>
              <a:gd name="connsiteY230" fmla="*/ 1007473 h 3292445"/>
              <a:gd name="connsiteX231" fmla="*/ 3492769 w 5062605"/>
              <a:gd name="connsiteY231" fmla="*/ 1012455 h 3292445"/>
              <a:gd name="connsiteX232" fmla="*/ 3546891 w 5062605"/>
              <a:gd name="connsiteY232" fmla="*/ 1094106 h 3292445"/>
              <a:gd name="connsiteX233" fmla="*/ 3546891 w 5062605"/>
              <a:gd name="connsiteY233" fmla="*/ 1357738 h 3292445"/>
              <a:gd name="connsiteX234" fmla="*/ 3492769 w 5062605"/>
              <a:gd name="connsiteY234" fmla="*/ 1439389 h 3292445"/>
              <a:gd name="connsiteX235" fmla="*/ 3468092 w 5062605"/>
              <a:gd name="connsiteY235" fmla="*/ 1444371 h 3292445"/>
              <a:gd name="connsiteX236" fmla="*/ 3468092 w 5062605"/>
              <a:gd name="connsiteY236" fmla="*/ 1870492 h 3292445"/>
              <a:gd name="connsiteX237" fmla="*/ 3458276 w 5062605"/>
              <a:gd name="connsiteY237" fmla="*/ 1880308 h 3292445"/>
              <a:gd name="connsiteX238" fmla="*/ 3448460 w 5062605"/>
              <a:gd name="connsiteY238" fmla="*/ 1870492 h 3292445"/>
              <a:gd name="connsiteX239" fmla="*/ 3448460 w 5062605"/>
              <a:gd name="connsiteY239" fmla="*/ 1444371 h 3292445"/>
              <a:gd name="connsiteX240" fmla="*/ 3423783 w 5062605"/>
              <a:gd name="connsiteY240" fmla="*/ 1439389 h 3292445"/>
              <a:gd name="connsiteX241" fmla="*/ 3369661 w 5062605"/>
              <a:gd name="connsiteY241" fmla="*/ 1357738 h 3292445"/>
              <a:gd name="connsiteX242" fmla="*/ 3369661 w 5062605"/>
              <a:gd name="connsiteY242" fmla="*/ 1094106 h 3292445"/>
              <a:gd name="connsiteX243" fmla="*/ 3423783 w 5062605"/>
              <a:gd name="connsiteY243" fmla="*/ 1012455 h 3292445"/>
              <a:gd name="connsiteX244" fmla="*/ 3448460 w 5062605"/>
              <a:gd name="connsiteY244" fmla="*/ 1007473 h 3292445"/>
              <a:gd name="connsiteX245" fmla="*/ 3448460 w 5062605"/>
              <a:gd name="connsiteY245" fmla="*/ 581353 h 3292445"/>
              <a:gd name="connsiteX246" fmla="*/ 3458276 w 5062605"/>
              <a:gd name="connsiteY246" fmla="*/ 571537 h 3292445"/>
              <a:gd name="connsiteX247" fmla="*/ 4109645 w 5062605"/>
              <a:gd name="connsiteY247" fmla="*/ 336530 h 3292445"/>
              <a:gd name="connsiteX248" fmla="*/ 4119461 w 5062605"/>
              <a:gd name="connsiteY248" fmla="*/ 346346 h 3292445"/>
              <a:gd name="connsiteX249" fmla="*/ 4119461 w 5062605"/>
              <a:gd name="connsiteY249" fmla="*/ 395117 h 3292445"/>
              <a:gd name="connsiteX250" fmla="*/ 4144138 w 5062605"/>
              <a:gd name="connsiteY250" fmla="*/ 400099 h 3292445"/>
              <a:gd name="connsiteX251" fmla="*/ 4198260 w 5062605"/>
              <a:gd name="connsiteY251" fmla="*/ 481750 h 3292445"/>
              <a:gd name="connsiteX252" fmla="*/ 4198260 w 5062605"/>
              <a:gd name="connsiteY252" fmla="*/ 745382 h 3292445"/>
              <a:gd name="connsiteX253" fmla="*/ 4144138 w 5062605"/>
              <a:gd name="connsiteY253" fmla="*/ 827033 h 3292445"/>
              <a:gd name="connsiteX254" fmla="*/ 4119461 w 5062605"/>
              <a:gd name="connsiteY254" fmla="*/ 832015 h 3292445"/>
              <a:gd name="connsiteX255" fmla="*/ 4119461 w 5062605"/>
              <a:gd name="connsiteY255" fmla="*/ 1111977 h 3292445"/>
              <a:gd name="connsiteX256" fmla="*/ 4109645 w 5062605"/>
              <a:gd name="connsiteY256" fmla="*/ 1121793 h 3292445"/>
              <a:gd name="connsiteX257" fmla="*/ 4099829 w 5062605"/>
              <a:gd name="connsiteY257" fmla="*/ 1111977 h 3292445"/>
              <a:gd name="connsiteX258" fmla="*/ 4099829 w 5062605"/>
              <a:gd name="connsiteY258" fmla="*/ 832015 h 3292445"/>
              <a:gd name="connsiteX259" fmla="*/ 4075152 w 5062605"/>
              <a:gd name="connsiteY259" fmla="*/ 827033 h 3292445"/>
              <a:gd name="connsiteX260" fmla="*/ 4021030 w 5062605"/>
              <a:gd name="connsiteY260" fmla="*/ 745382 h 3292445"/>
              <a:gd name="connsiteX261" fmla="*/ 4021030 w 5062605"/>
              <a:gd name="connsiteY261" fmla="*/ 481750 h 3292445"/>
              <a:gd name="connsiteX262" fmla="*/ 4075152 w 5062605"/>
              <a:gd name="connsiteY262" fmla="*/ 400099 h 3292445"/>
              <a:gd name="connsiteX263" fmla="*/ 4099829 w 5062605"/>
              <a:gd name="connsiteY263" fmla="*/ 395117 h 3292445"/>
              <a:gd name="connsiteX264" fmla="*/ 4099829 w 5062605"/>
              <a:gd name="connsiteY264" fmla="*/ 346346 h 3292445"/>
              <a:gd name="connsiteX265" fmla="*/ 4109645 w 5062605"/>
              <a:gd name="connsiteY265" fmla="*/ 336530 h 3292445"/>
              <a:gd name="connsiteX266" fmla="*/ 4332492 w 5062605"/>
              <a:gd name="connsiteY266" fmla="*/ 75971 h 3292445"/>
              <a:gd name="connsiteX267" fmla="*/ 4342308 w 5062605"/>
              <a:gd name="connsiteY267" fmla="*/ 85787 h 3292445"/>
              <a:gd name="connsiteX268" fmla="*/ 4342308 w 5062605"/>
              <a:gd name="connsiteY268" fmla="*/ 536770 h 3292445"/>
              <a:gd name="connsiteX269" fmla="*/ 4366985 w 5062605"/>
              <a:gd name="connsiteY269" fmla="*/ 541752 h 3292445"/>
              <a:gd name="connsiteX270" fmla="*/ 4421107 w 5062605"/>
              <a:gd name="connsiteY270" fmla="*/ 623403 h 3292445"/>
              <a:gd name="connsiteX271" fmla="*/ 4421107 w 5062605"/>
              <a:gd name="connsiteY271" fmla="*/ 881423 h 3292445"/>
              <a:gd name="connsiteX272" fmla="*/ 4366985 w 5062605"/>
              <a:gd name="connsiteY272" fmla="*/ 963074 h 3292445"/>
              <a:gd name="connsiteX273" fmla="*/ 4342308 w 5062605"/>
              <a:gd name="connsiteY273" fmla="*/ 968056 h 3292445"/>
              <a:gd name="connsiteX274" fmla="*/ 4342308 w 5062605"/>
              <a:gd name="connsiteY274" fmla="*/ 1449908 h 3292445"/>
              <a:gd name="connsiteX275" fmla="*/ 4332492 w 5062605"/>
              <a:gd name="connsiteY275" fmla="*/ 1459724 h 3292445"/>
              <a:gd name="connsiteX276" fmla="*/ 4322676 w 5062605"/>
              <a:gd name="connsiteY276" fmla="*/ 1449908 h 3292445"/>
              <a:gd name="connsiteX277" fmla="*/ 4322676 w 5062605"/>
              <a:gd name="connsiteY277" fmla="*/ 968056 h 3292445"/>
              <a:gd name="connsiteX278" fmla="*/ 4297999 w 5062605"/>
              <a:gd name="connsiteY278" fmla="*/ 963074 h 3292445"/>
              <a:gd name="connsiteX279" fmla="*/ 4243877 w 5062605"/>
              <a:gd name="connsiteY279" fmla="*/ 881423 h 3292445"/>
              <a:gd name="connsiteX280" fmla="*/ 4243877 w 5062605"/>
              <a:gd name="connsiteY280" fmla="*/ 623403 h 3292445"/>
              <a:gd name="connsiteX281" fmla="*/ 4297999 w 5062605"/>
              <a:gd name="connsiteY281" fmla="*/ 541752 h 3292445"/>
              <a:gd name="connsiteX282" fmla="*/ 4322676 w 5062605"/>
              <a:gd name="connsiteY282" fmla="*/ 536770 h 3292445"/>
              <a:gd name="connsiteX283" fmla="*/ 4322676 w 5062605"/>
              <a:gd name="connsiteY283" fmla="*/ 85787 h 3292445"/>
              <a:gd name="connsiteX284" fmla="*/ 4332492 w 5062605"/>
              <a:gd name="connsiteY284" fmla="*/ 75971 h 3292445"/>
              <a:gd name="connsiteX285" fmla="*/ 4747323 w 5062605"/>
              <a:gd name="connsiteY285" fmla="*/ 75282 h 3292445"/>
              <a:gd name="connsiteX286" fmla="*/ 4757139 w 5062605"/>
              <a:gd name="connsiteY286" fmla="*/ 85098 h 3292445"/>
              <a:gd name="connsiteX287" fmla="*/ 4757139 w 5062605"/>
              <a:gd name="connsiteY287" fmla="*/ 133870 h 3292445"/>
              <a:gd name="connsiteX288" fmla="*/ 4781816 w 5062605"/>
              <a:gd name="connsiteY288" fmla="*/ 138852 h 3292445"/>
              <a:gd name="connsiteX289" fmla="*/ 4835938 w 5062605"/>
              <a:gd name="connsiteY289" fmla="*/ 220503 h 3292445"/>
              <a:gd name="connsiteX290" fmla="*/ 4835938 w 5062605"/>
              <a:gd name="connsiteY290" fmla="*/ 634233 h 3292445"/>
              <a:gd name="connsiteX291" fmla="*/ 4781816 w 5062605"/>
              <a:gd name="connsiteY291" fmla="*/ 715884 h 3292445"/>
              <a:gd name="connsiteX292" fmla="*/ 4757139 w 5062605"/>
              <a:gd name="connsiteY292" fmla="*/ 720866 h 3292445"/>
              <a:gd name="connsiteX293" fmla="*/ 4757139 w 5062605"/>
              <a:gd name="connsiteY293" fmla="*/ 850729 h 3292445"/>
              <a:gd name="connsiteX294" fmla="*/ 4747323 w 5062605"/>
              <a:gd name="connsiteY294" fmla="*/ 860545 h 3292445"/>
              <a:gd name="connsiteX295" fmla="*/ 4737507 w 5062605"/>
              <a:gd name="connsiteY295" fmla="*/ 850729 h 3292445"/>
              <a:gd name="connsiteX296" fmla="*/ 4737507 w 5062605"/>
              <a:gd name="connsiteY296" fmla="*/ 720866 h 3292445"/>
              <a:gd name="connsiteX297" fmla="*/ 4712830 w 5062605"/>
              <a:gd name="connsiteY297" fmla="*/ 715884 h 3292445"/>
              <a:gd name="connsiteX298" fmla="*/ 4658708 w 5062605"/>
              <a:gd name="connsiteY298" fmla="*/ 634233 h 3292445"/>
              <a:gd name="connsiteX299" fmla="*/ 4658708 w 5062605"/>
              <a:gd name="connsiteY299" fmla="*/ 220503 h 3292445"/>
              <a:gd name="connsiteX300" fmla="*/ 4712830 w 5062605"/>
              <a:gd name="connsiteY300" fmla="*/ 138852 h 3292445"/>
              <a:gd name="connsiteX301" fmla="*/ 4737507 w 5062605"/>
              <a:gd name="connsiteY301" fmla="*/ 133870 h 3292445"/>
              <a:gd name="connsiteX302" fmla="*/ 4737507 w 5062605"/>
              <a:gd name="connsiteY302" fmla="*/ 85098 h 3292445"/>
              <a:gd name="connsiteX303" fmla="*/ 4747323 w 5062605"/>
              <a:gd name="connsiteY303" fmla="*/ 75282 h 3292445"/>
              <a:gd name="connsiteX304" fmla="*/ 3905560 w 5062605"/>
              <a:gd name="connsiteY304" fmla="*/ 53233 h 3292445"/>
              <a:gd name="connsiteX305" fmla="*/ 3915376 w 5062605"/>
              <a:gd name="connsiteY305" fmla="*/ 63049 h 3292445"/>
              <a:gd name="connsiteX306" fmla="*/ 3915376 w 5062605"/>
              <a:gd name="connsiteY306" fmla="*/ 489169 h 3292445"/>
              <a:gd name="connsiteX307" fmla="*/ 3940053 w 5062605"/>
              <a:gd name="connsiteY307" fmla="*/ 494151 h 3292445"/>
              <a:gd name="connsiteX308" fmla="*/ 3994175 w 5062605"/>
              <a:gd name="connsiteY308" fmla="*/ 575802 h 3292445"/>
              <a:gd name="connsiteX309" fmla="*/ 3994175 w 5062605"/>
              <a:gd name="connsiteY309" fmla="*/ 839434 h 3292445"/>
              <a:gd name="connsiteX310" fmla="*/ 3940053 w 5062605"/>
              <a:gd name="connsiteY310" fmla="*/ 921085 h 3292445"/>
              <a:gd name="connsiteX311" fmla="*/ 3915376 w 5062605"/>
              <a:gd name="connsiteY311" fmla="*/ 926067 h 3292445"/>
              <a:gd name="connsiteX312" fmla="*/ 3915376 w 5062605"/>
              <a:gd name="connsiteY312" fmla="*/ 1352188 h 3292445"/>
              <a:gd name="connsiteX313" fmla="*/ 3905560 w 5062605"/>
              <a:gd name="connsiteY313" fmla="*/ 1362004 h 3292445"/>
              <a:gd name="connsiteX314" fmla="*/ 3895744 w 5062605"/>
              <a:gd name="connsiteY314" fmla="*/ 1352188 h 3292445"/>
              <a:gd name="connsiteX315" fmla="*/ 3895744 w 5062605"/>
              <a:gd name="connsiteY315" fmla="*/ 926067 h 3292445"/>
              <a:gd name="connsiteX316" fmla="*/ 3871067 w 5062605"/>
              <a:gd name="connsiteY316" fmla="*/ 921085 h 3292445"/>
              <a:gd name="connsiteX317" fmla="*/ 3816945 w 5062605"/>
              <a:gd name="connsiteY317" fmla="*/ 839434 h 3292445"/>
              <a:gd name="connsiteX318" fmla="*/ 3816945 w 5062605"/>
              <a:gd name="connsiteY318" fmla="*/ 575802 h 3292445"/>
              <a:gd name="connsiteX319" fmla="*/ 3871067 w 5062605"/>
              <a:gd name="connsiteY319" fmla="*/ 494151 h 3292445"/>
              <a:gd name="connsiteX320" fmla="*/ 3895744 w 5062605"/>
              <a:gd name="connsiteY320" fmla="*/ 489169 h 3292445"/>
              <a:gd name="connsiteX321" fmla="*/ 3895744 w 5062605"/>
              <a:gd name="connsiteY321" fmla="*/ 63049 h 3292445"/>
              <a:gd name="connsiteX322" fmla="*/ 3905560 w 5062605"/>
              <a:gd name="connsiteY322" fmla="*/ 53233 h 3292445"/>
              <a:gd name="connsiteX323" fmla="*/ 4973990 w 5062605"/>
              <a:gd name="connsiteY323" fmla="*/ 0 h 3292445"/>
              <a:gd name="connsiteX324" fmla="*/ 4983806 w 5062605"/>
              <a:gd name="connsiteY324" fmla="*/ 9816 h 3292445"/>
              <a:gd name="connsiteX325" fmla="*/ 4983806 w 5062605"/>
              <a:gd name="connsiteY325" fmla="*/ 58588 h 3292445"/>
              <a:gd name="connsiteX326" fmla="*/ 5008483 w 5062605"/>
              <a:gd name="connsiteY326" fmla="*/ 63570 h 3292445"/>
              <a:gd name="connsiteX327" fmla="*/ 5062605 w 5062605"/>
              <a:gd name="connsiteY327" fmla="*/ 145221 h 3292445"/>
              <a:gd name="connsiteX328" fmla="*/ 5062605 w 5062605"/>
              <a:gd name="connsiteY328" fmla="*/ 408854 h 3292445"/>
              <a:gd name="connsiteX329" fmla="*/ 5008483 w 5062605"/>
              <a:gd name="connsiteY329" fmla="*/ 490505 h 3292445"/>
              <a:gd name="connsiteX330" fmla="*/ 4983806 w 5062605"/>
              <a:gd name="connsiteY330" fmla="*/ 495487 h 3292445"/>
              <a:gd name="connsiteX331" fmla="*/ 4983806 w 5062605"/>
              <a:gd name="connsiteY331" fmla="*/ 775447 h 3292445"/>
              <a:gd name="connsiteX332" fmla="*/ 4973990 w 5062605"/>
              <a:gd name="connsiteY332" fmla="*/ 785263 h 3292445"/>
              <a:gd name="connsiteX333" fmla="*/ 4964174 w 5062605"/>
              <a:gd name="connsiteY333" fmla="*/ 775447 h 3292445"/>
              <a:gd name="connsiteX334" fmla="*/ 4964174 w 5062605"/>
              <a:gd name="connsiteY334" fmla="*/ 495487 h 3292445"/>
              <a:gd name="connsiteX335" fmla="*/ 4939497 w 5062605"/>
              <a:gd name="connsiteY335" fmla="*/ 490505 h 3292445"/>
              <a:gd name="connsiteX336" fmla="*/ 4885375 w 5062605"/>
              <a:gd name="connsiteY336" fmla="*/ 408854 h 3292445"/>
              <a:gd name="connsiteX337" fmla="*/ 4885375 w 5062605"/>
              <a:gd name="connsiteY337" fmla="*/ 145221 h 3292445"/>
              <a:gd name="connsiteX338" fmla="*/ 4939497 w 5062605"/>
              <a:gd name="connsiteY338" fmla="*/ 63570 h 3292445"/>
              <a:gd name="connsiteX339" fmla="*/ 4964174 w 5062605"/>
              <a:gd name="connsiteY339" fmla="*/ 58588 h 3292445"/>
              <a:gd name="connsiteX340" fmla="*/ 4964174 w 5062605"/>
              <a:gd name="connsiteY340" fmla="*/ 9816 h 3292445"/>
              <a:gd name="connsiteX341" fmla="*/ 4973990 w 5062605"/>
              <a:gd name="connsiteY341" fmla="*/ 0 h 329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062605" h="3292445">
                <a:moveTo>
                  <a:pt x="88615" y="2479156"/>
                </a:moveTo>
                <a:cubicBezTo>
                  <a:pt x="94036" y="2479156"/>
                  <a:pt x="98431" y="2483551"/>
                  <a:pt x="98431" y="2488972"/>
                </a:cubicBezTo>
                <a:lnTo>
                  <a:pt x="98431" y="2537743"/>
                </a:lnTo>
                <a:lnTo>
                  <a:pt x="123108" y="2542725"/>
                </a:lnTo>
                <a:cubicBezTo>
                  <a:pt x="154913" y="2556177"/>
                  <a:pt x="177230" y="2587670"/>
                  <a:pt x="177230" y="2624376"/>
                </a:cubicBezTo>
                <a:lnTo>
                  <a:pt x="177230" y="2888009"/>
                </a:lnTo>
                <a:cubicBezTo>
                  <a:pt x="177230" y="2924715"/>
                  <a:pt x="154913" y="2956208"/>
                  <a:pt x="123108" y="2969660"/>
                </a:cubicBezTo>
                <a:lnTo>
                  <a:pt x="98431" y="2974643"/>
                </a:lnTo>
                <a:lnTo>
                  <a:pt x="98431" y="3254603"/>
                </a:lnTo>
                <a:cubicBezTo>
                  <a:pt x="98431" y="3260024"/>
                  <a:pt x="94036" y="3264419"/>
                  <a:pt x="88615" y="3264419"/>
                </a:cubicBezTo>
                <a:cubicBezTo>
                  <a:pt x="83194" y="3264419"/>
                  <a:pt x="78799" y="3260024"/>
                  <a:pt x="78799" y="3254603"/>
                </a:cubicBezTo>
                <a:lnTo>
                  <a:pt x="78799" y="2974643"/>
                </a:lnTo>
                <a:lnTo>
                  <a:pt x="54122" y="2969660"/>
                </a:lnTo>
                <a:cubicBezTo>
                  <a:pt x="22316" y="2956208"/>
                  <a:pt x="0" y="2924715"/>
                  <a:pt x="0" y="2888009"/>
                </a:cubicBezTo>
                <a:lnTo>
                  <a:pt x="0" y="2624376"/>
                </a:lnTo>
                <a:cubicBezTo>
                  <a:pt x="0" y="2587670"/>
                  <a:pt x="22316" y="2556177"/>
                  <a:pt x="54122" y="2542725"/>
                </a:cubicBezTo>
                <a:lnTo>
                  <a:pt x="78799" y="2537743"/>
                </a:lnTo>
                <a:lnTo>
                  <a:pt x="78799" y="2488972"/>
                </a:lnTo>
                <a:cubicBezTo>
                  <a:pt x="78799" y="2483551"/>
                  <a:pt x="83194" y="2479156"/>
                  <a:pt x="88615" y="2479156"/>
                </a:cubicBezTo>
                <a:close/>
                <a:moveTo>
                  <a:pt x="1346625" y="2407874"/>
                </a:moveTo>
                <a:cubicBezTo>
                  <a:pt x="1352046" y="2407874"/>
                  <a:pt x="1356441" y="2412269"/>
                  <a:pt x="1356441" y="2417690"/>
                </a:cubicBezTo>
                <a:lnTo>
                  <a:pt x="1356441" y="2582057"/>
                </a:lnTo>
                <a:lnTo>
                  <a:pt x="1381118" y="2587039"/>
                </a:lnTo>
                <a:cubicBezTo>
                  <a:pt x="1412923" y="2600491"/>
                  <a:pt x="1435240" y="2631984"/>
                  <a:pt x="1435240" y="2668690"/>
                </a:cubicBezTo>
                <a:lnTo>
                  <a:pt x="1435240" y="2932322"/>
                </a:lnTo>
                <a:cubicBezTo>
                  <a:pt x="1435240" y="2969028"/>
                  <a:pt x="1412923" y="3000521"/>
                  <a:pt x="1381118" y="3013974"/>
                </a:cubicBezTo>
                <a:lnTo>
                  <a:pt x="1356441" y="3018956"/>
                </a:lnTo>
                <a:lnTo>
                  <a:pt x="1356441" y="3183321"/>
                </a:lnTo>
                <a:cubicBezTo>
                  <a:pt x="1356441" y="3188742"/>
                  <a:pt x="1352046" y="3193137"/>
                  <a:pt x="1346625" y="3193137"/>
                </a:cubicBezTo>
                <a:cubicBezTo>
                  <a:pt x="1341204" y="3193137"/>
                  <a:pt x="1336809" y="3188742"/>
                  <a:pt x="1336809" y="3183321"/>
                </a:cubicBezTo>
                <a:lnTo>
                  <a:pt x="1336809" y="3018956"/>
                </a:lnTo>
                <a:lnTo>
                  <a:pt x="1312132" y="3013974"/>
                </a:lnTo>
                <a:cubicBezTo>
                  <a:pt x="1280326" y="3000521"/>
                  <a:pt x="1258010" y="2969028"/>
                  <a:pt x="1258010" y="2932322"/>
                </a:cubicBezTo>
                <a:lnTo>
                  <a:pt x="1258010" y="2668690"/>
                </a:lnTo>
                <a:cubicBezTo>
                  <a:pt x="1258010" y="2631984"/>
                  <a:pt x="1280326" y="2600491"/>
                  <a:pt x="1312132" y="2587039"/>
                </a:cubicBezTo>
                <a:lnTo>
                  <a:pt x="1336809" y="2582057"/>
                </a:lnTo>
                <a:lnTo>
                  <a:pt x="1336809" y="2417690"/>
                </a:lnTo>
                <a:cubicBezTo>
                  <a:pt x="1336809" y="2412269"/>
                  <a:pt x="1341204" y="2407874"/>
                  <a:pt x="1346625" y="2407874"/>
                </a:cubicBezTo>
                <a:close/>
                <a:moveTo>
                  <a:pt x="290638" y="2240460"/>
                </a:moveTo>
                <a:cubicBezTo>
                  <a:pt x="296059" y="2240460"/>
                  <a:pt x="300454" y="2244855"/>
                  <a:pt x="300454" y="2250276"/>
                </a:cubicBezTo>
                <a:lnTo>
                  <a:pt x="300454" y="2414643"/>
                </a:lnTo>
                <a:lnTo>
                  <a:pt x="325131" y="2419625"/>
                </a:lnTo>
                <a:cubicBezTo>
                  <a:pt x="356936" y="2433077"/>
                  <a:pt x="379253" y="2464570"/>
                  <a:pt x="379253" y="2501276"/>
                </a:cubicBezTo>
                <a:lnTo>
                  <a:pt x="379253" y="2764909"/>
                </a:lnTo>
                <a:cubicBezTo>
                  <a:pt x="379253" y="2801615"/>
                  <a:pt x="356936" y="2833108"/>
                  <a:pt x="325131" y="2846560"/>
                </a:cubicBezTo>
                <a:lnTo>
                  <a:pt x="300454" y="2851542"/>
                </a:lnTo>
                <a:lnTo>
                  <a:pt x="300454" y="3015907"/>
                </a:lnTo>
                <a:cubicBezTo>
                  <a:pt x="300454" y="3021328"/>
                  <a:pt x="296059" y="3025723"/>
                  <a:pt x="290638" y="3025723"/>
                </a:cubicBezTo>
                <a:cubicBezTo>
                  <a:pt x="285217" y="3025723"/>
                  <a:pt x="280822" y="3021328"/>
                  <a:pt x="280822" y="3015907"/>
                </a:cubicBezTo>
                <a:lnTo>
                  <a:pt x="280822" y="2851542"/>
                </a:lnTo>
                <a:lnTo>
                  <a:pt x="256145" y="2846560"/>
                </a:lnTo>
                <a:cubicBezTo>
                  <a:pt x="224339" y="2833108"/>
                  <a:pt x="202023" y="2801615"/>
                  <a:pt x="202023" y="2764909"/>
                </a:cubicBezTo>
                <a:lnTo>
                  <a:pt x="202023" y="2501276"/>
                </a:lnTo>
                <a:cubicBezTo>
                  <a:pt x="202023" y="2464570"/>
                  <a:pt x="224339" y="2433077"/>
                  <a:pt x="256145" y="2419625"/>
                </a:cubicBezTo>
                <a:lnTo>
                  <a:pt x="280822" y="2414643"/>
                </a:lnTo>
                <a:lnTo>
                  <a:pt x="280822" y="2250276"/>
                </a:lnTo>
                <a:cubicBezTo>
                  <a:pt x="280822" y="2244855"/>
                  <a:pt x="285217" y="2240460"/>
                  <a:pt x="290638" y="2240460"/>
                </a:cubicBezTo>
                <a:close/>
                <a:moveTo>
                  <a:pt x="1769409" y="2178932"/>
                </a:moveTo>
                <a:cubicBezTo>
                  <a:pt x="1774830" y="2178932"/>
                  <a:pt x="1779225" y="2183327"/>
                  <a:pt x="1779225" y="2188748"/>
                </a:cubicBezTo>
                <a:lnTo>
                  <a:pt x="1779225" y="2237519"/>
                </a:lnTo>
                <a:lnTo>
                  <a:pt x="1803902" y="2242501"/>
                </a:lnTo>
                <a:cubicBezTo>
                  <a:pt x="1835707" y="2255953"/>
                  <a:pt x="1858024" y="2287446"/>
                  <a:pt x="1858024" y="2324152"/>
                </a:cubicBezTo>
                <a:lnTo>
                  <a:pt x="1858024" y="2679454"/>
                </a:lnTo>
                <a:cubicBezTo>
                  <a:pt x="1858024" y="2716160"/>
                  <a:pt x="1835707" y="2747653"/>
                  <a:pt x="1803902" y="2761105"/>
                </a:cubicBezTo>
                <a:lnTo>
                  <a:pt x="1779225" y="2766087"/>
                </a:lnTo>
                <a:lnTo>
                  <a:pt x="1779225" y="2954379"/>
                </a:lnTo>
                <a:cubicBezTo>
                  <a:pt x="1779225" y="2959800"/>
                  <a:pt x="1774830" y="2964195"/>
                  <a:pt x="1769409" y="2964195"/>
                </a:cubicBezTo>
                <a:cubicBezTo>
                  <a:pt x="1763988" y="2964195"/>
                  <a:pt x="1759593" y="2959800"/>
                  <a:pt x="1759593" y="2954379"/>
                </a:cubicBezTo>
                <a:lnTo>
                  <a:pt x="1759593" y="2766087"/>
                </a:lnTo>
                <a:lnTo>
                  <a:pt x="1734916" y="2761105"/>
                </a:lnTo>
                <a:cubicBezTo>
                  <a:pt x="1703110" y="2747653"/>
                  <a:pt x="1680794" y="2716160"/>
                  <a:pt x="1680794" y="2679454"/>
                </a:cubicBezTo>
                <a:lnTo>
                  <a:pt x="1680794" y="2324152"/>
                </a:lnTo>
                <a:cubicBezTo>
                  <a:pt x="1680794" y="2287446"/>
                  <a:pt x="1703110" y="2255953"/>
                  <a:pt x="1734916" y="2242501"/>
                </a:cubicBezTo>
                <a:lnTo>
                  <a:pt x="1759593" y="2237519"/>
                </a:lnTo>
                <a:lnTo>
                  <a:pt x="1759593" y="2188748"/>
                </a:lnTo>
                <a:cubicBezTo>
                  <a:pt x="1759593" y="2183327"/>
                  <a:pt x="1763988" y="2178932"/>
                  <a:pt x="1769409" y="2178932"/>
                </a:cubicBezTo>
                <a:close/>
                <a:moveTo>
                  <a:pt x="1128304" y="1983674"/>
                </a:moveTo>
                <a:cubicBezTo>
                  <a:pt x="1133725" y="1983674"/>
                  <a:pt x="1138120" y="1988069"/>
                  <a:pt x="1138120" y="1993490"/>
                </a:cubicBezTo>
                <a:lnTo>
                  <a:pt x="1138120" y="2159159"/>
                </a:lnTo>
                <a:lnTo>
                  <a:pt x="1171295" y="2165857"/>
                </a:lnTo>
                <a:cubicBezTo>
                  <a:pt x="1203100" y="2179309"/>
                  <a:pt x="1225417" y="2210802"/>
                  <a:pt x="1225417" y="2247508"/>
                </a:cubicBezTo>
                <a:lnTo>
                  <a:pt x="1225417" y="2826481"/>
                </a:lnTo>
                <a:cubicBezTo>
                  <a:pt x="1225417" y="2863187"/>
                  <a:pt x="1203100" y="2894680"/>
                  <a:pt x="1171295" y="2908132"/>
                </a:cubicBezTo>
                <a:lnTo>
                  <a:pt x="1138120" y="2914830"/>
                </a:lnTo>
                <a:lnTo>
                  <a:pt x="1138120" y="3282629"/>
                </a:lnTo>
                <a:cubicBezTo>
                  <a:pt x="1138120" y="3288050"/>
                  <a:pt x="1133725" y="3292445"/>
                  <a:pt x="1128304" y="3292445"/>
                </a:cubicBezTo>
                <a:cubicBezTo>
                  <a:pt x="1122883" y="3292445"/>
                  <a:pt x="1118488" y="3288050"/>
                  <a:pt x="1118488" y="3282629"/>
                </a:cubicBezTo>
                <a:lnTo>
                  <a:pt x="1118488" y="2911399"/>
                </a:lnTo>
                <a:lnTo>
                  <a:pt x="1102309" y="2908132"/>
                </a:lnTo>
                <a:cubicBezTo>
                  <a:pt x="1070503" y="2894680"/>
                  <a:pt x="1048187" y="2863187"/>
                  <a:pt x="1048187" y="2826481"/>
                </a:cubicBezTo>
                <a:lnTo>
                  <a:pt x="1048187" y="2247508"/>
                </a:lnTo>
                <a:cubicBezTo>
                  <a:pt x="1048187" y="2210802"/>
                  <a:pt x="1070503" y="2179309"/>
                  <a:pt x="1102309" y="2165857"/>
                </a:cubicBezTo>
                <a:lnTo>
                  <a:pt x="1118488" y="2162590"/>
                </a:lnTo>
                <a:lnTo>
                  <a:pt x="1118488" y="1993490"/>
                </a:lnTo>
                <a:cubicBezTo>
                  <a:pt x="1118488" y="1988069"/>
                  <a:pt x="1122883" y="1983674"/>
                  <a:pt x="1128304" y="1983674"/>
                </a:cubicBezTo>
                <a:close/>
                <a:moveTo>
                  <a:pt x="909984" y="1982807"/>
                </a:moveTo>
                <a:cubicBezTo>
                  <a:pt x="915405" y="1982807"/>
                  <a:pt x="919800" y="1987202"/>
                  <a:pt x="919800" y="1992623"/>
                </a:cubicBezTo>
                <a:lnTo>
                  <a:pt x="919800" y="2156990"/>
                </a:lnTo>
                <a:lnTo>
                  <a:pt x="944477" y="2161972"/>
                </a:lnTo>
                <a:cubicBezTo>
                  <a:pt x="976282" y="2175424"/>
                  <a:pt x="998599" y="2206917"/>
                  <a:pt x="998599" y="2243623"/>
                </a:cubicBezTo>
                <a:lnTo>
                  <a:pt x="998599" y="2507255"/>
                </a:lnTo>
                <a:cubicBezTo>
                  <a:pt x="998599" y="2543961"/>
                  <a:pt x="976282" y="2575454"/>
                  <a:pt x="944477" y="2588906"/>
                </a:cubicBezTo>
                <a:lnTo>
                  <a:pt x="919800" y="2593888"/>
                </a:lnTo>
                <a:lnTo>
                  <a:pt x="919800" y="2758254"/>
                </a:lnTo>
                <a:cubicBezTo>
                  <a:pt x="919800" y="2763675"/>
                  <a:pt x="915405" y="2768070"/>
                  <a:pt x="909984" y="2768070"/>
                </a:cubicBezTo>
                <a:cubicBezTo>
                  <a:pt x="904563" y="2768070"/>
                  <a:pt x="900168" y="2763675"/>
                  <a:pt x="900168" y="2758254"/>
                </a:cubicBezTo>
                <a:lnTo>
                  <a:pt x="900168" y="2593888"/>
                </a:lnTo>
                <a:lnTo>
                  <a:pt x="875491" y="2588906"/>
                </a:lnTo>
                <a:cubicBezTo>
                  <a:pt x="843685" y="2575454"/>
                  <a:pt x="821369" y="2543961"/>
                  <a:pt x="821369" y="2507255"/>
                </a:cubicBezTo>
                <a:lnTo>
                  <a:pt x="821369" y="2243623"/>
                </a:lnTo>
                <a:cubicBezTo>
                  <a:pt x="821369" y="2206917"/>
                  <a:pt x="843685" y="2175424"/>
                  <a:pt x="875491" y="2161972"/>
                </a:cubicBezTo>
                <a:lnTo>
                  <a:pt x="900168" y="2156990"/>
                </a:lnTo>
                <a:lnTo>
                  <a:pt x="900168" y="1992623"/>
                </a:lnTo>
                <a:cubicBezTo>
                  <a:pt x="900168" y="1987202"/>
                  <a:pt x="904563" y="1982807"/>
                  <a:pt x="909984" y="1982807"/>
                </a:cubicBezTo>
                <a:close/>
                <a:moveTo>
                  <a:pt x="497087" y="1926567"/>
                </a:moveTo>
                <a:cubicBezTo>
                  <a:pt x="502508" y="1926567"/>
                  <a:pt x="506903" y="1930962"/>
                  <a:pt x="506903" y="1936383"/>
                </a:cubicBezTo>
                <a:lnTo>
                  <a:pt x="506903" y="2362503"/>
                </a:lnTo>
                <a:lnTo>
                  <a:pt x="531580" y="2367485"/>
                </a:lnTo>
                <a:cubicBezTo>
                  <a:pt x="563385" y="2380937"/>
                  <a:pt x="585702" y="2412430"/>
                  <a:pt x="585702" y="2449136"/>
                </a:cubicBezTo>
                <a:lnTo>
                  <a:pt x="585702" y="2815710"/>
                </a:lnTo>
                <a:cubicBezTo>
                  <a:pt x="585702" y="2852416"/>
                  <a:pt x="563385" y="2883909"/>
                  <a:pt x="531580" y="2897361"/>
                </a:cubicBezTo>
                <a:lnTo>
                  <a:pt x="506903" y="2902343"/>
                </a:lnTo>
                <a:lnTo>
                  <a:pt x="506903" y="3225522"/>
                </a:lnTo>
                <a:cubicBezTo>
                  <a:pt x="506903" y="3230943"/>
                  <a:pt x="502508" y="3235338"/>
                  <a:pt x="497087" y="3235338"/>
                </a:cubicBezTo>
                <a:cubicBezTo>
                  <a:pt x="491666" y="3235338"/>
                  <a:pt x="487271" y="3230943"/>
                  <a:pt x="487271" y="3225522"/>
                </a:cubicBezTo>
                <a:lnTo>
                  <a:pt x="487271" y="2902343"/>
                </a:lnTo>
                <a:lnTo>
                  <a:pt x="462594" y="2897361"/>
                </a:lnTo>
                <a:cubicBezTo>
                  <a:pt x="430788" y="2883909"/>
                  <a:pt x="408472" y="2852416"/>
                  <a:pt x="408472" y="2815710"/>
                </a:cubicBezTo>
                <a:lnTo>
                  <a:pt x="408472" y="2449136"/>
                </a:lnTo>
                <a:cubicBezTo>
                  <a:pt x="408472" y="2412430"/>
                  <a:pt x="430788" y="2380937"/>
                  <a:pt x="462594" y="2367485"/>
                </a:cubicBezTo>
                <a:lnTo>
                  <a:pt x="487271" y="2362503"/>
                </a:lnTo>
                <a:lnTo>
                  <a:pt x="487271" y="1936383"/>
                </a:lnTo>
                <a:cubicBezTo>
                  <a:pt x="487271" y="1930962"/>
                  <a:pt x="491666" y="1926567"/>
                  <a:pt x="497087" y="1926567"/>
                </a:cubicBezTo>
                <a:close/>
                <a:moveTo>
                  <a:pt x="2606562" y="1886068"/>
                </a:moveTo>
                <a:cubicBezTo>
                  <a:pt x="2611983" y="1886068"/>
                  <a:pt x="2616378" y="1890463"/>
                  <a:pt x="2616378" y="1895884"/>
                </a:cubicBezTo>
                <a:lnTo>
                  <a:pt x="2616378" y="2322005"/>
                </a:lnTo>
                <a:lnTo>
                  <a:pt x="2641055" y="2326987"/>
                </a:lnTo>
                <a:cubicBezTo>
                  <a:pt x="2672860" y="2340439"/>
                  <a:pt x="2695177" y="2371932"/>
                  <a:pt x="2695177" y="2408638"/>
                </a:cubicBezTo>
                <a:lnTo>
                  <a:pt x="2695177" y="2491460"/>
                </a:lnTo>
                <a:cubicBezTo>
                  <a:pt x="2695177" y="2528166"/>
                  <a:pt x="2672860" y="2559659"/>
                  <a:pt x="2641055" y="2573111"/>
                </a:cubicBezTo>
                <a:lnTo>
                  <a:pt x="2616378" y="2578093"/>
                </a:lnTo>
                <a:lnTo>
                  <a:pt x="2616378" y="3185023"/>
                </a:lnTo>
                <a:cubicBezTo>
                  <a:pt x="2616378" y="3190444"/>
                  <a:pt x="2611983" y="3194839"/>
                  <a:pt x="2606562" y="3194839"/>
                </a:cubicBezTo>
                <a:cubicBezTo>
                  <a:pt x="2601141" y="3194839"/>
                  <a:pt x="2596746" y="3190444"/>
                  <a:pt x="2596746" y="3185023"/>
                </a:cubicBezTo>
                <a:lnTo>
                  <a:pt x="2596746" y="2578093"/>
                </a:lnTo>
                <a:lnTo>
                  <a:pt x="2572069" y="2573111"/>
                </a:lnTo>
                <a:cubicBezTo>
                  <a:pt x="2540264" y="2559659"/>
                  <a:pt x="2517947" y="2528166"/>
                  <a:pt x="2517947" y="2491460"/>
                </a:cubicBezTo>
                <a:lnTo>
                  <a:pt x="2517947" y="2408638"/>
                </a:lnTo>
                <a:cubicBezTo>
                  <a:pt x="2517947" y="2371932"/>
                  <a:pt x="2540264" y="2340439"/>
                  <a:pt x="2572069" y="2326987"/>
                </a:cubicBezTo>
                <a:lnTo>
                  <a:pt x="2596746" y="2322005"/>
                </a:lnTo>
                <a:lnTo>
                  <a:pt x="2596746" y="1895884"/>
                </a:lnTo>
                <a:cubicBezTo>
                  <a:pt x="2596746" y="1890463"/>
                  <a:pt x="2601141" y="1886068"/>
                  <a:pt x="2606562" y="1886068"/>
                </a:cubicBezTo>
                <a:close/>
                <a:moveTo>
                  <a:pt x="2840476" y="1806142"/>
                </a:moveTo>
                <a:cubicBezTo>
                  <a:pt x="2845897" y="1806142"/>
                  <a:pt x="2850292" y="1810537"/>
                  <a:pt x="2850292" y="1815958"/>
                </a:cubicBezTo>
                <a:lnTo>
                  <a:pt x="2850292" y="1980325"/>
                </a:lnTo>
                <a:lnTo>
                  <a:pt x="2874969" y="1985307"/>
                </a:lnTo>
                <a:cubicBezTo>
                  <a:pt x="2906774" y="1998759"/>
                  <a:pt x="2929091" y="2030252"/>
                  <a:pt x="2929091" y="2066958"/>
                </a:cubicBezTo>
                <a:lnTo>
                  <a:pt x="2929091" y="2173279"/>
                </a:lnTo>
                <a:cubicBezTo>
                  <a:pt x="2929091" y="2209985"/>
                  <a:pt x="2906774" y="2241478"/>
                  <a:pt x="2874969" y="2254930"/>
                </a:cubicBezTo>
                <a:lnTo>
                  <a:pt x="2850292" y="2259912"/>
                </a:lnTo>
                <a:lnTo>
                  <a:pt x="2850292" y="2581589"/>
                </a:lnTo>
                <a:cubicBezTo>
                  <a:pt x="2850292" y="2587010"/>
                  <a:pt x="2845897" y="2591405"/>
                  <a:pt x="2840476" y="2591405"/>
                </a:cubicBezTo>
                <a:cubicBezTo>
                  <a:pt x="2835055" y="2591405"/>
                  <a:pt x="2830660" y="2587010"/>
                  <a:pt x="2830660" y="2581589"/>
                </a:cubicBezTo>
                <a:lnTo>
                  <a:pt x="2830660" y="2259912"/>
                </a:lnTo>
                <a:lnTo>
                  <a:pt x="2805983" y="2254930"/>
                </a:lnTo>
                <a:cubicBezTo>
                  <a:pt x="2774178" y="2241478"/>
                  <a:pt x="2751861" y="2209985"/>
                  <a:pt x="2751861" y="2173279"/>
                </a:cubicBezTo>
                <a:lnTo>
                  <a:pt x="2751861" y="2066958"/>
                </a:lnTo>
                <a:cubicBezTo>
                  <a:pt x="2751861" y="2030252"/>
                  <a:pt x="2774178" y="1998759"/>
                  <a:pt x="2805983" y="1985307"/>
                </a:cubicBezTo>
                <a:lnTo>
                  <a:pt x="2830660" y="1980325"/>
                </a:lnTo>
                <a:lnTo>
                  <a:pt x="2830660" y="1815958"/>
                </a:lnTo>
                <a:cubicBezTo>
                  <a:pt x="2830660" y="1810537"/>
                  <a:pt x="2835055" y="1806142"/>
                  <a:pt x="2840476" y="1806142"/>
                </a:cubicBezTo>
                <a:close/>
                <a:moveTo>
                  <a:pt x="1992724" y="1794812"/>
                </a:moveTo>
                <a:cubicBezTo>
                  <a:pt x="1998145" y="1794812"/>
                  <a:pt x="2002540" y="1799207"/>
                  <a:pt x="2002540" y="1804628"/>
                </a:cubicBezTo>
                <a:lnTo>
                  <a:pt x="2002540" y="1853399"/>
                </a:lnTo>
                <a:lnTo>
                  <a:pt x="2027217" y="1858381"/>
                </a:lnTo>
                <a:cubicBezTo>
                  <a:pt x="2059022" y="1871833"/>
                  <a:pt x="2081339" y="1903326"/>
                  <a:pt x="2081339" y="1940032"/>
                </a:cubicBezTo>
                <a:lnTo>
                  <a:pt x="2081339" y="2324137"/>
                </a:lnTo>
                <a:cubicBezTo>
                  <a:pt x="2081339" y="2360843"/>
                  <a:pt x="2059022" y="2392336"/>
                  <a:pt x="2027217" y="2405788"/>
                </a:cubicBezTo>
                <a:lnTo>
                  <a:pt x="2002540" y="2410770"/>
                </a:lnTo>
                <a:lnTo>
                  <a:pt x="2002540" y="2570259"/>
                </a:lnTo>
                <a:cubicBezTo>
                  <a:pt x="2002540" y="2575680"/>
                  <a:pt x="1998145" y="2580075"/>
                  <a:pt x="1992724" y="2580075"/>
                </a:cubicBezTo>
                <a:cubicBezTo>
                  <a:pt x="1987303" y="2580075"/>
                  <a:pt x="1982908" y="2575680"/>
                  <a:pt x="1982908" y="2570259"/>
                </a:cubicBezTo>
                <a:lnTo>
                  <a:pt x="1982908" y="2410770"/>
                </a:lnTo>
                <a:lnTo>
                  <a:pt x="1958231" y="2405788"/>
                </a:lnTo>
                <a:cubicBezTo>
                  <a:pt x="1926425" y="2392336"/>
                  <a:pt x="1904109" y="2360843"/>
                  <a:pt x="1904109" y="2324137"/>
                </a:cubicBezTo>
                <a:lnTo>
                  <a:pt x="1904109" y="1940032"/>
                </a:lnTo>
                <a:cubicBezTo>
                  <a:pt x="1904109" y="1903326"/>
                  <a:pt x="1926425" y="1871833"/>
                  <a:pt x="1958231" y="1858381"/>
                </a:cubicBezTo>
                <a:lnTo>
                  <a:pt x="1982908" y="1853399"/>
                </a:lnTo>
                <a:lnTo>
                  <a:pt x="1982908" y="1804628"/>
                </a:lnTo>
                <a:cubicBezTo>
                  <a:pt x="1982908" y="1799207"/>
                  <a:pt x="1987303" y="1794812"/>
                  <a:pt x="1992724" y="1794812"/>
                </a:cubicBezTo>
                <a:close/>
                <a:moveTo>
                  <a:pt x="2403979" y="1390802"/>
                </a:moveTo>
                <a:cubicBezTo>
                  <a:pt x="2409400" y="1390802"/>
                  <a:pt x="2413795" y="1395197"/>
                  <a:pt x="2413795" y="1400618"/>
                </a:cubicBezTo>
                <a:lnTo>
                  <a:pt x="2413795" y="1851600"/>
                </a:lnTo>
                <a:lnTo>
                  <a:pt x="2438472" y="1856582"/>
                </a:lnTo>
                <a:cubicBezTo>
                  <a:pt x="2470277" y="1870034"/>
                  <a:pt x="2492594" y="1901527"/>
                  <a:pt x="2492594" y="1938233"/>
                </a:cubicBezTo>
                <a:lnTo>
                  <a:pt x="2492594" y="2495078"/>
                </a:lnTo>
                <a:cubicBezTo>
                  <a:pt x="2492594" y="2531784"/>
                  <a:pt x="2470277" y="2563277"/>
                  <a:pt x="2438472" y="2576729"/>
                </a:cubicBezTo>
                <a:lnTo>
                  <a:pt x="2413795" y="2581711"/>
                </a:lnTo>
                <a:lnTo>
                  <a:pt x="2413795" y="2764739"/>
                </a:lnTo>
                <a:cubicBezTo>
                  <a:pt x="2413795" y="2770160"/>
                  <a:pt x="2409400" y="2774555"/>
                  <a:pt x="2403979" y="2774555"/>
                </a:cubicBezTo>
                <a:cubicBezTo>
                  <a:pt x="2398558" y="2774555"/>
                  <a:pt x="2394163" y="2770160"/>
                  <a:pt x="2394163" y="2764739"/>
                </a:cubicBezTo>
                <a:lnTo>
                  <a:pt x="2394163" y="2581711"/>
                </a:lnTo>
                <a:lnTo>
                  <a:pt x="2369486" y="2576729"/>
                </a:lnTo>
                <a:cubicBezTo>
                  <a:pt x="2337681" y="2563277"/>
                  <a:pt x="2315364" y="2531784"/>
                  <a:pt x="2315364" y="2495078"/>
                </a:cubicBezTo>
                <a:lnTo>
                  <a:pt x="2315364" y="1938233"/>
                </a:lnTo>
                <a:cubicBezTo>
                  <a:pt x="2315364" y="1901527"/>
                  <a:pt x="2337681" y="1870034"/>
                  <a:pt x="2369486" y="1856582"/>
                </a:cubicBezTo>
                <a:lnTo>
                  <a:pt x="2394163" y="1851600"/>
                </a:lnTo>
                <a:lnTo>
                  <a:pt x="2394163" y="1400618"/>
                </a:lnTo>
                <a:cubicBezTo>
                  <a:pt x="2394163" y="1395197"/>
                  <a:pt x="2398558" y="1390802"/>
                  <a:pt x="2403979" y="1390802"/>
                </a:cubicBezTo>
                <a:close/>
                <a:moveTo>
                  <a:pt x="3254626" y="660517"/>
                </a:moveTo>
                <a:cubicBezTo>
                  <a:pt x="3260047" y="660517"/>
                  <a:pt x="3264442" y="664912"/>
                  <a:pt x="3264442" y="670333"/>
                </a:cubicBezTo>
                <a:lnTo>
                  <a:pt x="3264442" y="834700"/>
                </a:lnTo>
                <a:lnTo>
                  <a:pt x="3289119" y="839682"/>
                </a:lnTo>
                <a:cubicBezTo>
                  <a:pt x="3320924" y="853134"/>
                  <a:pt x="3343241" y="884627"/>
                  <a:pt x="3343241" y="921333"/>
                </a:cubicBezTo>
                <a:lnTo>
                  <a:pt x="3343241" y="1022759"/>
                </a:lnTo>
                <a:cubicBezTo>
                  <a:pt x="3343241" y="1059465"/>
                  <a:pt x="3320924" y="1090958"/>
                  <a:pt x="3289119" y="1104410"/>
                </a:cubicBezTo>
                <a:lnTo>
                  <a:pt x="3264442" y="1109392"/>
                </a:lnTo>
                <a:lnTo>
                  <a:pt x="3264442" y="1435964"/>
                </a:lnTo>
                <a:cubicBezTo>
                  <a:pt x="3264442" y="1441385"/>
                  <a:pt x="3260047" y="1445780"/>
                  <a:pt x="3254626" y="1445780"/>
                </a:cubicBezTo>
                <a:cubicBezTo>
                  <a:pt x="3249205" y="1445780"/>
                  <a:pt x="3244810" y="1441385"/>
                  <a:pt x="3244810" y="1435964"/>
                </a:cubicBezTo>
                <a:lnTo>
                  <a:pt x="3244810" y="1109392"/>
                </a:lnTo>
                <a:lnTo>
                  <a:pt x="3220133" y="1104410"/>
                </a:lnTo>
                <a:cubicBezTo>
                  <a:pt x="3188328" y="1090958"/>
                  <a:pt x="3166011" y="1059465"/>
                  <a:pt x="3166011" y="1022759"/>
                </a:cubicBezTo>
                <a:lnTo>
                  <a:pt x="3166011" y="921333"/>
                </a:lnTo>
                <a:cubicBezTo>
                  <a:pt x="3166011" y="884627"/>
                  <a:pt x="3188328" y="853134"/>
                  <a:pt x="3220133" y="839682"/>
                </a:cubicBezTo>
                <a:lnTo>
                  <a:pt x="3244810" y="834700"/>
                </a:lnTo>
                <a:lnTo>
                  <a:pt x="3244810" y="670333"/>
                </a:lnTo>
                <a:cubicBezTo>
                  <a:pt x="3244810" y="664912"/>
                  <a:pt x="3249205" y="660517"/>
                  <a:pt x="3254626" y="660517"/>
                </a:cubicBezTo>
                <a:close/>
                <a:moveTo>
                  <a:pt x="3458276" y="571537"/>
                </a:moveTo>
                <a:cubicBezTo>
                  <a:pt x="3463697" y="571537"/>
                  <a:pt x="3468092" y="575932"/>
                  <a:pt x="3468092" y="581353"/>
                </a:cubicBezTo>
                <a:lnTo>
                  <a:pt x="3468092" y="1007473"/>
                </a:lnTo>
                <a:lnTo>
                  <a:pt x="3492769" y="1012455"/>
                </a:lnTo>
                <a:cubicBezTo>
                  <a:pt x="3524574" y="1025907"/>
                  <a:pt x="3546891" y="1057400"/>
                  <a:pt x="3546891" y="1094106"/>
                </a:cubicBezTo>
                <a:lnTo>
                  <a:pt x="3546891" y="1357738"/>
                </a:lnTo>
                <a:cubicBezTo>
                  <a:pt x="3546891" y="1394444"/>
                  <a:pt x="3524574" y="1425937"/>
                  <a:pt x="3492769" y="1439389"/>
                </a:cubicBezTo>
                <a:lnTo>
                  <a:pt x="3468092" y="1444371"/>
                </a:lnTo>
                <a:lnTo>
                  <a:pt x="3468092" y="1870492"/>
                </a:lnTo>
                <a:cubicBezTo>
                  <a:pt x="3468092" y="1875913"/>
                  <a:pt x="3463697" y="1880308"/>
                  <a:pt x="3458276" y="1880308"/>
                </a:cubicBezTo>
                <a:cubicBezTo>
                  <a:pt x="3452855" y="1880308"/>
                  <a:pt x="3448460" y="1875913"/>
                  <a:pt x="3448460" y="1870492"/>
                </a:cubicBezTo>
                <a:lnTo>
                  <a:pt x="3448460" y="1444371"/>
                </a:lnTo>
                <a:lnTo>
                  <a:pt x="3423783" y="1439389"/>
                </a:lnTo>
                <a:cubicBezTo>
                  <a:pt x="3391978" y="1425937"/>
                  <a:pt x="3369661" y="1394444"/>
                  <a:pt x="3369661" y="1357738"/>
                </a:cubicBezTo>
                <a:lnTo>
                  <a:pt x="3369661" y="1094106"/>
                </a:lnTo>
                <a:cubicBezTo>
                  <a:pt x="3369661" y="1057400"/>
                  <a:pt x="3391978" y="1025907"/>
                  <a:pt x="3423783" y="1012455"/>
                </a:cubicBezTo>
                <a:lnTo>
                  <a:pt x="3448460" y="1007473"/>
                </a:lnTo>
                <a:lnTo>
                  <a:pt x="3448460" y="581353"/>
                </a:lnTo>
                <a:cubicBezTo>
                  <a:pt x="3448460" y="575932"/>
                  <a:pt x="3452855" y="571537"/>
                  <a:pt x="3458276" y="571537"/>
                </a:cubicBezTo>
                <a:close/>
                <a:moveTo>
                  <a:pt x="4109645" y="336530"/>
                </a:moveTo>
                <a:cubicBezTo>
                  <a:pt x="4115066" y="336530"/>
                  <a:pt x="4119461" y="340925"/>
                  <a:pt x="4119461" y="346346"/>
                </a:cubicBezTo>
                <a:lnTo>
                  <a:pt x="4119461" y="395117"/>
                </a:lnTo>
                <a:lnTo>
                  <a:pt x="4144138" y="400099"/>
                </a:lnTo>
                <a:cubicBezTo>
                  <a:pt x="4175943" y="413551"/>
                  <a:pt x="4198260" y="445044"/>
                  <a:pt x="4198260" y="481750"/>
                </a:cubicBezTo>
                <a:lnTo>
                  <a:pt x="4198260" y="745382"/>
                </a:lnTo>
                <a:cubicBezTo>
                  <a:pt x="4198260" y="782088"/>
                  <a:pt x="4175943" y="813581"/>
                  <a:pt x="4144138" y="827033"/>
                </a:cubicBezTo>
                <a:lnTo>
                  <a:pt x="4119461" y="832015"/>
                </a:lnTo>
                <a:lnTo>
                  <a:pt x="4119461" y="1111977"/>
                </a:lnTo>
                <a:cubicBezTo>
                  <a:pt x="4119461" y="1117398"/>
                  <a:pt x="4115066" y="1121793"/>
                  <a:pt x="4109645" y="1121793"/>
                </a:cubicBezTo>
                <a:cubicBezTo>
                  <a:pt x="4104224" y="1121793"/>
                  <a:pt x="4099829" y="1117398"/>
                  <a:pt x="4099829" y="1111977"/>
                </a:cubicBezTo>
                <a:lnTo>
                  <a:pt x="4099829" y="832015"/>
                </a:lnTo>
                <a:lnTo>
                  <a:pt x="4075152" y="827033"/>
                </a:lnTo>
                <a:cubicBezTo>
                  <a:pt x="4043347" y="813581"/>
                  <a:pt x="4021030" y="782088"/>
                  <a:pt x="4021030" y="745382"/>
                </a:cubicBezTo>
                <a:lnTo>
                  <a:pt x="4021030" y="481750"/>
                </a:lnTo>
                <a:cubicBezTo>
                  <a:pt x="4021030" y="445044"/>
                  <a:pt x="4043347" y="413551"/>
                  <a:pt x="4075152" y="400099"/>
                </a:cubicBezTo>
                <a:lnTo>
                  <a:pt x="4099829" y="395117"/>
                </a:lnTo>
                <a:lnTo>
                  <a:pt x="4099829" y="346346"/>
                </a:lnTo>
                <a:cubicBezTo>
                  <a:pt x="4099829" y="340925"/>
                  <a:pt x="4104224" y="336530"/>
                  <a:pt x="4109645" y="336530"/>
                </a:cubicBezTo>
                <a:close/>
                <a:moveTo>
                  <a:pt x="4332492" y="75971"/>
                </a:moveTo>
                <a:cubicBezTo>
                  <a:pt x="4337913" y="75971"/>
                  <a:pt x="4342308" y="80366"/>
                  <a:pt x="4342308" y="85787"/>
                </a:cubicBezTo>
                <a:lnTo>
                  <a:pt x="4342308" y="536770"/>
                </a:lnTo>
                <a:lnTo>
                  <a:pt x="4366985" y="541752"/>
                </a:lnTo>
                <a:cubicBezTo>
                  <a:pt x="4398790" y="555204"/>
                  <a:pt x="4421107" y="586697"/>
                  <a:pt x="4421107" y="623403"/>
                </a:cubicBezTo>
                <a:lnTo>
                  <a:pt x="4421107" y="881423"/>
                </a:lnTo>
                <a:cubicBezTo>
                  <a:pt x="4421107" y="918129"/>
                  <a:pt x="4398790" y="949622"/>
                  <a:pt x="4366985" y="963074"/>
                </a:cubicBezTo>
                <a:lnTo>
                  <a:pt x="4342308" y="968056"/>
                </a:lnTo>
                <a:lnTo>
                  <a:pt x="4342308" y="1449908"/>
                </a:lnTo>
                <a:cubicBezTo>
                  <a:pt x="4342308" y="1455329"/>
                  <a:pt x="4337913" y="1459724"/>
                  <a:pt x="4332492" y="1459724"/>
                </a:cubicBezTo>
                <a:cubicBezTo>
                  <a:pt x="4327071" y="1459724"/>
                  <a:pt x="4322676" y="1455329"/>
                  <a:pt x="4322676" y="1449908"/>
                </a:cubicBezTo>
                <a:lnTo>
                  <a:pt x="4322676" y="968056"/>
                </a:lnTo>
                <a:lnTo>
                  <a:pt x="4297999" y="963074"/>
                </a:lnTo>
                <a:cubicBezTo>
                  <a:pt x="4266194" y="949622"/>
                  <a:pt x="4243877" y="918129"/>
                  <a:pt x="4243877" y="881423"/>
                </a:cubicBezTo>
                <a:lnTo>
                  <a:pt x="4243877" y="623403"/>
                </a:lnTo>
                <a:cubicBezTo>
                  <a:pt x="4243877" y="586697"/>
                  <a:pt x="4266194" y="555204"/>
                  <a:pt x="4297999" y="541752"/>
                </a:cubicBezTo>
                <a:lnTo>
                  <a:pt x="4322676" y="536770"/>
                </a:lnTo>
                <a:lnTo>
                  <a:pt x="4322676" y="85787"/>
                </a:lnTo>
                <a:cubicBezTo>
                  <a:pt x="4322676" y="80366"/>
                  <a:pt x="4327071" y="75971"/>
                  <a:pt x="4332492" y="75971"/>
                </a:cubicBezTo>
                <a:close/>
                <a:moveTo>
                  <a:pt x="4747323" y="75282"/>
                </a:moveTo>
                <a:cubicBezTo>
                  <a:pt x="4752744" y="75282"/>
                  <a:pt x="4757139" y="79677"/>
                  <a:pt x="4757139" y="85098"/>
                </a:cubicBezTo>
                <a:lnTo>
                  <a:pt x="4757139" y="133870"/>
                </a:lnTo>
                <a:lnTo>
                  <a:pt x="4781816" y="138852"/>
                </a:lnTo>
                <a:cubicBezTo>
                  <a:pt x="4813621" y="152304"/>
                  <a:pt x="4835938" y="183797"/>
                  <a:pt x="4835938" y="220503"/>
                </a:cubicBezTo>
                <a:lnTo>
                  <a:pt x="4835938" y="634233"/>
                </a:lnTo>
                <a:cubicBezTo>
                  <a:pt x="4835938" y="670939"/>
                  <a:pt x="4813621" y="702432"/>
                  <a:pt x="4781816" y="715884"/>
                </a:cubicBezTo>
                <a:lnTo>
                  <a:pt x="4757139" y="720866"/>
                </a:lnTo>
                <a:lnTo>
                  <a:pt x="4757139" y="850729"/>
                </a:lnTo>
                <a:cubicBezTo>
                  <a:pt x="4757139" y="856150"/>
                  <a:pt x="4752744" y="860545"/>
                  <a:pt x="4747323" y="860545"/>
                </a:cubicBezTo>
                <a:cubicBezTo>
                  <a:pt x="4741902" y="860545"/>
                  <a:pt x="4737507" y="856150"/>
                  <a:pt x="4737507" y="850729"/>
                </a:cubicBezTo>
                <a:lnTo>
                  <a:pt x="4737507" y="720866"/>
                </a:lnTo>
                <a:lnTo>
                  <a:pt x="4712830" y="715884"/>
                </a:lnTo>
                <a:cubicBezTo>
                  <a:pt x="4681025" y="702432"/>
                  <a:pt x="4658708" y="670939"/>
                  <a:pt x="4658708" y="634233"/>
                </a:cubicBezTo>
                <a:lnTo>
                  <a:pt x="4658708" y="220503"/>
                </a:lnTo>
                <a:cubicBezTo>
                  <a:pt x="4658708" y="183797"/>
                  <a:pt x="4681025" y="152304"/>
                  <a:pt x="4712830" y="138852"/>
                </a:cubicBezTo>
                <a:lnTo>
                  <a:pt x="4737507" y="133870"/>
                </a:lnTo>
                <a:lnTo>
                  <a:pt x="4737507" y="85098"/>
                </a:lnTo>
                <a:cubicBezTo>
                  <a:pt x="4737507" y="79677"/>
                  <a:pt x="4741902" y="75282"/>
                  <a:pt x="4747323" y="75282"/>
                </a:cubicBezTo>
                <a:close/>
                <a:moveTo>
                  <a:pt x="3905560" y="53233"/>
                </a:moveTo>
                <a:cubicBezTo>
                  <a:pt x="3910981" y="53233"/>
                  <a:pt x="3915376" y="57628"/>
                  <a:pt x="3915376" y="63049"/>
                </a:cubicBezTo>
                <a:lnTo>
                  <a:pt x="3915376" y="489169"/>
                </a:lnTo>
                <a:lnTo>
                  <a:pt x="3940053" y="494151"/>
                </a:lnTo>
                <a:cubicBezTo>
                  <a:pt x="3971858" y="507603"/>
                  <a:pt x="3994175" y="539096"/>
                  <a:pt x="3994175" y="575802"/>
                </a:cubicBezTo>
                <a:lnTo>
                  <a:pt x="3994175" y="839434"/>
                </a:lnTo>
                <a:cubicBezTo>
                  <a:pt x="3994175" y="876140"/>
                  <a:pt x="3971858" y="907633"/>
                  <a:pt x="3940053" y="921085"/>
                </a:cubicBezTo>
                <a:lnTo>
                  <a:pt x="3915376" y="926067"/>
                </a:lnTo>
                <a:lnTo>
                  <a:pt x="3915376" y="1352188"/>
                </a:lnTo>
                <a:cubicBezTo>
                  <a:pt x="3915376" y="1357609"/>
                  <a:pt x="3910981" y="1362004"/>
                  <a:pt x="3905560" y="1362004"/>
                </a:cubicBezTo>
                <a:cubicBezTo>
                  <a:pt x="3900139" y="1362004"/>
                  <a:pt x="3895744" y="1357609"/>
                  <a:pt x="3895744" y="1352188"/>
                </a:cubicBezTo>
                <a:lnTo>
                  <a:pt x="3895744" y="926067"/>
                </a:lnTo>
                <a:lnTo>
                  <a:pt x="3871067" y="921085"/>
                </a:lnTo>
                <a:cubicBezTo>
                  <a:pt x="3839262" y="907633"/>
                  <a:pt x="3816945" y="876140"/>
                  <a:pt x="3816945" y="839434"/>
                </a:cubicBezTo>
                <a:lnTo>
                  <a:pt x="3816945" y="575802"/>
                </a:lnTo>
                <a:cubicBezTo>
                  <a:pt x="3816945" y="539096"/>
                  <a:pt x="3839262" y="507603"/>
                  <a:pt x="3871067" y="494151"/>
                </a:cubicBezTo>
                <a:lnTo>
                  <a:pt x="3895744" y="489169"/>
                </a:lnTo>
                <a:lnTo>
                  <a:pt x="3895744" y="63049"/>
                </a:lnTo>
                <a:cubicBezTo>
                  <a:pt x="3895744" y="57628"/>
                  <a:pt x="3900139" y="53233"/>
                  <a:pt x="3905560" y="53233"/>
                </a:cubicBezTo>
                <a:close/>
                <a:moveTo>
                  <a:pt x="4973990" y="0"/>
                </a:moveTo>
                <a:cubicBezTo>
                  <a:pt x="4979411" y="0"/>
                  <a:pt x="4983806" y="4395"/>
                  <a:pt x="4983806" y="9816"/>
                </a:cubicBezTo>
                <a:lnTo>
                  <a:pt x="4983806" y="58588"/>
                </a:lnTo>
                <a:lnTo>
                  <a:pt x="5008483" y="63570"/>
                </a:lnTo>
                <a:cubicBezTo>
                  <a:pt x="5040288" y="77022"/>
                  <a:pt x="5062605" y="108515"/>
                  <a:pt x="5062605" y="145221"/>
                </a:cubicBezTo>
                <a:lnTo>
                  <a:pt x="5062605" y="408854"/>
                </a:lnTo>
                <a:cubicBezTo>
                  <a:pt x="5062605" y="445560"/>
                  <a:pt x="5040288" y="477053"/>
                  <a:pt x="5008483" y="490505"/>
                </a:cubicBezTo>
                <a:lnTo>
                  <a:pt x="4983806" y="495487"/>
                </a:lnTo>
                <a:lnTo>
                  <a:pt x="4983806" y="775447"/>
                </a:lnTo>
                <a:cubicBezTo>
                  <a:pt x="4983806" y="780868"/>
                  <a:pt x="4979411" y="785263"/>
                  <a:pt x="4973990" y="785263"/>
                </a:cubicBezTo>
                <a:cubicBezTo>
                  <a:pt x="4968569" y="785263"/>
                  <a:pt x="4964174" y="780868"/>
                  <a:pt x="4964174" y="775447"/>
                </a:cubicBezTo>
                <a:lnTo>
                  <a:pt x="4964174" y="495487"/>
                </a:lnTo>
                <a:lnTo>
                  <a:pt x="4939497" y="490505"/>
                </a:lnTo>
                <a:cubicBezTo>
                  <a:pt x="4907692" y="477053"/>
                  <a:pt x="4885375" y="445560"/>
                  <a:pt x="4885375" y="408854"/>
                </a:cubicBezTo>
                <a:lnTo>
                  <a:pt x="4885375" y="145221"/>
                </a:lnTo>
                <a:cubicBezTo>
                  <a:pt x="4885375" y="108515"/>
                  <a:pt x="4907692" y="77022"/>
                  <a:pt x="4939497" y="63570"/>
                </a:cubicBezTo>
                <a:lnTo>
                  <a:pt x="4964174" y="58588"/>
                </a:lnTo>
                <a:lnTo>
                  <a:pt x="4964174" y="9816"/>
                </a:lnTo>
                <a:cubicBezTo>
                  <a:pt x="4964174" y="4395"/>
                  <a:pt x="4968569" y="0"/>
                  <a:pt x="4973990" y="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19FC519-9117-4DDB-9536-45654BEDF614}"/>
              </a:ext>
            </a:extLst>
          </p:cNvPr>
          <p:cNvGrpSpPr/>
          <p:nvPr/>
        </p:nvGrpSpPr>
        <p:grpSpPr>
          <a:xfrm>
            <a:off x="7639907" y="1289794"/>
            <a:ext cx="3768572" cy="5448182"/>
            <a:chOff x="605168" y="1966954"/>
            <a:chExt cx="3230663" cy="4670534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16A2346-704C-4CEE-84C2-83B24E6F1F7B}"/>
                </a:ext>
              </a:extLst>
            </p:cNvPr>
            <p:cNvGrpSpPr/>
            <p:nvPr/>
          </p:nvGrpSpPr>
          <p:grpSpPr>
            <a:xfrm>
              <a:off x="605168" y="2390472"/>
              <a:ext cx="2470023" cy="2468880"/>
              <a:chOff x="605168" y="2390472"/>
              <a:chExt cx="2470023" cy="2468880"/>
            </a:xfrm>
          </p:grpSpPr>
          <p:sp>
            <p:nvSpPr>
              <p:cNvPr id="85" name="Rounded Rectangle 49">
                <a:extLst>
                  <a:ext uri="{FF2B5EF4-FFF2-40B4-BE49-F238E27FC236}">
                    <a16:creationId xmlns:a16="http://schemas.microsoft.com/office/drawing/2014/main" id="{644D4B15-67D2-44C6-8D5B-E072CDB8B8A0}"/>
                  </a:ext>
                </a:extLst>
              </p:cNvPr>
              <p:cNvSpPr/>
              <p:nvPr/>
            </p:nvSpPr>
            <p:spPr>
              <a:xfrm>
                <a:off x="605168" y="2390472"/>
                <a:ext cx="2470023" cy="2468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6A9AF042-E95F-41E9-86E7-41B3F92E9847}"/>
                  </a:ext>
                </a:extLst>
              </p:cNvPr>
              <p:cNvGrpSpPr/>
              <p:nvPr/>
            </p:nvGrpSpPr>
            <p:grpSpPr>
              <a:xfrm>
                <a:off x="2156436" y="2516511"/>
                <a:ext cx="188449" cy="1471350"/>
                <a:chOff x="10641180" y="438150"/>
                <a:chExt cx="247650" cy="1828800"/>
              </a:xfrm>
              <a:solidFill>
                <a:schemeClr val="accent6"/>
              </a:solidFill>
            </p:grpSpPr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7F0EFFA3-2F12-4EA8-9929-535A90638397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: Rounded Corners 163">
                  <a:extLst>
                    <a:ext uri="{FF2B5EF4-FFF2-40B4-BE49-F238E27FC236}">
                      <a16:creationId xmlns:a16="http://schemas.microsoft.com/office/drawing/2014/main" id="{075C7D2F-57CD-43C8-9A14-E46E98A5CA79}"/>
                    </a:ext>
                  </a:extLst>
                </p:cNvPr>
                <p:cNvSpPr/>
                <p:nvPr/>
              </p:nvSpPr>
              <p:spPr>
                <a:xfrm>
                  <a:off x="10641180" y="1044532"/>
                  <a:ext cx="247650" cy="970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D0D65F0-BD60-4509-B6C7-23DD1C8D87DB}"/>
                  </a:ext>
                </a:extLst>
              </p:cNvPr>
              <p:cNvGrpSpPr/>
              <p:nvPr/>
            </p:nvGrpSpPr>
            <p:grpSpPr>
              <a:xfrm>
                <a:off x="2836648" y="2729428"/>
                <a:ext cx="188449" cy="868539"/>
                <a:chOff x="10641180" y="362514"/>
                <a:chExt cx="247650" cy="1989158"/>
              </a:xfrm>
            </p:grpSpPr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BF5FEB66-C7DC-406C-8EE5-723C24763938}"/>
                    </a:ext>
                  </a:extLst>
                </p:cNvPr>
                <p:cNvSpPr/>
                <p:nvPr/>
              </p:nvSpPr>
              <p:spPr>
                <a:xfrm>
                  <a:off x="10751289" y="362514"/>
                  <a:ext cx="27432" cy="19891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32BD1EF4-926B-4A5B-8C0C-C886957579E2}"/>
                    </a:ext>
                  </a:extLst>
                </p:cNvPr>
                <p:cNvSpPr/>
                <p:nvPr/>
              </p:nvSpPr>
              <p:spPr>
                <a:xfrm>
                  <a:off x="10641180" y="494815"/>
                  <a:ext cx="247650" cy="1611559"/>
                </a:xfrm>
                <a:prstGeom prst="roundRect">
                  <a:avLst>
                    <a:gd name="adj" fmla="val 46154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8943AD2-5732-42C5-ACEF-EEA80A0806DE}"/>
                  </a:ext>
                </a:extLst>
              </p:cNvPr>
              <p:cNvGrpSpPr/>
              <p:nvPr/>
            </p:nvGrpSpPr>
            <p:grpSpPr>
              <a:xfrm>
                <a:off x="1264785" y="3442745"/>
                <a:ext cx="188449" cy="1391622"/>
                <a:chOff x="10630391" y="1182550"/>
                <a:chExt cx="247650" cy="1828800"/>
              </a:xfrm>
            </p:grpSpPr>
            <p:sp>
              <p:nvSpPr>
                <p:cNvPr id="153" name="Rectangle: Rounded Corners 152">
                  <a:extLst>
                    <a:ext uri="{FF2B5EF4-FFF2-40B4-BE49-F238E27FC236}">
                      <a16:creationId xmlns:a16="http://schemas.microsoft.com/office/drawing/2014/main" id="{D583D2A4-289B-4015-A03E-B4DDD4D08CFD}"/>
                    </a:ext>
                  </a:extLst>
                </p:cNvPr>
                <p:cNvSpPr/>
                <p:nvPr/>
              </p:nvSpPr>
              <p:spPr>
                <a:xfrm>
                  <a:off x="10722133" y="11825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E6EA04D-B48A-4389-AA12-9BA479FE07CD}"/>
                    </a:ext>
                  </a:extLst>
                </p:cNvPr>
                <p:cNvSpPr/>
                <p:nvPr/>
              </p:nvSpPr>
              <p:spPr>
                <a:xfrm>
                  <a:off x="10630391" y="1455616"/>
                  <a:ext cx="247650" cy="7242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84FCAB1-C24E-4F89-8B4C-A2C411C2B317}"/>
                  </a:ext>
                </a:extLst>
              </p:cNvPr>
              <p:cNvGrpSpPr/>
              <p:nvPr/>
            </p:nvGrpSpPr>
            <p:grpSpPr>
              <a:xfrm>
                <a:off x="809042" y="3146914"/>
                <a:ext cx="188449" cy="1391622"/>
                <a:chOff x="10653055" y="438150"/>
                <a:chExt cx="247650" cy="1828800"/>
              </a:xfrm>
              <a:solidFill>
                <a:schemeClr val="accent6"/>
              </a:solidFill>
            </p:grpSpPr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6526458D-B6F5-4A78-BA91-65FC7D829735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B4274061-C04F-4DAC-B256-C87FA2C91EC2}"/>
                    </a:ext>
                  </a:extLst>
                </p:cNvPr>
                <p:cNvSpPr/>
                <p:nvPr/>
              </p:nvSpPr>
              <p:spPr>
                <a:xfrm>
                  <a:off x="10653055" y="682991"/>
                  <a:ext cx="247650" cy="10566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D618CC1-619A-48EC-887D-4AE2DB15788C}"/>
                  </a:ext>
                </a:extLst>
              </p:cNvPr>
              <p:cNvGrpSpPr/>
              <p:nvPr/>
            </p:nvGrpSpPr>
            <p:grpSpPr>
              <a:xfrm>
                <a:off x="1032147" y="3597967"/>
                <a:ext cx="188449" cy="834973"/>
                <a:chOff x="10641180" y="500718"/>
                <a:chExt cx="247650" cy="1097280"/>
              </a:xfrm>
              <a:solidFill>
                <a:schemeClr val="accent6"/>
              </a:solidFill>
            </p:grpSpPr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BD95836A-EC15-4E4D-875B-482EFA70CD13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5DB37E7B-676F-49A4-9211-C8864C178A8C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4762823-8855-4673-B42C-398DD03C97CA}"/>
                  </a:ext>
                </a:extLst>
              </p:cNvPr>
              <p:cNvGrpSpPr/>
              <p:nvPr/>
            </p:nvGrpSpPr>
            <p:grpSpPr>
              <a:xfrm>
                <a:off x="1481695" y="3354533"/>
                <a:ext cx="188449" cy="834973"/>
                <a:chOff x="10641180" y="500718"/>
                <a:chExt cx="247650" cy="1097280"/>
              </a:xfrm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CF5C6ED6-1FD2-4C12-BB72-97F4F15FF82E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ECDFB5AC-51F6-43CE-9FA4-7E5364648481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44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6B4F444-8A5A-4E29-AA3A-1E687960E821}"/>
                  </a:ext>
                </a:extLst>
              </p:cNvPr>
              <p:cNvGrpSpPr/>
              <p:nvPr/>
            </p:nvGrpSpPr>
            <p:grpSpPr>
              <a:xfrm>
                <a:off x="1719147" y="2946096"/>
                <a:ext cx="188449" cy="834973"/>
                <a:chOff x="10641180" y="500718"/>
                <a:chExt cx="247650" cy="1097280"/>
              </a:xfrm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76E4B35B-7258-4D48-A7FC-827711924F9B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82D55CC6-8755-4F4F-A900-A257C7794121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843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5E72310A-E9CA-4D97-9162-E1A61BFD3FBC}"/>
                  </a:ext>
                </a:extLst>
              </p:cNvPr>
              <p:cNvGrpSpPr/>
              <p:nvPr/>
            </p:nvGrpSpPr>
            <p:grpSpPr>
              <a:xfrm>
                <a:off x="1943065" y="2729428"/>
                <a:ext cx="188449" cy="834973"/>
                <a:chOff x="10641180" y="500718"/>
                <a:chExt cx="247650" cy="1097280"/>
              </a:xfrm>
              <a:solidFill>
                <a:schemeClr val="accent6"/>
              </a:solidFill>
            </p:grpSpPr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6CE8281A-0FD1-4C97-B943-CBD3CD5D9422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E000CD33-CEC3-420A-B7FF-D95EAF6B5871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0170A36-06D3-474D-AEEB-0BC8C7A34A41}"/>
                  </a:ext>
                </a:extLst>
              </p:cNvPr>
              <p:cNvGrpSpPr/>
              <p:nvPr/>
            </p:nvGrpSpPr>
            <p:grpSpPr>
              <a:xfrm>
                <a:off x="2620565" y="2958143"/>
                <a:ext cx="188449" cy="834973"/>
                <a:chOff x="10641180" y="500718"/>
                <a:chExt cx="247650" cy="1097280"/>
              </a:xfrm>
            </p:grpSpPr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F2FCABD8-C8A0-4BA9-831F-2C4672EC7137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7EFC9D04-E19A-43B1-BDF1-A9914C388960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3962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5C61B9E-8D48-45B9-BF9C-542EF212F5C7}"/>
                  </a:ext>
                </a:extLst>
              </p:cNvPr>
              <p:cNvGrpSpPr/>
              <p:nvPr/>
            </p:nvGrpSpPr>
            <p:grpSpPr>
              <a:xfrm>
                <a:off x="2371844" y="3043129"/>
                <a:ext cx="188449" cy="1391622"/>
                <a:chOff x="10641180" y="438150"/>
                <a:chExt cx="247650" cy="1828800"/>
              </a:xfrm>
            </p:grpSpPr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65E31DB1-8751-405B-8716-2C354FE77E01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DDF7B515-97D2-48E8-9ACB-B1FB78753607}"/>
                    </a:ext>
                  </a:extLst>
                </p:cNvPr>
                <p:cNvSpPr/>
                <p:nvPr/>
              </p:nvSpPr>
              <p:spPr>
                <a:xfrm>
                  <a:off x="10641180" y="1044533"/>
                  <a:ext cx="247650" cy="3633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1" name="Round Same Side Corner Rectangle 9">
              <a:extLst>
                <a:ext uri="{FF2B5EF4-FFF2-40B4-BE49-F238E27FC236}">
                  <a16:creationId xmlns:a16="http://schemas.microsoft.com/office/drawing/2014/main" id="{A7F26673-6B7F-4E73-9299-1D04A1E55A9D}"/>
                </a:ext>
              </a:extLst>
            </p:cNvPr>
            <p:cNvSpPr/>
            <p:nvPr/>
          </p:nvSpPr>
          <p:spPr>
            <a:xfrm rot="8594075">
              <a:off x="936260" y="1966954"/>
              <a:ext cx="2899571" cy="4670534"/>
            </a:xfrm>
            <a:custGeom>
              <a:avLst/>
              <a:gdLst/>
              <a:ahLst/>
              <a:cxnLst/>
              <a:rect l="l" t="t" r="r" b="b"/>
              <a:pathLst>
                <a:path w="2808349" h="4523596">
                  <a:moveTo>
                    <a:pt x="567373" y="3851649"/>
                  </a:moveTo>
                  <a:cubicBezTo>
                    <a:pt x="971771" y="4313801"/>
                    <a:pt x="1674249" y="4360621"/>
                    <a:pt x="2136401" y="3956223"/>
                  </a:cubicBezTo>
                  <a:cubicBezTo>
                    <a:pt x="2598554" y="3551825"/>
                    <a:pt x="2645373" y="2849347"/>
                    <a:pt x="2240976" y="2387195"/>
                  </a:cubicBezTo>
                  <a:cubicBezTo>
                    <a:pt x="1836578" y="1925042"/>
                    <a:pt x="1134100" y="1878223"/>
                    <a:pt x="671947" y="2282621"/>
                  </a:cubicBezTo>
                  <a:cubicBezTo>
                    <a:pt x="209795" y="2687018"/>
                    <a:pt x="162975" y="3389496"/>
                    <a:pt x="567373" y="3851649"/>
                  </a:cubicBezTo>
                  <a:close/>
                  <a:moveTo>
                    <a:pt x="347455" y="4044083"/>
                  </a:moveTo>
                  <a:cubicBezTo>
                    <a:pt x="-163221" y="3460474"/>
                    <a:pt x="-104097" y="2573380"/>
                    <a:pt x="479512" y="2062703"/>
                  </a:cubicBezTo>
                  <a:cubicBezTo>
                    <a:pt x="688143" y="1880145"/>
                    <a:pt x="935556" y="1770404"/>
                    <a:pt x="1190892" y="1732712"/>
                  </a:cubicBezTo>
                  <a:lnTo>
                    <a:pt x="1190892" y="228600"/>
                  </a:lnTo>
                  <a:cubicBezTo>
                    <a:pt x="1190892" y="102348"/>
                    <a:pt x="1293240" y="0"/>
                    <a:pt x="1419492" y="0"/>
                  </a:cubicBezTo>
                  <a:cubicBezTo>
                    <a:pt x="1545744" y="0"/>
                    <a:pt x="1648092" y="102348"/>
                    <a:pt x="1648092" y="228600"/>
                  </a:cubicBezTo>
                  <a:lnTo>
                    <a:pt x="1648092" y="1737288"/>
                  </a:lnTo>
                  <a:cubicBezTo>
                    <a:pt x="1952641" y="1790115"/>
                    <a:pt x="2241503" y="1944038"/>
                    <a:pt x="2460893" y="2194760"/>
                  </a:cubicBezTo>
                  <a:cubicBezTo>
                    <a:pt x="2971570" y="2778370"/>
                    <a:pt x="2912446" y="3665464"/>
                    <a:pt x="2328836" y="4176140"/>
                  </a:cubicBezTo>
                  <a:cubicBezTo>
                    <a:pt x="1745226" y="4686817"/>
                    <a:pt x="858132" y="4627693"/>
                    <a:pt x="347455" y="40440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1270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8F65E5F6-FDC8-4873-A001-0A37082C0C7B}"/>
              </a:ext>
            </a:extLst>
          </p:cNvPr>
          <p:cNvSpPr txBox="1"/>
          <p:nvPr/>
        </p:nvSpPr>
        <p:spPr>
          <a:xfrm>
            <a:off x="809537" y="1469188"/>
            <a:ext cx="5402662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$SPY – S &amp; P 500 Index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8792969-1E38-4CBB-946C-BAF0E9DB2C22}"/>
              </a:ext>
            </a:extLst>
          </p:cNvPr>
          <p:cNvSpPr txBox="1"/>
          <p:nvPr/>
        </p:nvSpPr>
        <p:spPr>
          <a:xfrm>
            <a:off x="577769" y="2054855"/>
            <a:ext cx="4930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Evaluating Twitter’s user’s sentiment on the stock market by obtaining tweets about the S &amp; P 500 index and its derivatives.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 will be utilizing financial terms both formal and informal to determine user’s thinking. Bullish or Bearish?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Collect actionable information to be used with a business application.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52576C8-EF5A-4D97-B86A-30AEC83BEF79}"/>
              </a:ext>
            </a:extLst>
          </p:cNvPr>
          <p:cNvSpPr txBox="1"/>
          <p:nvPr/>
        </p:nvSpPr>
        <p:spPr>
          <a:xfrm>
            <a:off x="3664284" y="4840164"/>
            <a:ext cx="17844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15 Trillion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E0E0554-BAC3-4F10-B570-BCD026D96B94}"/>
              </a:ext>
            </a:extLst>
          </p:cNvPr>
          <p:cNvGrpSpPr/>
          <p:nvPr/>
        </p:nvGrpSpPr>
        <p:grpSpPr>
          <a:xfrm>
            <a:off x="3664284" y="5259529"/>
            <a:ext cx="2531919" cy="576173"/>
            <a:chOff x="6565695" y="2005884"/>
            <a:chExt cx="2055606" cy="576173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292AD76-E291-4729-977E-AE89D1F7F1C8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70% to 80% of total US market ca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7F0BB81-9280-4DE5-B3C3-E7403F23BEA4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Market Cap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88D1FA6A-3395-41A7-BF02-7E6C074B8D84}"/>
              </a:ext>
            </a:extLst>
          </p:cNvPr>
          <p:cNvSpPr txBox="1"/>
          <p:nvPr/>
        </p:nvSpPr>
        <p:spPr>
          <a:xfrm>
            <a:off x="787845" y="4843747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500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911B3DB-2726-4B73-AA00-3BFB2C5EF0CD}"/>
              </a:ext>
            </a:extLst>
          </p:cNvPr>
          <p:cNvGrpSpPr/>
          <p:nvPr/>
        </p:nvGrpSpPr>
        <p:grpSpPr>
          <a:xfrm>
            <a:off x="764401" y="5259529"/>
            <a:ext cx="2533673" cy="764423"/>
            <a:chOff x="6546661" y="2002300"/>
            <a:chExt cx="2057030" cy="764423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BDCAD17-4732-443F-A8CD-67DE1E24B0D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APPLE, AMAZON, MICROSOFT, JPMORGAN, among others  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C716AF4-C95D-4D23-877C-EABC5D9F1B8D}"/>
                </a:ext>
              </a:extLst>
            </p:cNvPr>
            <p:cNvSpPr txBox="1"/>
            <p:nvPr/>
          </p:nvSpPr>
          <p:spPr>
            <a:xfrm>
              <a:off x="6546661" y="2002300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Biggest Companies in the US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DC3D7EA4-A5BB-4A45-938B-EC988B140FC4}"/>
              </a:ext>
            </a:extLst>
          </p:cNvPr>
          <p:cNvSpPr txBox="1"/>
          <p:nvPr/>
        </p:nvSpPr>
        <p:spPr>
          <a:xfrm>
            <a:off x="6197597" y="4848104"/>
            <a:ext cx="24963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Bull Market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57729F-964D-4755-BB70-5F6B3CAEB025}"/>
              </a:ext>
            </a:extLst>
          </p:cNvPr>
          <p:cNvGrpSpPr/>
          <p:nvPr/>
        </p:nvGrpSpPr>
        <p:grpSpPr>
          <a:xfrm>
            <a:off x="6540723" y="5269199"/>
            <a:ext cx="2531919" cy="760839"/>
            <a:chOff x="6565695" y="2005884"/>
            <a:chExt cx="2055606" cy="760839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A90F1F5-C210-4DA7-ADE4-36E557481B8F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Long term is upwards in the stock market 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E41304A-6B90-4C53-A17B-66B841777842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the past 12 years in the US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70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0F8AAA-A174-44CB-9921-9C2F154FC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32807"/>
            <a:ext cx="11573197" cy="724247"/>
          </a:xfrm>
        </p:spPr>
        <p:txBody>
          <a:bodyPr/>
          <a:lstStyle/>
          <a:p>
            <a:r>
              <a:rPr lang="en-US" dirty="0"/>
              <a:t>Sentiment Analysis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C55F2-AB24-471A-BC18-BCC53237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64" y="1168812"/>
            <a:ext cx="6453708" cy="48379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D6F798-3A67-454B-86C2-7B4C23C1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1" y="1357054"/>
            <a:ext cx="4986067" cy="44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Sentiment Analysis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675746-E33D-460E-A221-9274779A8C3B}"/>
              </a:ext>
            </a:extLst>
          </p:cNvPr>
          <p:cNvGrpSpPr/>
          <p:nvPr/>
        </p:nvGrpSpPr>
        <p:grpSpPr>
          <a:xfrm>
            <a:off x="3763787" y="4184232"/>
            <a:ext cx="4547453" cy="1664878"/>
            <a:chOff x="2245828" y="2111063"/>
            <a:chExt cx="7700344" cy="354330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F47BEB-35A2-4CE8-8EA2-E46E03D85C34}"/>
                </a:ext>
              </a:extLst>
            </p:cNvPr>
            <p:cNvSpPr/>
            <p:nvPr/>
          </p:nvSpPr>
          <p:spPr>
            <a:xfrm rot="20829115" flipH="1">
              <a:off x="2387548" y="2111063"/>
              <a:ext cx="2915765" cy="2538898"/>
            </a:xfrm>
            <a:custGeom>
              <a:avLst/>
              <a:gdLst>
                <a:gd name="connsiteX0" fmla="*/ 3387857 w 3391285"/>
                <a:gd name="connsiteY0" fmla="*/ 2317148 h 2952956"/>
                <a:gd name="connsiteX1" fmla="*/ 3368939 w 3391285"/>
                <a:gd name="connsiteY1" fmla="*/ 2283927 h 2952956"/>
                <a:gd name="connsiteX2" fmla="*/ 3343562 w 3391285"/>
                <a:gd name="connsiteY2" fmla="*/ 2247015 h 2952956"/>
                <a:gd name="connsiteX3" fmla="*/ 3346792 w 3391285"/>
                <a:gd name="connsiteY3" fmla="*/ 2224868 h 2952956"/>
                <a:gd name="connsiteX4" fmla="*/ 3350483 w 3391285"/>
                <a:gd name="connsiteY4" fmla="*/ 2200414 h 2952956"/>
                <a:gd name="connsiteX5" fmla="*/ 3297884 w 3391285"/>
                <a:gd name="connsiteY5" fmla="*/ 2112748 h 2952956"/>
                <a:gd name="connsiteX6" fmla="*/ 3242516 w 3391285"/>
                <a:gd name="connsiteY6" fmla="*/ 1912500 h 2952956"/>
                <a:gd name="connsiteX7" fmla="*/ 3230519 w 3391285"/>
                <a:gd name="connsiteY7" fmla="*/ 1788384 h 2952956"/>
                <a:gd name="connsiteX8" fmla="*/ 3216216 w 3391285"/>
                <a:gd name="connsiteY8" fmla="*/ 1769467 h 2952956"/>
                <a:gd name="connsiteX9" fmla="*/ 3137778 w 3391285"/>
                <a:gd name="connsiteY9" fmla="*/ 1700718 h 2952956"/>
                <a:gd name="connsiteX10" fmla="*/ 3157157 w 3391285"/>
                <a:gd name="connsiteY10" fmla="*/ 1637506 h 2952956"/>
                <a:gd name="connsiteX11" fmla="*/ 3182534 w 3391285"/>
                <a:gd name="connsiteY11" fmla="*/ 1611207 h 2952956"/>
                <a:gd name="connsiteX12" fmla="*/ 3177459 w 3391285"/>
                <a:gd name="connsiteY12" fmla="*/ 1454792 h 2952956"/>
                <a:gd name="connsiteX13" fmla="*/ 3104097 w 3391285"/>
                <a:gd name="connsiteY13" fmla="*/ 1081520 h 2952956"/>
                <a:gd name="connsiteX14" fmla="*/ 3089331 w 3391285"/>
                <a:gd name="connsiteY14" fmla="*/ 941716 h 2952956"/>
                <a:gd name="connsiteX15" fmla="*/ 3003511 w 3391285"/>
                <a:gd name="connsiteY15" fmla="*/ 788070 h 2952956"/>
                <a:gd name="connsiteX16" fmla="*/ 2788499 w 3391285"/>
                <a:gd name="connsiteY16" fmla="*/ 735932 h 2952956"/>
                <a:gd name="connsiteX17" fmla="*/ 2612706 w 3391285"/>
                <a:gd name="connsiteY17" fmla="*/ 813447 h 2952956"/>
                <a:gd name="connsiteX18" fmla="*/ 2555031 w 3391285"/>
                <a:gd name="connsiteY18" fmla="*/ 838824 h 2952956"/>
                <a:gd name="connsiteX19" fmla="*/ 2493665 w 3391285"/>
                <a:gd name="connsiteY19" fmla="*/ 849898 h 2952956"/>
                <a:gd name="connsiteX20" fmla="*/ 2263427 w 3391285"/>
                <a:gd name="connsiteY20" fmla="*/ 879889 h 2952956"/>
                <a:gd name="connsiteX21" fmla="*/ 1903535 w 3391285"/>
                <a:gd name="connsiteY21" fmla="*/ 851743 h 2952956"/>
                <a:gd name="connsiteX22" fmla="*/ 1690369 w 3391285"/>
                <a:gd name="connsiteY22" fmla="*/ 770076 h 2952956"/>
                <a:gd name="connsiteX23" fmla="*/ 1531186 w 3391285"/>
                <a:gd name="connsiteY23" fmla="*/ 681487 h 2952956"/>
                <a:gd name="connsiteX24" fmla="*/ 1447673 w 3391285"/>
                <a:gd name="connsiteY24" fmla="*/ 631656 h 2952956"/>
                <a:gd name="connsiteX25" fmla="*/ 1354931 w 3391285"/>
                <a:gd name="connsiteY25" fmla="*/ 569367 h 2952956"/>
                <a:gd name="connsiteX26" fmla="*/ 1205899 w 3391285"/>
                <a:gd name="connsiteY26" fmla="*/ 485854 h 2952956"/>
                <a:gd name="connsiteX27" fmla="*/ 1115927 w 3391285"/>
                <a:gd name="connsiteY27" fmla="*/ 432793 h 2952956"/>
                <a:gd name="connsiteX28" fmla="*/ 1122386 w 3391285"/>
                <a:gd name="connsiteY28" fmla="*/ 429101 h 2952956"/>
                <a:gd name="connsiteX29" fmla="*/ 1204515 w 3391285"/>
                <a:gd name="connsiteY29" fmla="*/ 402340 h 2952956"/>
                <a:gd name="connsiteX30" fmla="*/ 1261729 w 3391285"/>
                <a:gd name="connsiteY30" fmla="*/ 339129 h 2952956"/>
                <a:gd name="connsiteX31" fmla="*/ 1196210 w 3391285"/>
                <a:gd name="connsiteY31" fmla="*/ 213167 h 2952956"/>
                <a:gd name="connsiteX32" fmla="*/ 1152838 w 3391285"/>
                <a:gd name="connsiteY32" fmla="*/ 196556 h 2952956"/>
                <a:gd name="connsiteX33" fmla="*/ 795715 w 3391285"/>
                <a:gd name="connsiteY33" fmla="*/ 13842 h 2952956"/>
                <a:gd name="connsiteX34" fmla="*/ 760649 w 3391285"/>
                <a:gd name="connsiteY34" fmla="*/ 0 h 2952956"/>
                <a:gd name="connsiteX35" fmla="*/ 750037 w 3391285"/>
                <a:gd name="connsiteY35" fmla="*/ 11535 h 2952956"/>
                <a:gd name="connsiteX36" fmla="*/ 775414 w 3391285"/>
                <a:gd name="connsiteY36" fmla="*/ 59521 h 2952956"/>
                <a:gd name="connsiteX37" fmla="*/ 922139 w 3391285"/>
                <a:gd name="connsiteY37" fmla="*/ 180869 h 2952956"/>
                <a:gd name="connsiteX38" fmla="*/ 1057328 w 3391285"/>
                <a:gd name="connsiteY38" fmla="*/ 269457 h 2952956"/>
                <a:gd name="connsiteX39" fmla="*/ 1075784 w 3391285"/>
                <a:gd name="connsiteY39" fmla="*/ 288375 h 2952956"/>
                <a:gd name="connsiteX40" fmla="*/ 1013496 w 3391285"/>
                <a:gd name="connsiteY40" fmla="*/ 288375 h 2952956"/>
                <a:gd name="connsiteX41" fmla="*/ 996885 w 3391285"/>
                <a:gd name="connsiteY41" fmla="*/ 279608 h 2952956"/>
                <a:gd name="connsiteX42" fmla="*/ 943363 w 3391285"/>
                <a:gd name="connsiteY42" fmla="*/ 259306 h 2952956"/>
                <a:gd name="connsiteX43" fmla="*/ 915218 w 3391285"/>
                <a:gd name="connsiteY43" fmla="*/ 266227 h 2952956"/>
                <a:gd name="connsiteX44" fmla="*/ 886149 w 3391285"/>
                <a:gd name="connsiteY44" fmla="*/ 262075 h 2952956"/>
                <a:gd name="connsiteX45" fmla="*/ 838626 w 3391285"/>
                <a:gd name="connsiteY45" fmla="*/ 252385 h 2952956"/>
                <a:gd name="connsiteX46" fmla="*/ 780489 w 3391285"/>
                <a:gd name="connsiteY46" fmla="*/ 262998 h 2952956"/>
                <a:gd name="connsiteX47" fmla="*/ 676674 w 3391285"/>
                <a:gd name="connsiteY47" fmla="*/ 278685 h 2952956"/>
                <a:gd name="connsiteX48" fmla="*/ 487039 w 3391285"/>
                <a:gd name="connsiteY48" fmla="*/ 357585 h 2952956"/>
                <a:gd name="connsiteX49" fmla="*/ 458894 w 3391285"/>
                <a:gd name="connsiteY49" fmla="*/ 374195 h 2952956"/>
                <a:gd name="connsiteX50" fmla="*/ 229117 w 3391285"/>
                <a:gd name="connsiteY50" fmla="*/ 382500 h 2952956"/>
                <a:gd name="connsiteX51" fmla="*/ 90697 w 3391285"/>
                <a:gd name="connsiteY51" fmla="*/ 351125 h 2952956"/>
                <a:gd name="connsiteX52" fmla="*/ 70395 w 3391285"/>
                <a:gd name="connsiteY52" fmla="*/ 326671 h 2952956"/>
                <a:gd name="connsiteX53" fmla="*/ 72702 w 3391285"/>
                <a:gd name="connsiteY53" fmla="*/ 269457 h 2952956"/>
                <a:gd name="connsiteX54" fmla="*/ 83776 w 3391285"/>
                <a:gd name="connsiteY54" fmla="*/ 188712 h 2952956"/>
                <a:gd name="connsiteX55" fmla="*/ 58860 w 3391285"/>
                <a:gd name="connsiteY55" fmla="*/ 152262 h 2952956"/>
                <a:gd name="connsiteX56" fmla="*/ 65320 w 3391285"/>
                <a:gd name="connsiteY56" fmla="*/ 164258 h 2952956"/>
                <a:gd name="connsiteX57" fmla="*/ 45480 w 3391285"/>
                <a:gd name="connsiteY57" fmla="*/ 166104 h 2952956"/>
                <a:gd name="connsiteX58" fmla="*/ 724 w 3391285"/>
                <a:gd name="connsiteY58" fmla="*/ 318366 h 2952956"/>
                <a:gd name="connsiteX59" fmla="*/ 21948 w 3391285"/>
                <a:gd name="connsiteY59" fmla="*/ 412491 h 2952956"/>
                <a:gd name="connsiteX60" fmla="*/ 103155 w 3391285"/>
                <a:gd name="connsiteY60" fmla="*/ 475703 h 2952956"/>
                <a:gd name="connsiteX61" fmla="*/ 269259 w 3391285"/>
                <a:gd name="connsiteY61" fmla="*/ 520458 h 2952956"/>
                <a:gd name="connsiteX62" fmla="*/ 350004 w 3391285"/>
                <a:gd name="connsiteY62" fmla="*/ 527380 h 2952956"/>
                <a:gd name="connsiteX63" fmla="*/ 367998 w 3391285"/>
                <a:gd name="connsiteY63" fmla="*/ 537992 h 2952956"/>
                <a:gd name="connsiteX64" fmla="*/ 369382 w 3391285"/>
                <a:gd name="connsiteY64" fmla="*/ 553218 h 2952956"/>
                <a:gd name="connsiteX65" fmla="*/ 348619 w 3391285"/>
                <a:gd name="connsiteY65" fmla="*/ 553679 h 2952956"/>
                <a:gd name="connsiteX66" fmla="*/ 319551 w 3391285"/>
                <a:gd name="connsiteY66" fmla="*/ 546297 h 2952956"/>
                <a:gd name="connsiteX67" fmla="*/ 303402 w 3391285"/>
                <a:gd name="connsiteY67" fmla="*/ 567060 h 2952956"/>
                <a:gd name="connsiteX68" fmla="*/ 351849 w 3391285"/>
                <a:gd name="connsiteY68" fmla="*/ 653342 h 2952956"/>
                <a:gd name="connsiteX69" fmla="*/ 349080 w 3391285"/>
                <a:gd name="connsiteY69" fmla="*/ 725320 h 2952956"/>
                <a:gd name="connsiteX70" fmla="*/ 331086 w 3391285"/>
                <a:gd name="connsiteY70" fmla="*/ 747928 h 2952956"/>
                <a:gd name="connsiteX71" fmla="*/ 318628 w 3391285"/>
                <a:gd name="connsiteY71" fmla="*/ 768230 h 2952956"/>
                <a:gd name="connsiteX72" fmla="*/ 278025 w 3391285"/>
                <a:gd name="connsiteY72" fmla="*/ 822214 h 2952956"/>
                <a:gd name="connsiteX73" fmla="*/ 248034 w 3391285"/>
                <a:gd name="connsiteY73" fmla="*/ 868354 h 2952956"/>
                <a:gd name="connsiteX74" fmla="*/ 255417 w 3391285"/>
                <a:gd name="connsiteY74" fmla="*/ 991086 h 2952956"/>
                <a:gd name="connsiteX75" fmla="*/ 313092 w 3391285"/>
                <a:gd name="connsiteY75" fmla="*/ 1069985 h 2952956"/>
                <a:gd name="connsiteX76" fmla="*/ 340776 w 3391285"/>
                <a:gd name="connsiteY76" fmla="*/ 1093978 h 2952956"/>
                <a:gd name="connsiteX77" fmla="*/ 408140 w 3391285"/>
                <a:gd name="connsiteY77" fmla="*/ 1116125 h 2952956"/>
                <a:gd name="connsiteX78" fmla="*/ 501804 w 3391285"/>
                <a:gd name="connsiteY78" fmla="*/ 1111511 h 2952956"/>
                <a:gd name="connsiteX79" fmla="*/ 626382 w 3391285"/>
                <a:gd name="connsiteY79" fmla="*/ 1176568 h 2952956"/>
                <a:gd name="connsiteX80" fmla="*/ 657295 w 3391285"/>
                <a:gd name="connsiteY80" fmla="*/ 1208866 h 2952956"/>
                <a:gd name="connsiteX81" fmla="*/ 708972 w 3391285"/>
                <a:gd name="connsiteY81" fmla="*/ 1229629 h 2952956"/>
                <a:gd name="connsiteX82" fmla="*/ 751421 w 3391285"/>
                <a:gd name="connsiteY82" fmla="*/ 1258698 h 2952956"/>
                <a:gd name="connsiteX83" fmla="*/ 763879 w 3391285"/>
                <a:gd name="connsiteY83" fmla="*/ 1288227 h 2952956"/>
                <a:gd name="connsiteX84" fmla="*/ 878767 w 3391285"/>
                <a:gd name="connsiteY84" fmla="*/ 1515697 h 2952956"/>
                <a:gd name="connsiteX85" fmla="*/ 949361 w 3391285"/>
                <a:gd name="connsiteY85" fmla="*/ 1677187 h 2952956"/>
                <a:gd name="connsiteX86" fmla="*/ 1006575 w 3391285"/>
                <a:gd name="connsiteY86" fmla="*/ 1776849 h 2952956"/>
                <a:gd name="connsiteX87" fmla="*/ 1111313 w 3391285"/>
                <a:gd name="connsiteY87" fmla="*/ 1921728 h 2952956"/>
                <a:gd name="connsiteX88" fmla="*/ 1175447 w 3391285"/>
                <a:gd name="connsiteY88" fmla="*/ 2003858 h 2952956"/>
                <a:gd name="connsiteX89" fmla="*/ 1199901 w 3391285"/>
                <a:gd name="connsiteY89" fmla="*/ 2026928 h 2952956"/>
                <a:gd name="connsiteX90" fmla="*/ 1199440 w 3391285"/>
                <a:gd name="connsiteY90" fmla="*/ 2046306 h 2952956"/>
                <a:gd name="connsiteX91" fmla="*/ 1153300 w 3391285"/>
                <a:gd name="connsiteY91" fmla="*/ 2088755 h 2952956"/>
                <a:gd name="connsiteX92" fmla="*/ 1105314 w 3391285"/>
                <a:gd name="connsiteY92" fmla="*/ 2219793 h 2952956"/>
                <a:gd name="connsiteX93" fmla="*/ 1090550 w 3391285"/>
                <a:gd name="connsiteY93" fmla="*/ 2314841 h 2952956"/>
                <a:gd name="connsiteX94" fmla="*/ 1041179 w 3391285"/>
                <a:gd name="connsiteY94" fmla="*/ 2454645 h 2952956"/>
                <a:gd name="connsiteX95" fmla="*/ 990426 w 3391285"/>
                <a:gd name="connsiteY95" fmla="*/ 2567226 h 2952956"/>
                <a:gd name="connsiteX96" fmla="*/ 977507 w 3391285"/>
                <a:gd name="connsiteY96" fmla="*/ 2613828 h 2952956"/>
                <a:gd name="connsiteX97" fmla="*/ 981659 w 3391285"/>
                <a:gd name="connsiteY97" fmla="*/ 2656738 h 2952956"/>
                <a:gd name="connsiteX98" fmla="*/ 962280 w 3391285"/>
                <a:gd name="connsiteY98" fmla="*/ 2746711 h 2952956"/>
                <a:gd name="connsiteX99" fmla="*/ 953052 w 3391285"/>
                <a:gd name="connsiteY99" fmla="*/ 2773933 h 2952956"/>
                <a:gd name="connsiteX100" fmla="*/ 957666 w 3391285"/>
                <a:gd name="connsiteY100" fmla="*/ 2824687 h 2952956"/>
                <a:gd name="connsiteX101" fmla="*/ 957666 w 3391285"/>
                <a:gd name="connsiteY101" fmla="*/ 2908200 h 2952956"/>
                <a:gd name="connsiteX102" fmla="*/ 981198 w 3391285"/>
                <a:gd name="connsiteY102" fmla="*/ 2936346 h 2952956"/>
                <a:gd name="connsiteX103" fmla="*/ 984889 w 3391285"/>
                <a:gd name="connsiteY103" fmla="*/ 2939114 h 2952956"/>
                <a:gd name="connsiteX104" fmla="*/ 1053176 w 3391285"/>
                <a:gd name="connsiteY104" fmla="*/ 2946958 h 2952956"/>
                <a:gd name="connsiteX105" fmla="*/ 1180984 w 3391285"/>
                <a:gd name="connsiteY105" fmla="*/ 2823303 h 2952956"/>
                <a:gd name="connsiteX106" fmla="*/ 1179599 w 3391285"/>
                <a:gd name="connsiteY106" fmla="*/ 2776240 h 2952956"/>
                <a:gd name="connsiteX107" fmla="*/ 1165296 w 3391285"/>
                <a:gd name="connsiteY107" fmla="*/ 2749479 h 2952956"/>
                <a:gd name="connsiteX108" fmla="*/ 1141765 w 3391285"/>
                <a:gd name="connsiteY108" fmla="*/ 2720411 h 2952956"/>
                <a:gd name="connsiteX109" fmla="*/ 1130691 w 3391285"/>
                <a:gd name="connsiteY109" fmla="*/ 2686729 h 2952956"/>
                <a:gd name="connsiteX110" fmla="*/ 1150993 w 3391285"/>
                <a:gd name="connsiteY110" fmla="*/ 2675194 h 2952956"/>
                <a:gd name="connsiteX111" fmla="*/ 1172217 w 3391285"/>
                <a:gd name="connsiteY111" fmla="*/ 2651201 h 2952956"/>
                <a:gd name="connsiteX112" fmla="*/ 1191134 w 3391285"/>
                <a:gd name="connsiteY112" fmla="*/ 2415426 h 2952956"/>
                <a:gd name="connsiteX113" fmla="*/ 1289874 w 3391285"/>
                <a:gd name="connsiteY113" fmla="*/ 2261318 h 2952956"/>
                <a:gd name="connsiteX114" fmla="*/ 1334630 w 3391285"/>
                <a:gd name="connsiteY114" fmla="*/ 2211949 h 2952956"/>
                <a:gd name="connsiteX115" fmla="*/ 1374771 w 3391285"/>
                <a:gd name="connsiteY115" fmla="*/ 2153812 h 2952956"/>
                <a:gd name="connsiteX116" fmla="*/ 1441213 w 3391285"/>
                <a:gd name="connsiteY116" fmla="*/ 2102597 h 2952956"/>
                <a:gd name="connsiteX117" fmla="*/ 1464744 w 3391285"/>
                <a:gd name="connsiteY117" fmla="*/ 2106288 h 2952956"/>
                <a:gd name="connsiteX118" fmla="*/ 1589322 w 3391285"/>
                <a:gd name="connsiteY118" fmla="*/ 2300999 h 2952956"/>
                <a:gd name="connsiteX119" fmla="*/ 1603625 w 3391285"/>
                <a:gd name="connsiteY119" fmla="*/ 2330067 h 2952956"/>
                <a:gd name="connsiteX120" fmla="*/ 1627619 w 3391285"/>
                <a:gd name="connsiteY120" fmla="*/ 2371593 h 2952956"/>
                <a:gd name="connsiteX121" fmla="*/ 1620236 w 3391285"/>
                <a:gd name="connsiteY121" fmla="*/ 2522009 h 2952956"/>
                <a:gd name="connsiteX122" fmla="*/ 1622081 w 3391285"/>
                <a:gd name="connsiteY122" fmla="*/ 2529853 h 2952956"/>
                <a:gd name="connsiteX123" fmla="*/ 1694060 w 3391285"/>
                <a:gd name="connsiteY123" fmla="*/ 2542311 h 2952956"/>
                <a:gd name="connsiteX124" fmla="*/ 1792799 w 3391285"/>
                <a:gd name="connsiteY124" fmla="*/ 2461566 h 2952956"/>
                <a:gd name="connsiteX125" fmla="*/ 1793722 w 3391285"/>
                <a:gd name="connsiteY125" fmla="*/ 2423270 h 2952956"/>
                <a:gd name="connsiteX126" fmla="*/ 1779880 w 3391285"/>
                <a:gd name="connsiteY126" fmla="*/ 2393279 h 2952956"/>
                <a:gd name="connsiteX127" fmla="*/ 1754965 w 3391285"/>
                <a:gd name="connsiteY127" fmla="*/ 2363749 h 2952956"/>
                <a:gd name="connsiteX128" fmla="*/ 1740200 w 3391285"/>
                <a:gd name="connsiteY128" fmla="*/ 2336527 h 2952956"/>
                <a:gd name="connsiteX129" fmla="*/ 1752196 w 3391285"/>
                <a:gd name="connsiteY129" fmla="*/ 2314379 h 2952956"/>
                <a:gd name="connsiteX130" fmla="*/ 1757272 w 3391285"/>
                <a:gd name="connsiteY130" fmla="*/ 2281159 h 2952956"/>
                <a:gd name="connsiteX131" fmla="*/ 1668683 w 3391285"/>
                <a:gd name="connsiteY131" fmla="*/ 2177805 h 2952956"/>
                <a:gd name="connsiteX132" fmla="*/ 1603164 w 3391285"/>
                <a:gd name="connsiteY132" fmla="*/ 2006165 h 2952956"/>
                <a:gd name="connsiteX133" fmla="*/ 1605471 w 3391285"/>
                <a:gd name="connsiteY133" fmla="*/ 1991400 h 2952956"/>
                <a:gd name="connsiteX134" fmla="*/ 1666837 w 3391285"/>
                <a:gd name="connsiteY134" fmla="*/ 1962332 h 2952956"/>
                <a:gd name="connsiteX135" fmla="*/ 1702365 w 3391285"/>
                <a:gd name="connsiteY135" fmla="*/ 1944798 h 2952956"/>
                <a:gd name="connsiteX136" fmla="*/ 1722205 w 3391285"/>
                <a:gd name="connsiteY136" fmla="*/ 1924035 h 2952956"/>
                <a:gd name="connsiteX137" fmla="*/ 1745275 w 3391285"/>
                <a:gd name="connsiteY137" fmla="*/ 1911116 h 2952956"/>
                <a:gd name="connsiteX138" fmla="*/ 1815408 w 3391285"/>
                <a:gd name="connsiteY138" fmla="*/ 1904195 h 2952956"/>
                <a:gd name="connsiteX139" fmla="*/ 1966285 w 3391285"/>
                <a:gd name="connsiteY139" fmla="*/ 1904657 h 2952956"/>
                <a:gd name="connsiteX140" fmla="*/ 2093632 w 3391285"/>
                <a:gd name="connsiteY140" fmla="*/ 1894044 h 2952956"/>
                <a:gd name="connsiteX141" fmla="*/ 2138849 w 3391285"/>
                <a:gd name="connsiteY141" fmla="*/ 1918960 h 2952956"/>
                <a:gd name="connsiteX142" fmla="*/ 2147154 w 3391285"/>
                <a:gd name="connsiteY142" fmla="*/ 1949874 h 2952956"/>
                <a:gd name="connsiteX143" fmla="*/ 2185912 w 3391285"/>
                <a:gd name="connsiteY143" fmla="*/ 1999705 h 2952956"/>
                <a:gd name="connsiteX144" fmla="*/ 2221439 w 3391285"/>
                <a:gd name="connsiteY144" fmla="*/ 2053689 h 2952956"/>
                <a:gd name="connsiteX145" fmla="*/ 2226515 w 3391285"/>
                <a:gd name="connsiteY145" fmla="*/ 2074913 h 2952956"/>
                <a:gd name="connsiteX146" fmla="*/ 2260197 w 3391285"/>
                <a:gd name="connsiteY146" fmla="*/ 2109057 h 2952956"/>
                <a:gd name="connsiteX147" fmla="*/ 2280499 w 3391285"/>
                <a:gd name="connsiteY147" fmla="*/ 2116439 h 2952956"/>
                <a:gd name="connsiteX148" fmla="*/ 2289265 w 3391285"/>
                <a:gd name="connsiteY148" fmla="*/ 2109980 h 2952956"/>
                <a:gd name="connsiteX149" fmla="*/ 2282806 w 3391285"/>
                <a:gd name="connsiteY149" fmla="*/ 2102597 h 2952956"/>
                <a:gd name="connsiteX150" fmla="*/ 2270348 w 3391285"/>
                <a:gd name="connsiteY150" fmla="*/ 2079527 h 2952956"/>
                <a:gd name="connsiteX151" fmla="*/ 2273578 w 3391285"/>
                <a:gd name="connsiteY151" fmla="*/ 2050920 h 2952956"/>
                <a:gd name="connsiteX152" fmla="*/ 2244048 w 3391285"/>
                <a:gd name="connsiteY152" fmla="*/ 1938339 h 2952956"/>
                <a:gd name="connsiteX153" fmla="*/ 2222362 w 3391285"/>
                <a:gd name="connsiteY153" fmla="*/ 1896351 h 2952956"/>
                <a:gd name="connsiteX154" fmla="*/ 2235743 w 3391285"/>
                <a:gd name="connsiteY154" fmla="*/ 1858517 h 2952956"/>
                <a:gd name="connsiteX155" fmla="*/ 2320640 w 3391285"/>
                <a:gd name="connsiteY155" fmla="*/ 1811454 h 2952956"/>
                <a:gd name="connsiteX156" fmla="*/ 2334482 w 3391285"/>
                <a:gd name="connsiteY156" fmla="*/ 1818836 h 2952956"/>
                <a:gd name="connsiteX157" fmla="*/ 2324793 w 3391285"/>
                <a:gd name="connsiteY157" fmla="*/ 2061533 h 2952956"/>
                <a:gd name="connsiteX158" fmla="*/ 2239434 w 3391285"/>
                <a:gd name="connsiteY158" fmla="*/ 2245169 h 2952956"/>
                <a:gd name="connsiteX159" fmla="*/ 2199754 w 3391285"/>
                <a:gd name="connsiteY159" fmla="*/ 2283004 h 2952956"/>
                <a:gd name="connsiteX160" fmla="*/ 2192833 w 3391285"/>
                <a:gd name="connsiteY160" fmla="*/ 2288080 h 2952956"/>
                <a:gd name="connsiteX161" fmla="*/ 2154536 w 3391285"/>
                <a:gd name="connsiteY161" fmla="*/ 2354521 h 2952956"/>
                <a:gd name="connsiteX162" fmla="*/ 2173454 w 3391285"/>
                <a:gd name="connsiteY162" fmla="*/ 2412196 h 2952956"/>
                <a:gd name="connsiteX163" fmla="*/ 2309566 w 3391285"/>
                <a:gd name="connsiteY163" fmla="*/ 2409889 h 2952956"/>
                <a:gd name="connsiteX164" fmla="*/ 2327100 w 3391285"/>
                <a:gd name="connsiteY164" fmla="*/ 2390972 h 2952956"/>
                <a:gd name="connsiteX165" fmla="*/ 2340481 w 3391285"/>
                <a:gd name="connsiteY165" fmla="*/ 2311150 h 2952956"/>
                <a:gd name="connsiteX166" fmla="*/ 2362627 w 3391285"/>
                <a:gd name="connsiteY166" fmla="*/ 2295001 h 2952956"/>
                <a:gd name="connsiteX167" fmla="*/ 2379238 w 3391285"/>
                <a:gd name="connsiteY167" fmla="*/ 2284388 h 2952956"/>
                <a:gd name="connsiteX168" fmla="*/ 2391235 w 3391285"/>
                <a:gd name="connsiteY168" fmla="*/ 2205489 h 2952956"/>
                <a:gd name="connsiteX169" fmla="*/ 2468288 w 3391285"/>
                <a:gd name="connsiteY169" fmla="*/ 1995091 h 2952956"/>
                <a:gd name="connsiteX170" fmla="*/ 2500586 w 3391285"/>
                <a:gd name="connsiteY170" fmla="*/ 1914346 h 2952956"/>
                <a:gd name="connsiteX171" fmla="*/ 2506584 w 3391285"/>
                <a:gd name="connsiteY171" fmla="*/ 1901427 h 2952956"/>
                <a:gd name="connsiteX172" fmla="*/ 2510275 w 3391285"/>
                <a:gd name="connsiteY172" fmla="*/ 1801303 h 2952956"/>
                <a:gd name="connsiteX173" fmla="*/ 2530577 w 3391285"/>
                <a:gd name="connsiteY173" fmla="*/ 1649964 h 2952956"/>
                <a:gd name="connsiteX174" fmla="*/ 2611783 w 3391285"/>
                <a:gd name="connsiteY174" fmla="*/ 1604286 h 2952956"/>
                <a:gd name="connsiteX175" fmla="*/ 2674533 w 3391285"/>
                <a:gd name="connsiteY175" fmla="*/ 1666113 h 2952956"/>
                <a:gd name="connsiteX176" fmla="*/ 2732670 w 3391285"/>
                <a:gd name="connsiteY176" fmla="*/ 1634738 h 2952956"/>
                <a:gd name="connsiteX177" fmla="*/ 2753894 w 3391285"/>
                <a:gd name="connsiteY177" fmla="*/ 1629663 h 2952956"/>
                <a:gd name="connsiteX178" fmla="*/ 2844790 w 3391285"/>
                <a:gd name="connsiteY178" fmla="*/ 1704871 h 2952956"/>
                <a:gd name="connsiteX179" fmla="*/ 2939838 w 3391285"/>
                <a:gd name="connsiteY179" fmla="*/ 1787923 h 2952956"/>
                <a:gd name="connsiteX180" fmla="*/ 3131319 w 3391285"/>
                <a:gd name="connsiteY180" fmla="*/ 1990938 h 2952956"/>
                <a:gd name="connsiteX181" fmla="*/ 3132703 w 3391285"/>
                <a:gd name="connsiteY181" fmla="*/ 1993707 h 2952956"/>
                <a:gd name="connsiteX182" fmla="*/ 3190839 w 3391285"/>
                <a:gd name="connsiteY182" fmla="*/ 2171346 h 2952956"/>
                <a:gd name="connsiteX183" fmla="*/ 3195915 w 3391285"/>
                <a:gd name="connsiteY183" fmla="*/ 2207335 h 2952956"/>
                <a:gd name="connsiteX184" fmla="*/ 3218985 w 3391285"/>
                <a:gd name="connsiteY184" fmla="*/ 2297769 h 2952956"/>
                <a:gd name="connsiteX185" fmla="*/ 3213448 w 3391285"/>
                <a:gd name="connsiteY185" fmla="*/ 2420963 h 2952956"/>
                <a:gd name="connsiteX186" fmla="*/ 3224522 w 3391285"/>
                <a:gd name="connsiteY186" fmla="*/ 2433882 h 2952956"/>
                <a:gd name="connsiteX187" fmla="*/ 3259127 w 3391285"/>
                <a:gd name="connsiteY187" fmla="*/ 2440341 h 2952956"/>
                <a:gd name="connsiteX188" fmla="*/ 3342178 w 3391285"/>
                <a:gd name="connsiteY188" fmla="*/ 2419117 h 2952956"/>
                <a:gd name="connsiteX189" fmla="*/ 3385550 w 3391285"/>
                <a:gd name="connsiteY189" fmla="*/ 2365595 h 2952956"/>
                <a:gd name="connsiteX190" fmla="*/ 3387857 w 3391285"/>
                <a:gd name="connsiteY190" fmla="*/ 2317148 h 2952956"/>
                <a:gd name="connsiteX191" fmla="*/ 3065339 w 3391285"/>
                <a:gd name="connsiteY191" fmla="*/ 1182105 h 2952956"/>
                <a:gd name="connsiteX192" fmla="*/ 3026120 w 3391285"/>
                <a:gd name="connsiteY192" fmla="*/ 1099976 h 2952956"/>
                <a:gd name="connsiteX193" fmla="*/ 2812492 w 3391285"/>
                <a:gd name="connsiteY193" fmla="*/ 926029 h 2952956"/>
                <a:gd name="connsiteX194" fmla="*/ 2743743 w 3391285"/>
                <a:gd name="connsiteY194" fmla="*/ 872968 h 2952956"/>
                <a:gd name="connsiteX195" fmla="*/ 2748819 w 3391285"/>
                <a:gd name="connsiteY195" fmla="*/ 834210 h 2952956"/>
                <a:gd name="connsiteX196" fmla="*/ 2948605 w 3391285"/>
                <a:gd name="connsiteY196" fmla="*/ 807449 h 2952956"/>
                <a:gd name="connsiteX197" fmla="*/ 3037655 w 3391285"/>
                <a:gd name="connsiteY197" fmla="*/ 914955 h 2952956"/>
                <a:gd name="connsiteX198" fmla="*/ 3065339 w 3391285"/>
                <a:gd name="connsiteY198" fmla="*/ 1020615 h 2952956"/>
                <a:gd name="connsiteX199" fmla="*/ 3065339 w 3391285"/>
                <a:gd name="connsiteY199" fmla="*/ 1182105 h 295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3391285" h="2952956">
                  <a:moveTo>
                    <a:pt x="3387857" y="2317148"/>
                  </a:moveTo>
                  <a:cubicBezTo>
                    <a:pt x="3382320" y="2305613"/>
                    <a:pt x="3375860" y="2294539"/>
                    <a:pt x="3368939" y="2283927"/>
                  </a:cubicBezTo>
                  <a:cubicBezTo>
                    <a:pt x="3360634" y="2271469"/>
                    <a:pt x="3352329" y="2259473"/>
                    <a:pt x="3343562" y="2247015"/>
                  </a:cubicBezTo>
                  <a:cubicBezTo>
                    <a:pt x="3337564" y="2238710"/>
                    <a:pt x="3338026" y="2230405"/>
                    <a:pt x="3346792" y="2224868"/>
                  </a:cubicBezTo>
                  <a:cubicBezTo>
                    <a:pt x="3357404" y="2217947"/>
                    <a:pt x="3356482" y="2210103"/>
                    <a:pt x="3350483" y="2200414"/>
                  </a:cubicBezTo>
                  <a:cubicBezTo>
                    <a:pt x="3332489" y="2171346"/>
                    <a:pt x="3315417" y="2141816"/>
                    <a:pt x="3297884" y="2112748"/>
                  </a:cubicBezTo>
                  <a:cubicBezTo>
                    <a:pt x="3260972" y="2050920"/>
                    <a:pt x="3238825" y="1985863"/>
                    <a:pt x="3242516" y="1912500"/>
                  </a:cubicBezTo>
                  <a:cubicBezTo>
                    <a:pt x="3244361" y="1870974"/>
                    <a:pt x="3238825" y="1829449"/>
                    <a:pt x="3230519" y="1788384"/>
                  </a:cubicBezTo>
                  <a:cubicBezTo>
                    <a:pt x="3228674" y="1778695"/>
                    <a:pt x="3224522" y="1773619"/>
                    <a:pt x="3216216" y="1769467"/>
                  </a:cubicBezTo>
                  <a:cubicBezTo>
                    <a:pt x="3184380" y="1753318"/>
                    <a:pt x="3155773" y="1732555"/>
                    <a:pt x="3137778" y="1700718"/>
                  </a:cubicBezTo>
                  <a:cubicBezTo>
                    <a:pt x="3114247" y="1659654"/>
                    <a:pt x="3111018" y="1656424"/>
                    <a:pt x="3157157" y="1637506"/>
                  </a:cubicBezTo>
                  <a:cubicBezTo>
                    <a:pt x="3169615" y="1632431"/>
                    <a:pt x="3176997" y="1624587"/>
                    <a:pt x="3182534" y="1611207"/>
                  </a:cubicBezTo>
                  <a:cubicBezTo>
                    <a:pt x="3205604" y="1557684"/>
                    <a:pt x="3199606" y="1505546"/>
                    <a:pt x="3177459" y="1454792"/>
                  </a:cubicBezTo>
                  <a:cubicBezTo>
                    <a:pt x="3125321" y="1335751"/>
                    <a:pt x="3098098" y="1212558"/>
                    <a:pt x="3104097" y="1081520"/>
                  </a:cubicBezTo>
                  <a:cubicBezTo>
                    <a:pt x="3106404" y="1034919"/>
                    <a:pt x="3101790" y="987395"/>
                    <a:pt x="3089331" y="941716"/>
                  </a:cubicBezTo>
                  <a:cubicBezTo>
                    <a:pt x="3073644" y="883118"/>
                    <a:pt x="3051497" y="828212"/>
                    <a:pt x="3003511" y="788070"/>
                  </a:cubicBezTo>
                  <a:cubicBezTo>
                    <a:pt x="2940761" y="735009"/>
                    <a:pt x="2869244" y="717015"/>
                    <a:pt x="2788499" y="735932"/>
                  </a:cubicBezTo>
                  <a:cubicBezTo>
                    <a:pt x="2724826" y="750697"/>
                    <a:pt x="2661614" y="765462"/>
                    <a:pt x="2612706" y="813447"/>
                  </a:cubicBezTo>
                  <a:cubicBezTo>
                    <a:pt x="2597019" y="828673"/>
                    <a:pt x="2576256" y="835133"/>
                    <a:pt x="2555031" y="838824"/>
                  </a:cubicBezTo>
                  <a:cubicBezTo>
                    <a:pt x="2534730" y="842515"/>
                    <a:pt x="2513967" y="846206"/>
                    <a:pt x="2493665" y="849898"/>
                  </a:cubicBezTo>
                  <a:cubicBezTo>
                    <a:pt x="2417534" y="863278"/>
                    <a:pt x="2340942" y="876197"/>
                    <a:pt x="2263427" y="879889"/>
                  </a:cubicBezTo>
                  <a:cubicBezTo>
                    <a:pt x="2142540" y="885887"/>
                    <a:pt x="2022115" y="875736"/>
                    <a:pt x="1903535" y="851743"/>
                  </a:cubicBezTo>
                  <a:cubicBezTo>
                    <a:pt x="1827865" y="836517"/>
                    <a:pt x="1755887" y="812986"/>
                    <a:pt x="1690369" y="770076"/>
                  </a:cubicBezTo>
                  <a:cubicBezTo>
                    <a:pt x="1639615" y="736855"/>
                    <a:pt x="1587015" y="706402"/>
                    <a:pt x="1531186" y="681487"/>
                  </a:cubicBezTo>
                  <a:cubicBezTo>
                    <a:pt x="1501195" y="668106"/>
                    <a:pt x="1472588" y="654726"/>
                    <a:pt x="1447673" y="631656"/>
                  </a:cubicBezTo>
                  <a:cubicBezTo>
                    <a:pt x="1420450" y="606740"/>
                    <a:pt x="1387229" y="588284"/>
                    <a:pt x="1354931" y="569367"/>
                  </a:cubicBezTo>
                  <a:cubicBezTo>
                    <a:pt x="1306023" y="540299"/>
                    <a:pt x="1255269" y="513538"/>
                    <a:pt x="1205899" y="485854"/>
                  </a:cubicBezTo>
                  <a:cubicBezTo>
                    <a:pt x="1175908" y="468782"/>
                    <a:pt x="1144994" y="453094"/>
                    <a:pt x="1115927" y="432793"/>
                  </a:cubicBezTo>
                  <a:cubicBezTo>
                    <a:pt x="1118695" y="431408"/>
                    <a:pt x="1120541" y="430024"/>
                    <a:pt x="1122386" y="429101"/>
                  </a:cubicBezTo>
                  <a:cubicBezTo>
                    <a:pt x="1149608" y="420335"/>
                    <a:pt x="1177292" y="412030"/>
                    <a:pt x="1204515" y="402340"/>
                  </a:cubicBezTo>
                  <a:cubicBezTo>
                    <a:pt x="1234506" y="391728"/>
                    <a:pt x="1255269" y="371427"/>
                    <a:pt x="1261729" y="339129"/>
                  </a:cubicBezTo>
                  <a:cubicBezTo>
                    <a:pt x="1271879" y="288375"/>
                    <a:pt x="1244657" y="234852"/>
                    <a:pt x="1196210" y="213167"/>
                  </a:cubicBezTo>
                  <a:cubicBezTo>
                    <a:pt x="1182368" y="206707"/>
                    <a:pt x="1167603" y="202093"/>
                    <a:pt x="1152838" y="196556"/>
                  </a:cubicBezTo>
                  <a:cubicBezTo>
                    <a:pt x="1025492" y="151800"/>
                    <a:pt x="897684" y="108429"/>
                    <a:pt x="795715" y="13842"/>
                  </a:cubicBezTo>
                  <a:cubicBezTo>
                    <a:pt x="786026" y="5075"/>
                    <a:pt x="774491" y="461"/>
                    <a:pt x="760649" y="0"/>
                  </a:cubicBezTo>
                  <a:cubicBezTo>
                    <a:pt x="751882" y="0"/>
                    <a:pt x="750037" y="3230"/>
                    <a:pt x="750037" y="11535"/>
                  </a:cubicBezTo>
                  <a:cubicBezTo>
                    <a:pt x="750498" y="31837"/>
                    <a:pt x="761572" y="46601"/>
                    <a:pt x="775414" y="59521"/>
                  </a:cubicBezTo>
                  <a:cubicBezTo>
                    <a:pt x="822015" y="102892"/>
                    <a:pt x="869078" y="144879"/>
                    <a:pt x="922139" y="180869"/>
                  </a:cubicBezTo>
                  <a:cubicBezTo>
                    <a:pt x="966894" y="210860"/>
                    <a:pt x="1014880" y="235775"/>
                    <a:pt x="1057328" y="269457"/>
                  </a:cubicBezTo>
                  <a:cubicBezTo>
                    <a:pt x="1063788" y="274533"/>
                    <a:pt x="1071632" y="279147"/>
                    <a:pt x="1075784" y="288375"/>
                  </a:cubicBezTo>
                  <a:cubicBezTo>
                    <a:pt x="1054099" y="288375"/>
                    <a:pt x="1033797" y="287913"/>
                    <a:pt x="1013496" y="288375"/>
                  </a:cubicBezTo>
                  <a:cubicBezTo>
                    <a:pt x="1005652" y="288375"/>
                    <a:pt x="1001038" y="286529"/>
                    <a:pt x="996885" y="279608"/>
                  </a:cubicBezTo>
                  <a:cubicBezTo>
                    <a:pt x="984428" y="259306"/>
                    <a:pt x="965972" y="253308"/>
                    <a:pt x="943363" y="259306"/>
                  </a:cubicBezTo>
                  <a:cubicBezTo>
                    <a:pt x="934135" y="261613"/>
                    <a:pt x="924907" y="263920"/>
                    <a:pt x="915218" y="266227"/>
                  </a:cubicBezTo>
                  <a:cubicBezTo>
                    <a:pt x="905067" y="268996"/>
                    <a:pt x="894916" y="268534"/>
                    <a:pt x="886149" y="262075"/>
                  </a:cubicBezTo>
                  <a:cubicBezTo>
                    <a:pt x="871846" y="251463"/>
                    <a:pt x="855697" y="250540"/>
                    <a:pt x="838626" y="252385"/>
                  </a:cubicBezTo>
                  <a:cubicBezTo>
                    <a:pt x="818785" y="254692"/>
                    <a:pt x="799868" y="258845"/>
                    <a:pt x="780489" y="262998"/>
                  </a:cubicBezTo>
                  <a:cubicBezTo>
                    <a:pt x="746346" y="270841"/>
                    <a:pt x="712202" y="280531"/>
                    <a:pt x="676674" y="278685"/>
                  </a:cubicBezTo>
                  <a:cubicBezTo>
                    <a:pt x="601005" y="274533"/>
                    <a:pt x="536870" y="299448"/>
                    <a:pt x="487039" y="357585"/>
                  </a:cubicBezTo>
                  <a:cubicBezTo>
                    <a:pt x="479195" y="366351"/>
                    <a:pt x="470890" y="371888"/>
                    <a:pt x="458894" y="374195"/>
                  </a:cubicBezTo>
                  <a:cubicBezTo>
                    <a:pt x="382763" y="388498"/>
                    <a:pt x="305709" y="389882"/>
                    <a:pt x="229117" y="382500"/>
                  </a:cubicBezTo>
                  <a:cubicBezTo>
                    <a:pt x="182054" y="377886"/>
                    <a:pt x="134991" y="369581"/>
                    <a:pt x="90697" y="351125"/>
                  </a:cubicBezTo>
                  <a:cubicBezTo>
                    <a:pt x="79162" y="346511"/>
                    <a:pt x="73164" y="338667"/>
                    <a:pt x="70395" y="326671"/>
                  </a:cubicBezTo>
                  <a:cubicBezTo>
                    <a:pt x="65320" y="307292"/>
                    <a:pt x="69473" y="288375"/>
                    <a:pt x="72702" y="269457"/>
                  </a:cubicBezTo>
                  <a:cubicBezTo>
                    <a:pt x="76855" y="242696"/>
                    <a:pt x="85160" y="216396"/>
                    <a:pt x="83776" y="188712"/>
                  </a:cubicBezTo>
                  <a:cubicBezTo>
                    <a:pt x="82853" y="168411"/>
                    <a:pt x="75009" y="157337"/>
                    <a:pt x="58860" y="152262"/>
                  </a:cubicBezTo>
                  <a:cubicBezTo>
                    <a:pt x="55631" y="158721"/>
                    <a:pt x="64859" y="159183"/>
                    <a:pt x="65320" y="164258"/>
                  </a:cubicBezTo>
                  <a:cubicBezTo>
                    <a:pt x="48710" y="160567"/>
                    <a:pt x="48248" y="160106"/>
                    <a:pt x="45480" y="166104"/>
                  </a:cubicBezTo>
                  <a:cubicBezTo>
                    <a:pt x="22410" y="214551"/>
                    <a:pt x="3954" y="264382"/>
                    <a:pt x="724" y="318366"/>
                  </a:cubicBezTo>
                  <a:cubicBezTo>
                    <a:pt x="-1122" y="351586"/>
                    <a:pt x="-1122" y="383884"/>
                    <a:pt x="21948" y="412491"/>
                  </a:cubicBezTo>
                  <a:cubicBezTo>
                    <a:pt x="44557" y="440175"/>
                    <a:pt x="71318" y="460938"/>
                    <a:pt x="103155" y="475703"/>
                  </a:cubicBezTo>
                  <a:cubicBezTo>
                    <a:pt x="155754" y="500157"/>
                    <a:pt x="212506" y="510769"/>
                    <a:pt x="269259" y="520458"/>
                  </a:cubicBezTo>
                  <a:cubicBezTo>
                    <a:pt x="296019" y="525073"/>
                    <a:pt x="322320" y="531993"/>
                    <a:pt x="350004" y="527380"/>
                  </a:cubicBezTo>
                  <a:cubicBezTo>
                    <a:pt x="357847" y="525995"/>
                    <a:pt x="364768" y="530148"/>
                    <a:pt x="367998" y="537992"/>
                  </a:cubicBezTo>
                  <a:cubicBezTo>
                    <a:pt x="369843" y="543067"/>
                    <a:pt x="371689" y="550911"/>
                    <a:pt x="369382" y="553218"/>
                  </a:cubicBezTo>
                  <a:cubicBezTo>
                    <a:pt x="363846" y="558755"/>
                    <a:pt x="355540" y="555525"/>
                    <a:pt x="348619" y="553679"/>
                  </a:cubicBezTo>
                  <a:cubicBezTo>
                    <a:pt x="338930" y="550911"/>
                    <a:pt x="329241" y="547220"/>
                    <a:pt x="319551" y="546297"/>
                  </a:cubicBezTo>
                  <a:cubicBezTo>
                    <a:pt x="303864" y="544913"/>
                    <a:pt x="298326" y="552756"/>
                    <a:pt x="303402" y="567060"/>
                  </a:cubicBezTo>
                  <a:cubicBezTo>
                    <a:pt x="314937" y="598435"/>
                    <a:pt x="333393" y="625658"/>
                    <a:pt x="351849" y="653342"/>
                  </a:cubicBezTo>
                  <a:cubicBezTo>
                    <a:pt x="374919" y="687485"/>
                    <a:pt x="374919" y="691638"/>
                    <a:pt x="349080" y="725320"/>
                  </a:cubicBezTo>
                  <a:cubicBezTo>
                    <a:pt x="343083" y="733164"/>
                    <a:pt x="336623" y="740085"/>
                    <a:pt x="331086" y="747928"/>
                  </a:cubicBezTo>
                  <a:cubicBezTo>
                    <a:pt x="326472" y="754388"/>
                    <a:pt x="320935" y="760848"/>
                    <a:pt x="318628" y="768230"/>
                  </a:cubicBezTo>
                  <a:cubicBezTo>
                    <a:pt x="311246" y="790839"/>
                    <a:pt x="296481" y="808372"/>
                    <a:pt x="278025" y="822214"/>
                  </a:cubicBezTo>
                  <a:cubicBezTo>
                    <a:pt x="262338" y="834210"/>
                    <a:pt x="254032" y="849898"/>
                    <a:pt x="248034" y="868354"/>
                  </a:cubicBezTo>
                  <a:cubicBezTo>
                    <a:pt x="234654" y="910341"/>
                    <a:pt x="245266" y="950483"/>
                    <a:pt x="255417" y="991086"/>
                  </a:cubicBezTo>
                  <a:cubicBezTo>
                    <a:pt x="264183" y="1025229"/>
                    <a:pt x="281716" y="1052452"/>
                    <a:pt x="313092" y="1069985"/>
                  </a:cubicBezTo>
                  <a:cubicBezTo>
                    <a:pt x="323703" y="1075983"/>
                    <a:pt x="333393" y="1083827"/>
                    <a:pt x="340776" y="1093978"/>
                  </a:cubicBezTo>
                  <a:cubicBezTo>
                    <a:pt x="358308" y="1117048"/>
                    <a:pt x="381840" y="1121662"/>
                    <a:pt x="408140" y="1116125"/>
                  </a:cubicBezTo>
                  <a:cubicBezTo>
                    <a:pt x="439053" y="1109204"/>
                    <a:pt x="469967" y="1108281"/>
                    <a:pt x="501804" y="1111511"/>
                  </a:cubicBezTo>
                  <a:cubicBezTo>
                    <a:pt x="552558" y="1116125"/>
                    <a:pt x="595929" y="1133197"/>
                    <a:pt x="626382" y="1176568"/>
                  </a:cubicBezTo>
                  <a:cubicBezTo>
                    <a:pt x="635148" y="1188565"/>
                    <a:pt x="646222" y="1198716"/>
                    <a:pt x="657295" y="1208866"/>
                  </a:cubicBezTo>
                  <a:cubicBezTo>
                    <a:pt x="672060" y="1222247"/>
                    <a:pt x="689593" y="1233321"/>
                    <a:pt x="708972" y="1229629"/>
                  </a:cubicBezTo>
                  <a:cubicBezTo>
                    <a:pt x="735272" y="1225015"/>
                    <a:pt x="744500" y="1238396"/>
                    <a:pt x="751421" y="1258698"/>
                  </a:cubicBezTo>
                  <a:cubicBezTo>
                    <a:pt x="755112" y="1268848"/>
                    <a:pt x="760188" y="1278076"/>
                    <a:pt x="763879" y="1288227"/>
                  </a:cubicBezTo>
                  <a:cubicBezTo>
                    <a:pt x="792947" y="1368972"/>
                    <a:pt x="831243" y="1444180"/>
                    <a:pt x="878767" y="1515697"/>
                  </a:cubicBezTo>
                  <a:cubicBezTo>
                    <a:pt x="911526" y="1565067"/>
                    <a:pt x="937826" y="1618128"/>
                    <a:pt x="949361" y="1677187"/>
                  </a:cubicBezTo>
                  <a:cubicBezTo>
                    <a:pt x="957205" y="1716867"/>
                    <a:pt x="976122" y="1751011"/>
                    <a:pt x="1006575" y="1776849"/>
                  </a:cubicBezTo>
                  <a:cubicBezTo>
                    <a:pt x="1053638" y="1816991"/>
                    <a:pt x="1087781" y="1864976"/>
                    <a:pt x="1111313" y="1921728"/>
                  </a:cubicBezTo>
                  <a:cubicBezTo>
                    <a:pt x="1125155" y="1954488"/>
                    <a:pt x="1145917" y="1982633"/>
                    <a:pt x="1175447" y="2003858"/>
                  </a:cubicBezTo>
                  <a:cubicBezTo>
                    <a:pt x="1184213" y="2010317"/>
                    <a:pt x="1191596" y="2019084"/>
                    <a:pt x="1199901" y="2026928"/>
                  </a:cubicBezTo>
                  <a:cubicBezTo>
                    <a:pt x="1206822" y="2033849"/>
                    <a:pt x="1207283" y="2039385"/>
                    <a:pt x="1199440" y="2046306"/>
                  </a:cubicBezTo>
                  <a:cubicBezTo>
                    <a:pt x="1183752" y="2060148"/>
                    <a:pt x="1168987" y="2074452"/>
                    <a:pt x="1153300" y="2088755"/>
                  </a:cubicBezTo>
                  <a:cubicBezTo>
                    <a:pt x="1114542" y="2124283"/>
                    <a:pt x="1097932" y="2168116"/>
                    <a:pt x="1105314" y="2219793"/>
                  </a:cubicBezTo>
                  <a:cubicBezTo>
                    <a:pt x="1109928" y="2253475"/>
                    <a:pt x="1103930" y="2284388"/>
                    <a:pt x="1090550" y="2314841"/>
                  </a:cubicBezTo>
                  <a:cubicBezTo>
                    <a:pt x="1069787" y="2360058"/>
                    <a:pt x="1052253" y="2406198"/>
                    <a:pt x="1041179" y="2454645"/>
                  </a:cubicBezTo>
                  <a:cubicBezTo>
                    <a:pt x="1031490" y="2495709"/>
                    <a:pt x="1018110" y="2534467"/>
                    <a:pt x="990426" y="2567226"/>
                  </a:cubicBezTo>
                  <a:cubicBezTo>
                    <a:pt x="979352" y="2580607"/>
                    <a:pt x="976584" y="2597217"/>
                    <a:pt x="977507" y="2613828"/>
                  </a:cubicBezTo>
                  <a:cubicBezTo>
                    <a:pt x="977968" y="2628131"/>
                    <a:pt x="979814" y="2642434"/>
                    <a:pt x="981659" y="2656738"/>
                  </a:cubicBezTo>
                  <a:cubicBezTo>
                    <a:pt x="985812" y="2689036"/>
                    <a:pt x="988119" y="2720411"/>
                    <a:pt x="962280" y="2746711"/>
                  </a:cubicBezTo>
                  <a:cubicBezTo>
                    <a:pt x="955359" y="2753632"/>
                    <a:pt x="949361" y="2763321"/>
                    <a:pt x="953052" y="2773933"/>
                  </a:cubicBezTo>
                  <a:cubicBezTo>
                    <a:pt x="958589" y="2790544"/>
                    <a:pt x="957666" y="2807615"/>
                    <a:pt x="957666" y="2824687"/>
                  </a:cubicBezTo>
                  <a:cubicBezTo>
                    <a:pt x="957666" y="2852371"/>
                    <a:pt x="953514" y="2880516"/>
                    <a:pt x="957666" y="2908200"/>
                  </a:cubicBezTo>
                  <a:cubicBezTo>
                    <a:pt x="959512" y="2921581"/>
                    <a:pt x="956744" y="2940960"/>
                    <a:pt x="981198" y="2936346"/>
                  </a:cubicBezTo>
                  <a:cubicBezTo>
                    <a:pt x="982121" y="2936346"/>
                    <a:pt x="983966" y="2937730"/>
                    <a:pt x="984889" y="2939114"/>
                  </a:cubicBezTo>
                  <a:cubicBezTo>
                    <a:pt x="1005191" y="2963107"/>
                    <a:pt x="1030106" y="2958493"/>
                    <a:pt x="1053176" y="2946958"/>
                  </a:cubicBezTo>
                  <a:cubicBezTo>
                    <a:pt x="1109006" y="2919735"/>
                    <a:pt x="1150531" y="2876825"/>
                    <a:pt x="1180984" y="2823303"/>
                  </a:cubicBezTo>
                  <a:cubicBezTo>
                    <a:pt x="1189750" y="2807615"/>
                    <a:pt x="1188827" y="2791928"/>
                    <a:pt x="1179599" y="2776240"/>
                  </a:cubicBezTo>
                  <a:cubicBezTo>
                    <a:pt x="1174524" y="2767474"/>
                    <a:pt x="1167603" y="2759169"/>
                    <a:pt x="1165296" y="2749479"/>
                  </a:cubicBezTo>
                  <a:cubicBezTo>
                    <a:pt x="1161605" y="2735637"/>
                    <a:pt x="1155145" y="2726409"/>
                    <a:pt x="1141765" y="2720411"/>
                  </a:cubicBezTo>
                  <a:cubicBezTo>
                    <a:pt x="1126538" y="2713951"/>
                    <a:pt x="1129307" y="2699187"/>
                    <a:pt x="1130691" y="2686729"/>
                  </a:cubicBezTo>
                  <a:cubicBezTo>
                    <a:pt x="1132076" y="2675655"/>
                    <a:pt x="1142687" y="2675194"/>
                    <a:pt x="1150993" y="2675194"/>
                  </a:cubicBezTo>
                  <a:cubicBezTo>
                    <a:pt x="1167603" y="2674732"/>
                    <a:pt x="1172678" y="2667811"/>
                    <a:pt x="1172217" y="2651201"/>
                  </a:cubicBezTo>
                  <a:cubicBezTo>
                    <a:pt x="1169910" y="2571840"/>
                    <a:pt x="1172217" y="2492941"/>
                    <a:pt x="1191134" y="2415426"/>
                  </a:cubicBezTo>
                  <a:cubicBezTo>
                    <a:pt x="1206361" y="2352675"/>
                    <a:pt x="1231276" y="2296385"/>
                    <a:pt x="1289874" y="2261318"/>
                  </a:cubicBezTo>
                  <a:cubicBezTo>
                    <a:pt x="1309253" y="2249783"/>
                    <a:pt x="1322172" y="2230405"/>
                    <a:pt x="1334630" y="2211949"/>
                  </a:cubicBezTo>
                  <a:cubicBezTo>
                    <a:pt x="1348010" y="2192570"/>
                    <a:pt x="1360468" y="2172730"/>
                    <a:pt x="1374771" y="2153812"/>
                  </a:cubicBezTo>
                  <a:cubicBezTo>
                    <a:pt x="1391843" y="2130742"/>
                    <a:pt x="1413529" y="2112748"/>
                    <a:pt x="1441213" y="2102597"/>
                  </a:cubicBezTo>
                  <a:cubicBezTo>
                    <a:pt x="1450441" y="2099367"/>
                    <a:pt x="1456901" y="2100752"/>
                    <a:pt x="1464744" y="2106288"/>
                  </a:cubicBezTo>
                  <a:cubicBezTo>
                    <a:pt x="1531186" y="2155197"/>
                    <a:pt x="1572712" y="2220254"/>
                    <a:pt x="1589322" y="2300999"/>
                  </a:cubicBezTo>
                  <a:cubicBezTo>
                    <a:pt x="1591629" y="2312072"/>
                    <a:pt x="1595782" y="2321300"/>
                    <a:pt x="1603625" y="2330067"/>
                  </a:cubicBezTo>
                  <a:cubicBezTo>
                    <a:pt x="1614238" y="2342063"/>
                    <a:pt x="1628541" y="2354982"/>
                    <a:pt x="1627619" y="2371593"/>
                  </a:cubicBezTo>
                  <a:cubicBezTo>
                    <a:pt x="1624388" y="2421885"/>
                    <a:pt x="1629002" y="2472178"/>
                    <a:pt x="1620236" y="2522009"/>
                  </a:cubicBezTo>
                  <a:cubicBezTo>
                    <a:pt x="1619774" y="2524777"/>
                    <a:pt x="1617006" y="2528007"/>
                    <a:pt x="1622081" y="2529853"/>
                  </a:cubicBezTo>
                  <a:cubicBezTo>
                    <a:pt x="1645613" y="2536774"/>
                    <a:pt x="1667760" y="2552923"/>
                    <a:pt x="1694060" y="2542311"/>
                  </a:cubicBezTo>
                  <a:cubicBezTo>
                    <a:pt x="1735586" y="2525700"/>
                    <a:pt x="1768345" y="2498939"/>
                    <a:pt x="1792799" y="2461566"/>
                  </a:cubicBezTo>
                  <a:cubicBezTo>
                    <a:pt x="1801105" y="2449108"/>
                    <a:pt x="1799720" y="2436189"/>
                    <a:pt x="1793722" y="2423270"/>
                  </a:cubicBezTo>
                  <a:cubicBezTo>
                    <a:pt x="1789108" y="2413119"/>
                    <a:pt x="1780342" y="2403429"/>
                    <a:pt x="1779880" y="2393279"/>
                  </a:cubicBezTo>
                  <a:cubicBezTo>
                    <a:pt x="1779418" y="2374823"/>
                    <a:pt x="1769729" y="2368363"/>
                    <a:pt x="1754965" y="2363749"/>
                  </a:cubicBezTo>
                  <a:cubicBezTo>
                    <a:pt x="1741584" y="2359596"/>
                    <a:pt x="1741584" y="2347600"/>
                    <a:pt x="1740200" y="2336527"/>
                  </a:cubicBezTo>
                  <a:cubicBezTo>
                    <a:pt x="1738816" y="2325914"/>
                    <a:pt x="1743430" y="2319455"/>
                    <a:pt x="1752196" y="2314379"/>
                  </a:cubicBezTo>
                  <a:cubicBezTo>
                    <a:pt x="1771114" y="2301922"/>
                    <a:pt x="1772036" y="2298692"/>
                    <a:pt x="1757272" y="2281159"/>
                  </a:cubicBezTo>
                  <a:cubicBezTo>
                    <a:pt x="1728203" y="2246554"/>
                    <a:pt x="1697290" y="2212872"/>
                    <a:pt x="1668683" y="2177805"/>
                  </a:cubicBezTo>
                  <a:cubicBezTo>
                    <a:pt x="1627619" y="2127974"/>
                    <a:pt x="1605932" y="2070761"/>
                    <a:pt x="1603164" y="2006165"/>
                  </a:cubicBezTo>
                  <a:cubicBezTo>
                    <a:pt x="1603164" y="2001089"/>
                    <a:pt x="1599473" y="1994168"/>
                    <a:pt x="1605471" y="1991400"/>
                  </a:cubicBezTo>
                  <a:cubicBezTo>
                    <a:pt x="1626695" y="1982633"/>
                    <a:pt x="1643306" y="1963254"/>
                    <a:pt x="1666837" y="1962332"/>
                  </a:cubicBezTo>
                  <a:cubicBezTo>
                    <a:pt x="1682525" y="1961870"/>
                    <a:pt x="1692676" y="1954949"/>
                    <a:pt x="1702365" y="1944798"/>
                  </a:cubicBezTo>
                  <a:cubicBezTo>
                    <a:pt x="1708825" y="1937877"/>
                    <a:pt x="1716668" y="1931418"/>
                    <a:pt x="1722205" y="1924035"/>
                  </a:cubicBezTo>
                  <a:cubicBezTo>
                    <a:pt x="1728203" y="1916192"/>
                    <a:pt x="1736047" y="1912500"/>
                    <a:pt x="1745275" y="1911116"/>
                  </a:cubicBezTo>
                  <a:cubicBezTo>
                    <a:pt x="1768345" y="1907425"/>
                    <a:pt x="1791877" y="1903734"/>
                    <a:pt x="1815408" y="1904195"/>
                  </a:cubicBezTo>
                  <a:cubicBezTo>
                    <a:pt x="1865700" y="1904195"/>
                    <a:pt x="1915993" y="1904657"/>
                    <a:pt x="1966285" y="1904657"/>
                  </a:cubicBezTo>
                  <a:cubicBezTo>
                    <a:pt x="2009196" y="1905118"/>
                    <a:pt x="2051644" y="1903272"/>
                    <a:pt x="2093632" y="1894044"/>
                  </a:cubicBezTo>
                  <a:cubicBezTo>
                    <a:pt x="2117163" y="1888508"/>
                    <a:pt x="2131466" y="1896351"/>
                    <a:pt x="2138849" y="1918960"/>
                  </a:cubicBezTo>
                  <a:cubicBezTo>
                    <a:pt x="2142079" y="1929111"/>
                    <a:pt x="2144847" y="1939262"/>
                    <a:pt x="2147154" y="1949874"/>
                  </a:cubicBezTo>
                  <a:cubicBezTo>
                    <a:pt x="2152229" y="1972482"/>
                    <a:pt x="2164226" y="1990477"/>
                    <a:pt x="2185912" y="1999705"/>
                  </a:cubicBezTo>
                  <a:cubicBezTo>
                    <a:pt x="2209904" y="2010317"/>
                    <a:pt x="2219594" y="2028773"/>
                    <a:pt x="2221439" y="2053689"/>
                  </a:cubicBezTo>
                  <a:cubicBezTo>
                    <a:pt x="2221901" y="2060610"/>
                    <a:pt x="2220055" y="2069838"/>
                    <a:pt x="2226515" y="2074913"/>
                  </a:cubicBezTo>
                  <a:cubicBezTo>
                    <a:pt x="2239434" y="2085064"/>
                    <a:pt x="2248201" y="2098445"/>
                    <a:pt x="2260197" y="2109057"/>
                  </a:cubicBezTo>
                  <a:cubicBezTo>
                    <a:pt x="2265734" y="2114132"/>
                    <a:pt x="2272193" y="2117823"/>
                    <a:pt x="2280499" y="2116439"/>
                  </a:cubicBezTo>
                  <a:cubicBezTo>
                    <a:pt x="2284190" y="2115516"/>
                    <a:pt x="2287881" y="2113671"/>
                    <a:pt x="2289265" y="2109980"/>
                  </a:cubicBezTo>
                  <a:cubicBezTo>
                    <a:pt x="2290649" y="2105366"/>
                    <a:pt x="2286497" y="2103059"/>
                    <a:pt x="2282806" y="2102597"/>
                  </a:cubicBezTo>
                  <a:cubicBezTo>
                    <a:pt x="2269425" y="2099829"/>
                    <a:pt x="2268502" y="2090601"/>
                    <a:pt x="2270348" y="2079527"/>
                  </a:cubicBezTo>
                  <a:cubicBezTo>
                    <a:pt x="2271732" y="2069838"/>
                    <a:pt x="2271732" y="2060148"/>
                    <a:pt x="2273578" y="2050920"/>
                  </a:cubicBezTo>
                  <a:cubicBezTo>
                    <a:pt x="2281883" y="2008472"/>
                    <a:pt x="2275423" y="1970637"/>
                    <a:pt x="2244048" y="1938339"/>
                  </a:cubicBezTo>
                  <a:cubicBezTo>
                    <a:pt x="2232974" y="1926804"/>
                    <a:pt x="2225131" y="1912500"/>
                    <a:pt x="2222362" y="1896351"/>
                  </a:cubicBezTo>
                  <a:cubicBezTo>
                    <a:pt x="2219594" y="1881125"/>
                    <a:pt x="2221901" y="1868668"/>
                    <a:pt x="2235743" y="1858517"/>
                  </a:cubicBezTo>
                  <a:cubicBezTo>
                    <a:pt x="2262043" y="1838677"/>
                    <a:pt x="2289727" y="1822528"/>
                    <a:pt x="2320640" y="1811454"/>
                  </a:cubicBezTo>
                  <a:cubicBezTo>
                    <a:pt x="2329407" y="1808224"/>
                    <a:pt x="2332175" y="1809147"/>
                    <a:pt x="2334482" y="1818836"/>
                  </a:cubicBezTo>
                  <a:cubicBezTo>
                    <a:pt x="2353399" y="1900504"/>
                    <a:pt x="2354323" y="1981710"/>
                    <a:pt x="2324793" y="2061533"/>
                  </a:cubicBezTo>
                  <a:cubicBezTo>
                    <a:pt x="2301262" y="2124744"/>
                    <a:pt x="2264350" y="2182419"/>
                    <a:pt x="2239434" y="2245169"/>
                  </a:cubicBezTo>
                  <a:cubicBezTo>
                    <a:pt x="2232513" y="2262703"/>
                    <a:pt x="2218671" y="2275622"/>
                    <a:pt x="2199754" y="2283004"/>
                  </a:cubicBezTo>
                  <a:cubicBezTo>
                    <a:pt x="2196985" y="2283927"/>
                    <a:pt x="2192833" y="2283927"/>
                    <a:pt x="2192833" y="2288080"/>
                  </a:cubicBezTo>
                  <a:cubicBezTo>
                    <a:pt x="2191910" y="2317148"/>
                    <a:pt x="2170224" y="2333758"/>
                    <a:pt x="2154536" y="2354521"/>
                  </a:cubicBezTo>
                  <a:cubicBezTo>
                    <a:pt x="2125930" y="2392356"/>
                    <a:pt x="2132389" y="2400661"/>
                    <a:pt x="2173454" y="2412196"/>
                  </a:cubicBezTo>
                  <a:cubicBezTo>
                    <a:pt x="2218671" y="2425115"/>
                    <a:pt x="2264350" y="2420040"/>
                    <a:pt x="2309566" y="2409889"/>
                  </a:cubicBezTo>
                  <a:cubicBezTo>
                    <a:pt x="2320640" y="2407582"/>
                    <a:pt x="2323408" y="2398815"/>
                    <a:pt x="2327100" y="2390972"/>
                  </a:cubicBezTo>
                  <a:cubicBezTo>
                    <a:pt x="2339096" y="2365595"/>
                    <a:pt x="2339557" y="2338372"/>
                    <a:pt x="2340481" y="2311150"/>
                  </a:cubicBezTo>
                  <a:cubicBezTo>
                    <a:pt x="2340942" y="2289925"/>
                    <a:pt x="2342788" y="2288541"/>
                    <a:pt x="2362627" y="2295001"/>
                  </a:cubicBezTo>
                  <a:cubicBezTo>
                    <a:pt x="2373701" y="2298230"/>
                    <a:pt x="2377854" y="2296385"/>
                    <a:pt x="2379238" y="2284388"/>
                  </a:cubicBezTo>
                  <a:cubicBezTo>
                    <a:pt x="2382468" y="2258089"/>
                    <a:pt x="2387082" y="2231789"/>
                    <a:pt x="2391235" y="2205489"/>
                  </a:cubicBezTo>
                  <a:cubicBezTo>
                    <a:pt x="2402769" y="2130281"/>
                    <a:pt x="2419380" y="2056919"/>
                    <a:pt x="2468288" y="1995091"/>
                  </a:cubicBezTo>
                  <a:cubicBezTo>
                    <a:pt x="2486744" y="1972021"/>
                    <a:pt x="2497818" y="1944798"/>
                    <a:pt x="2500586" y="1914346"/>
                  </a:cubicBezTo>
                  <a:cubicBezTo>
                    <a:pt x="2501047" y="1909271"/>
                    <a:pt x="2503354" y="1905118"/>
                    <a:pt x="2506584" y="1901427"/>
                  </a:cubicBezTo>
                  <a:cubicBezTo>
                    <a:pt x="2536575" y="1869129"/>
                    <a:pt x="2535191" y="1838215"/>
                    <a:pt x="2510275" y="1801303"/>
                  </a:cubicBezTo>
                  <a:cubicBezTo>
                    <a:pt x="2484437" y="1763469"/>
                    <a:pt x="2483976" y="1690567"/>
                    <a:pt x="2530577" y="1649964"/>
                  </a:cubicBezTo>
                  <a:cubicBezTo>
                    <a:pt x="2554569" y="1628740"/>
                    <a:pt x="2582253" y="1615821"/>
                    <a:pt x="2611783" y="1604286"/>
                  </a:cubicBezTo>
                  <a:cubicBezTo>
                    <a:pt x="2614090" y="1637506"/>
                    <a:pt x="2630239" y="1669343"/>
                    <a:pt x="2674533" y="1666113"/>
                  </a:cubicBezTo>
                  <a:cubicBezTo>
                    <a:pt x="2700833" y="1664268"/>
                    <a:pt x="2721596" y="1661038"/>
                    <a:pt x="2732670" y="1634738"/>
                  </a:cubicBezTo>
                  <a:cubicBezTo>
                    <a:pt x="2737284" y="1624126"/>
                    <a:pt x="2743743" y="1624126"/>
                    <a:pt x="2753894" y="1629663"/>
                  </a:cubicBezTo>
                  <a:cubicBezTo>
                    <a:pt x="2788961" y="1649041"/>
                    <a:pt x="2818951" y="1674880"/>
                    <a:pt x="2844790" y="1704871"/>
                  </a:cubicBezTo>
                  <a:cubicBezTo>
                    <a:pt x="2872935" y="1737169"/>
                    <a:pt x="2904772" y="1763930"/>
                    <a:pt x="2939838" y="1787923"/>
                  </a:cubicBezTo>
                  <a:cubicBezTo>
                    <a:pt x="3062109" y="1870513"/>
                    <a:pt x="3048729" y="1858055"/>
                    <a:pt x="3131319" y="1990938"/>
                  </a:cubicBezTo>
                  <a:cubicBezTo>
                    <a:pt x="3131780" y="1991861"/>
                    <a:pt x="3132242" y="1992784"/>
                    <a:pt x="3132703" y="1993707"/>
                  </a:cubicBezTo>
                  <a:cubicBezTo>
                    <a:pt x="3165462" y="2048613"/>
                    <a:pt x="3184841" y="2107673"/>
                    <a:pt x="3190839" y="2171346"/>
                  </a:cubicBezTo>
                  <a:cubicBezTo>
                    <a:pt x="3191762" y="2183342"/>
                    <a:pt x="3189455" y="2196723"/>
                    <a:pt x="3195915" y="2207335"/>
                  </a:cubicBezTo>
                  <a:cubicBezTo>
                    <a:pt x="3213448" y="2235019"/>
                    <a:pt x="3218062" y="2265932"/>
                    <a:pt x="3218985" y="2297769"/>
                  </a:cubicBezTo>
                  <a:cubicBezTo>
                    <a:pt x="3219908" y="2338834"/>
                    <a:pt x="3216216" y="2379898"/>
                    <a:pt x="3213448" y="2420963"/>
                  </a:cubicBezTo>
                  <a:cubicBezTo>
                    <a:pt x="3212987" y="2429729"/>
                    <a:pt x="3212987" y="2434805"/>
                    <a:pt x="3224522" y="2433882"/>
                  </a:cubicBezTo>
                  <a:cubicBezTo>
                    <a:pt x="3236057" y="2432959"/>
                    <a:pt x="3248053" y="2436189"/>
                    <a:pt x="3259127" y="2440341"/>
                  </a:cubicBezTo>
                  <a:cubicBezTo>
                    <a:pt x="3291886" y="2451876"/>
                    <a:pt x="3318647" y="2442187"/>
                    <a:pt x="3342178" y="2419117"/>
                  </a:cubicBezTo>
                  <a:cubicBezTo>
                    <a:pt x="3358789" y="2402968"/>
                    <a:pt x="3370324" y="2382666"/>
                    <a:pt x="3385550" y="2365595"/>
                  </a:cubicBezTo>
                  <a:cubicBezTo>
                    <a:pt x="3397085" y="2347600"/>
                    <a:pt x="3396162" y="2333758"/>
                    <a:pt x="3387857" y="2317148"/>
                  </a:cubicBezTo>
                  <a:close/>
                  <a:moveTo>
                    <a:pt x="3065339" y="1182105"/>
                  </a:moveTo>
                  <a:cubicBezTo>
                    <a:pt x="3047344" y="1153037"/>
                    <a:pt x="3036270" y="1126737"/>
                    <a:pt x="3026120" y="1099976"/>
                  </a:cubicBezTo>
                  <a:cubicBezTo>
                    <a:pt x="2988285" y="1000775"/>
                    <a:pt x="2915384" y="943100"/>
                    <a:pt x="2812492" y="926029"/>
                  </a:cubicBezTo>
                  <a:cubicBezTo>
                    <a:pt x="2777426" y="920030"/>
                    <a:pt x="2761277" y="896499"/>
                    <a:pt x="2743743" y="872968"/>
                  </a:cubicBezTo>
                  <a:cubicBezTo>
                    <a:pt x="2734515" y="860510"/>
                    <a:pt x="2738207" y="846206"/>
                    <a:pt x="2748819" y="834210"/>
                  </a:cubicBezTo>
                  <a:cubicBezTo>
                    <a:pt x="2795882" y="781611"/>
                    <a:pt x="2888623" y="771460"/>
                    <a:pt x="2948605" y="807449"/>
                  </a:cubicBezTo>
                  <a:cubicBezTo>
                    <a:pt x="2991976" y="833749"/>
                    <a:pt x="3012739" y="875736"/>
                    <a:pt x="3037655" y="914955"/>
                  </a:cubicBezTo>
                  <a:cubicBezTo>
                    <a:pt x="3057957" y="946792"/>
                    <a:pt x="3065339" y="983242"/>
                    <a:pt x="3065339" y="1020615"/>
                  </a:cubicBezTo>
                  <a:cubicBezTo>
                    <a:pt x="3065339" y="1073215"/>
                    <a:pt x="3065339" y="1124892"/>
                    <a:pt x="3065339" y="1182105"/>
                  </a:cubicBezTo>
                  <a:close/>
                </a:path>
              </a:pathLst>
            </a:custGeom>
            <a:solidFill>
              <a:schemeClr val="accent5"/>
            </a:solidFill>
            <a:ln w="4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F69207-11A9-4B25-B2F5-154E1021579B}"/>
                </a:ext>
              </a:extLst>
            </p:cNvPr>
            <p:cNvSpPr/>
            <p:nvPr/>
          </p:nvSpPr>
          <p:spPr>
            <a:xfrm>
              <a:off x="6722933" y="2802107"/>
              <a:ext cx="3118084" cy="1563009"/>
            </a:xfrm>
            <a:custGeom>
              <a:avLst/>
              <a:gdLst>
                <a:gd name="connsiteX0" fmla="*/ 460938 w 3626598"/>
                <a:gd name="connsiteY0" fmla="*/ 1776618 h 1817913"/>
                <a:gd name="connsiteX1" fmla="*/ 450787 w 3626598"/>
                <a:gd name="connsiteY1" fmla="*/ 1766929 h 1817913"/>
                <a:gd name="connsiteX2" fmla="*/ 495543 w 3626598"/>
                <a:gd name="connsiteY2" fmla="*/ 1719405 h 1817913"/>
                <a:gd name="connsiteX3" fmla="*/ 531071 w 3626598"/>
                <a:gd name="connsiteY3" fmla="*/ 1687107 h 1817913"/>
                <a:gd name="connsiteX4" fmla="*/ 540760 w 3626598"/>
                <a:gd name="connsiteY4" fmla="*/ 1679263 h 1817913"/>
                <a:gd name="connsiteX5" fmla="*/ 554602 w 3626598"/>
                <a:gd name="connsiteY5" fmla="*/ 1670497 h 1817913"/>
                <a:gd name="connsiteX6" fmla="*/ 557832 w 3626598"/>
                <a:gd name="connsiteY6" fmla="*/ 1668651 h 1817913"/>
                <a:gd name="connsiteX7" fmla="*/ 571674 w 3626598"/>
                <a:gd name="connsiteY7" fmla="*/ 1659423 h 1817913"/>
                <a:gd name="connsiteX8" fmla="*/ 626119 w 3626598"/>
                <a:gd name="connsiteY8" fmla="*/ 1641428 h 1817913"/>
                <a:gd name="connsiteX9" fmla="*/ 668568 w 3626598"/>
                <a:gd name="connsiteY9" fmla="*/ 1636814 h 1817913"/>
                <a:gd name="connsiteX10" fmla="*/ 733164 w 3626598"/>
                <a:gd name="connsiteY10" fmla="*/ 1617897 h 1817913"/>
                <a:gd name="connsiteX11" fmla="*/ 748851 w 3626598"/>
                <a:gd name="connsiteY11" fmla="*/ 1602209 h 1817913"/>
                <a:gd name="connsiteX12" fmla="*/ 750697 w 3626598"/>
                <a:gd name="connsiteY12" fmla="*/ 1598518 h 1817913"/>
                <a:gd name="connsiteX13" fmla="*/ 761770 w 3626598"/>
                <a:gd name="connsiteY13" fmla="*/ 1580062 h 1817913"/>
                <a:gd name="connsiteX14" fmla="*/ 761770 w 3626598"/>
                <a:gd name="connsiteY14" fmla="*/ 1580062 h 1817913"/>
                <a:gd name="connsiteX15" fmla="*/ 830057 w 3626598"/>
                <a:gd name="connsiteY15" fmla="*/ 1478554 h 1817913"/>
                <a:gd name="connsiteX16" fmla="*/ 830057 w 3626598"/>
                <a:gd name="connsiteY16" fmla="*/ 1478554 h 1817913"/>
                <a:gd name="connsiteX17" fmla="*/ 901113 w 3626598"/>
                <a:gd name="connsiteY17" fmla="*/ 1398732 h 1817913"/>
                <a:gd name="connsiteX18" fmla="*/ 903420 w 3626598"/>
                <a:gd name="connsiteY18" fmla="*/ 1394580 h 1817913"/>
                <a:gd name="connsiteX19" fmla="*/ 958788 w 3626598"/>
                <a:gd name="connsiteY19" fmla="*/ 1308759 h 1817913"/>
                <a:gd name="connsiteX20" fmla="*/ 964786 w 3626598"/>
                <a:gd name="connsiteY20" fmla="*/ 1290303 h 1817913"/>
                <a:gd name="connsiteX21" fmla="*/ 975398 w 3626598"/>
                <a:gd name="connsiteY21" fmla="*/ 1269079 h 1817913"/>
                <a:gd name="connsiteX22" fmla="*/ 1016001 w 3626598"/>
                <a:gd name="connsiteY22" fmla="*/ 1122816 h 1817913"/>
                <a:gd name="connsiteX23" fmla="*/ 1021077 w 3626598"/>
                <a:gd name="connsiteY23" fmla="*/ 1105282 h 1817913"/>
                <a:gd name="connsiteX24" fmla="*/ 1027075 w 3626598"/>
                <a:gd name="connsiteY24" fmla="*/ 1089133 h 1817913"/>
                <a:gd name="connsiteX25" fmla="*/ 1032150 w 3626598"/>
                <a:gd name="connsiteY25" fmla="*/ 1071600 h 1817913"/>
                <a:gd name="connsiteX26" fmla="*/ 1038610 w 3626598"/>
                <a:gd name="connsiteY26" fmla="*/ 1050837 h 1817913"/>
                <a:gd name="connsiteX27" fmla="*/ 1040917 w 3626598"/>
                <a:gd name="connsiteY27" fmla="*/ 1031458 h 1817913"/>
                <a:gd name="connsiteX28" fmla="*/ 1015079 w 3626598"/>
                <a:gd name="connsiteY28" fmla="*/ 1006081 h 1817913"/>
                <a:gd name="connsiteX29" fmla="*/ 992931 w 3626598"/>
                <a:gd name="connsiteY29" fmla="*/ 1004697 h 1817913"/>
                <a:gd name="connsiteX30" fmla="*/ 970323 w 3626598"/>
                <a:gd name="connsiteY30" fmla="*/ 1010234 h 1817913"/>
                <a:gd name="connsiteX31" fmla="*/ 941716 w 3626598"/>
                <a:gd name="connsiteY31" fmla="*/ 1014848 h 1817913"/>
                <a:gd name="connsiteX32" fmla="*/ 930643 w 3626598"/>
                <a:gd name="connsiteY32" fmla="*/ 1019001 h 1817913"/>
                <a:gd name="connsiteX33" fmla="*/ 867431 w 3626598"/>
                <a:gd name="connsiteY33" fmla="*/ 1030997 h 1817913"/>
                <a:gd name="connsiteX34" fmla="*/ 865124 w 3626598"/>
                <a:gd name="connsiteY34" fmla="*/ 1030536 h 1817913"/>
                <a:gd name="connsiteX35" fmla="*/ 863740 w 3626598"/>
                <a:gd name="connsiteY35" fmla="*/ 1032381 h 1817913"/>
                <a:gd name="connsiteX36" fmla="*/ 851282 w 3626598"/>
                <a:gd name="connsiteY36" fmla="*/ 1040225 h 1817913"/>
                <a:gd name="connsiteX37" fmla="*/ 806987 w 3626598"/>
                <a:gd name="connsiteY37" fmla="*/ 1060527 h 1817913"/>
                <a:gd name="connsiteX38" fmla="*/ 782533 w 3626598"/>
                <a:gd name="connsiteY38" fmla="*/ 1087749 h 1817913"/>
                <a:gd name="connsiteX39" fmla="*/ 780688 w 3626598"/>
                <a:gd name="connsiteY39" fmla="*/ 1087749 h 1817913"/>
                <a:gd name="connsiteX40" fmla="*/ 767769 w 3626598"/>
                <a:gd name="connsiteY40" fmla="*/ 1094209 h 1817913"/>
                <a:gd name="connsiteX41" fmla="*/ 767307 w 3626598"/>
                <a:gd name="connsiteY41" fmla="*/ 1093747 h 1817913"/>
                <a:gd name="connsiteX42" fmla="*/ 751158 w 3626598"/>
                <a:gd name="connsiteY42" fmla="*/ 1100207 h 1817913"/>
                <a:gd name="connsiteX43" fmla="*/ 728088 w 3626598"/>
                <a:gd name="connsiteY43" fmla="*/ 1116356 h 1817913"/>
                <a:gd name="connsiteX44" fmla="*/ 710555 w 3626598"/>
                <a:gd name="connsiteY44" fmla="*/ 1122354 h 1817913"/>
                <a:gd name="connsiteX45" fmla="*/ 711016 w 3626598"/>
                <a:gd name="connsiteY45" fmla="*/ 1121893 h 1817913"/>
                <a:gd name="connsiteX46" fmla="*/ 679180 w 3626598"/>
                <a:gd name="connsiteY46" fmla="*/ 1146808 h 1817913"/>
                <a:gd name="connsiteX47" fmla="*/ 669952 w 3626598"/>
                <a:gd name="connsiteY47" fmla="*/ 1146347 h 1817913"/>
                <a:gd name="connsiteX48" fmla="*/ 665338 w 3626598"/>
                <a:gd name="connsiteY48" fmla="*/ 1150499 h 1817913"/>
                <a:gd name="connsiteX49" fmla="*/ 651496 w 3626598"/>
                <a:gd name="connsiteY49" fmla="*/ 1146347 h 1817913"/>
                <a:gd name="connsiteX50" fmla="*/ 655648 w 3626598"/>
                <a:gd name="connsiteY50" fmla="*/ 1156498 h 1817913"/>
                <a:gd name="connsiteX51" fmla="*/ 643652 w 3626598"/>
                <a:gd name="connsiteY51" fmla="*/ 1179106 h 1817913"/>
                <a:gd name="connsiteX52" fmla="*/ 632117 w 3626598"/>
                <a:gd name="connsiteY52" fmla="*/ 1188796 h 1817913"/>
                <a:gd name="connsiteX53" fmla="*/ 624273 w 3626598"/>
                <a:gd name="connsiteY53" fmla="*/ 1185104 h 1817913"/>
                <a:gd name="connsiteX54" fmla="*/ 617352 w 3626598"/>
                <a:gd name="connsiteY54" fmla="*/ 1189718 h 1817913"/>
                <a:gd name="connsiteX55" fmla="*/ 604433 w 3626598"/>
                <a:gd name="connsiteY55" fmla="*/ 1207252 h 1817913"/>
                <a:gd name="connsiteX56" fmla="*/ 602588 w 3626598"/>
                <a:gd name="connsiteY56" fmla="*/ 1216018 h 1817913"/>
                <a:gd name="connsiteX57" fmla="*/ 585054 w 3626598"/>
                <a:gd name="connsiteY57" fmla="*/ 1234935 h 1817913"/>
                <a:gd name="connsiteX58" fmla="*/ 550911 w 3626598"/>
                <a:gd name="connsiteY58" fmla="*/ 1240934 h 1817913"/>
                <a:gd name="connsiteX59" fmla="*/ 536146 w 3626598"/>
                <a:gd name="connsiteY59" fmla="*/ 1211866 h 1817913"/>
                <a:gd name="connsiteX60" fmla="*/ 536146 w 3626598"/>
                <a:gd name="connsiteY60" fmla="*/ 1211866 h 1817913"/>
                <a:gd name="connsiteX61" fmla="*/ 513537 w 3626598"/>
                <a:gd name="connsiteY61" fmla="*/ 1198485 h 1817913"/>
                <a:gd name="connsiteX62" fmla="*/ 508462 w 3626598"/>
                <a:gd name="connsiteY62" fmla="*/ 1195255 h 1817913"/>
                <a:gd name="connsiteX63" fmla="*/ 427256 w 3626598"/>
                <a:gd name="connsiteY63" fmla="*/ 1195255 h 1817913"/>
                <a:gd name="connsiteX64" fmla="*/ 316981 w 3626598"/>
                <a:gd name="connsiteY64" fmla="*/ 1242318 h 1817913"/>
                <a:gd name="connsiteX65" fmla="*/ 233468 w 3626598"/>
                <a:gd name="connsiteY65" fmla="*/ 1234013 h 1817913"/>
                <a:gd name="connsiteX66" fmla="*/ 210860 w 3626598"/>
                <a:gd name="connsiteY66" fmla="*/ 1202176 h 1817913"/>
                <a:gd name="connsiteX67" fmla="*/ 208553 w 3626598"/>
                <a:gd name="connsiteY67" fmla="*/ 1167110 h 1817913"/>
                <a:gd name="connsiteX68" fmla="*/ 225624 w 3626598"/>
                <a:gd name="connsiteY68" fmla="*/ 1150038 h 1817913"/>
                <a:gd name="connsiteX69" fmla="*/ 235775 w 3626598"/>
                <a:gd name="connsiteY69" fmla="*/ 1144963 h 1817913"/>
                <a:gd name="connsiteX70" fmla="*/ 238082 w 3626598"/>
                <a:gd name="connsiteY70" fmla="*/ 1139887 h 1817913"/>
                <a:gd name="connsiteX71" fmla="*/ 252847 w 3626598"/>
                <a:gd name="connsiteY71" fmla="*/ 1111281 h 1817913"/>
                <a:gd name="connsiteX72" fmla="*/ 270380 w 3626598"/>
                <a:gd name="connsiteY72" fmla="*/ 1078983 h 1817913"/>
                <a:gd name="connsiteX73" fmla="*/ 243157 w 3626598"/>
                <a:gd name="connsiteY73" fmla="*/ 1087749 h 1817913"/>
                <a:gd name="connsiteX74" fmla="*/ 242696 w 3626598"/>
                <a:gd name="connsiteY74" fmla="*/ 1088211 h 1817913"/>
                <a:gd name="connsiteX75" fmla="*/ 225624 w 3626598"/>
                <a:gd name="connsiteY75" fmla="*/ 1098823 h 1817913"/>
                <a:gd name="connsiteX76" fmla="*/ 225624 w 3626598"/>
                <a:gd name="connsiteY76" fmla="*/ 1098823 h 1817913"/>
                <a:gd name="connsiteX77" fmla="*/ 205784 w 3626598"/>
                <a:gd name="connsiteY77" fmla="*/ 1108974 h 1817913"/>
                <a:gd name="connsiteX78" fmla="*/ 203939 w 3626598"/>
                <a:gd name="connsiteY78" fmla="*/ 1108512 h 1817913"/>
                <a:gd name="connsiteX79" fmla="*/ 203016 w 3626598"/>
                <a:gd name="connsiteY79" fmla="*/ 1109896 h 1817913"/>
                <a:gd name="connsiteX80" fmla="*/ 190558 w 3626598"/>
                <a:gd name="connsiteY80" fmla="*/ 1126968 h 1817913"/>
                <a:gd name="connsiteX81" fmla="*/ 173025 w 3626598"/>
                <a:gd name="connsiteY81" fmla="*/ 1132966 h 1817913"/>
                <a:gd name="connsiteX82" fmla="*/ 147186 w 3626598"/>
                <a:gd name="connsiteY82" fmla="*/ 1114972 h 1817913"/>
                <a:gd name="connsiteX83" fmla="*/ 107045 w 3626598"/>
                <a:gd name="connsiteY83" fmla="*/ 1109896 h 1817913"/>
                <a:gd name="connsiteX84" fmla="*/ 41987 w 3626598"/>
                <a:gd name="connsiteY84" fmla="*/ 1080828 h 1817913"/>
                <a:gd name="connsiteX85" fmla="*/ 22147 w 3626598"/>
                <a:gd name="connsiteY85" fmla="*/ 1059604 h 1817913"/>
                <a:gd name="connsiteX86" fmla="*/ 21224 w 3626598"/>
                <a:gd name="connsiteY86" fmla="*/ 1057758 h 1817913"/>
                <a:gd name="connsiteX87" fmla="*/ 19379 w 3626598"/>
                <a:gd name="connsiteY87" fmla="*/ 1058220 h 1817913"/>
                <a:gd name="connsiteX88" fmla="*/ 0 w 3626598"/>
                <a:gd name="connsiteY88" fmla="*/ 1042071 h 1817913"/>
                <a:gd name="connsiteX89" fmla="*/ 0 w 3626598"/>
                <a:gd name="connsiteY89" fmla="*/ 1030997 h 1817913"/>
                <a:gd name="connsiteX90" fmla="*/ 67826 w 3626598"/>
                <a:gd name="connsiteY90" fmla="*/ 956712 h 1817913"/>
                <a:gd name="connsiteX91" fmla="*/ 159183 w 3626598"/>
                <a:gd name="connsiteY91" fmla="*/ 845976 h 1817913"/>
                <a:gd name="connsiteX92" fmla="*/ 165181 w 3626598"/>
                <a:gd name="connsiteY92" fmla="*/ 761078 h 1817913"/>
                <a:gd name="connsiteX93" fmla="*/ 165642 w 3626598"/>
                <a:gd name="connsiteY93" fmla="*/ 729242 h 1817913"/>
                <a:gd name="connsiteX94" fmla="*/ 264382 w 3626598"/>
                <a:gd name="connsiteY94" fmla="*/ 572366 h 1817913"/>
                <a:gd name="connsiteX95" fmla="*/ 280992 w 3626598"/>
                <a:gd name="connsiteY95" fmla="*/ 528994 h 1817913"/>
                <a:gd name="connsiteX96" fmla="*/ 306831 w 3626598"/>
                <a:gd name="connsiteY96" fmla="*/ 437637 h 1817913"/>
                <a:gd name="connsiteX97" fmla="*/ 355739 w 3626598"/>
                <a:gd name="connsiteY97" fmla="*/ 414106 h 1817913"/>
                <a:gd name="connsiteX98" fmla="*/ 370965 w 3626598"/>
                <a:gd name="connsiteY98" fmla="*/ 421488 h 1817913"/>
                <a:gd name="connsiteX99" fmla="*/ 384346 w 3626598"/>
                <a:gd name="connsiteY99" fmla="*/ 430716 h 1817913"/>
                <a:gd name="connsiteX100" fmla="*/ 388037 w 3626598"/>
                <a:gd name="connsiteY100" fmla="*/ 432562 h 1817913"/>
                <a:gd name="connsiteX101" fmla="*/ 401417 w 3626598"/>
                <a:gd name="connsiteY101" fmla="*/ 441790 h 1817913"/>
                <a:gd name="connsiteX102" fmla="*/ 405570 w 3626598"/>
                <a:gd name="connsiteY102" fmla="*/ 443636 h 1817913"/>
                <a:gd name="connsiteX103" fmla="*/ 463245 w 3626598"/>
                <a:gd name="connsiteY103" fmla="*/ 443174 h 1817913"/>
                <a:gd name="connsiteX104" fmla="*/ 463245 w 3626598"/>
                <a:gd name="connsiteY104" fmla="*/ 443174 h 1817913"/>
                <a:gd name="connsiteX105" fmla="*/ 480778 w 3626598"/>
                <a:gd name="connsiteY105" fmla="*/ 421027 h 1817913"/>
                <a:gd name="connsiteX106" fmla="*/ 480778 w 3626598"/>
                <a:gd name="connsiteY106" fmla="*/ 421027 h 1817913"/>
                <a:gd name="connsiteX107" fmla="*/ 502003 w 3626598"/>
                <a:gd name="connsiteY107" fmla="*/ 386422 h 1817913"/>
                <a:gd name="connsiteX108" fmla="*/ 502464 w 3626598"/>
                <a:gd name="connsiteY108" fmla="*/ 385961 h 1817913"/>
                <a:gd name="connsiteX109" fmla="*/ 525072 w 3626598"/>
                <a:gd name="connsiteY109" fmla="*/ 364275 h 1817913"/>
                <a:gd name="connsiteX110" fmla="*/ 525534 w 3626598"/>
                <a:gd name="connsiteY110" fmla="*/ 364275 h 1817913"/>
                <a:gd name="connsiteX111" fmla="*/ 542606 w 3626598"/>
                <a:gd name="connsiteY111" fmla="*/ 353201 h 1817913"/>
                <a:gd name="connsiteX112" fmla="*/ 542606 w 3626598"/>
                <a:gd name="connsiteY112" fmla="*/ 353201 h 1817913"/>
                <a:gd name="connsiteX113" fmla="*/ 559677 w 3626598"/>
                <a:gd name="connsiteY113" fmla="*/ 352740 h 1817913"/>
                <a:gd name="connsiteX114" fmla="*/ 564291 w 3626598"/>
                <a:gd name="connsiteY114" fmla="*/ 353663 h 1817913"/>
                <a:gd name="connsiteX115" fmla="*/ 582286 w 3626598"/>
                <a:gd name="connsiteY115" fmla="*/ 363352 h 1817913"/>
                <a:gd name="connsiteX116" fmla="*/ 585516 w 3626598"/>
                <a:gd name="connsiteY116" fmla="*/ 365198 h 1817913"/>
                <a:gd name="connsiteX117" fmla="*/ 609970 w 3626598"/>
                <a:gd name="connsiteY117" fmla="*/ 387806 h 1817913"/>
                <a:gd name="connsiteX118" fmla="*/ 632579 w 3626598"/>
                <a:gd name="connsiteY118" fmla="*/ 385961 h 1817913"/>
                <a:gd name="connsiteX119" fmla="*/ 660724 w 3626598"/>
                <a:gd name="connsiteY119" fmla="*/ 358738 h 1817913"/>
                <a:gd name="connsiteX120" fmla="*/ 672259 w 3626598"/>
                <a:gd name="connsiteY120" fmla="*/ 352278 h 1817913"/>
                <a:gd name="connsiteX121" fmla="*/ 708248 w 3626598"/>
                <a:gd name="connsiteY121" fmla="*/ 325517 h 1817913"/>
                <a:gd name="connsiteX122" fmla="*/ 717476 w 3626598"/>
                <a:gd name="connsiteY122" fmla="*/ 317673 h 1817913"/>
                <a:gd name="connsiteX123" fmla="*/ 736855 w 3626598"/>
                <a:gd name="connsiteY123" fmla="*/ 308445 h 1817913"/>
                <a:gd name="connsiteX124" fmla="*/ 739162 w 3626598"/>
                <a:gd name="connsiteY124" fmla="*/ 308445 h 1817913"/>
                <a:gd name="connsiteX125" fmla="*/ 740085 w 3626598"/>
                <a:gd name="connsiteY125" fmla="*/ 306600 h 1817913"/>
                <a:gd name="connsiteX126" fmla="*/ 753004 w 3626598"/>
                <a:gd name="connsiteY126" fmla="*/ 296911 h 1817913"/>
                <a:gd name="connsiteX127" fmla="*/ 774228 w 3626598"/>
                <a:gd name="connsiteY127" fmla="*/ 283991 h 1817913"/>
                <a:gd name="connsiteX128" fmla="*/ 796837 w 3626598"/>
                <a:gd name="connsiteY128" fmla="*/ 273841 h 1817913"/>
                <a:gd name="connsiteX129" fmla="*/ 796837 w 3626598"/>
                <a:gd name="connsiteY129" fmla="*/ 273841 h 1817913"/>
                <a:gd name="connsiteX130" fmla="*/ 822214 w 3626598"/>
                <a:gd name="connsiteY130" fmla="*/ 263228 h 1817913"/>
                <a:gd name="connsiteX131" fmla="*/ 824059 w 3626598"/>
                <a:gd name="connsiteY131" fmla="*/ 263690 h 1817913"/>
                <a:gd name="connsiteX132" fmla="*/ 824982 w 3626598"/>
                <a:gd name="connsiteY132" fmla="*/ 261844 h 1817913"/>
                <a:gd name="connsiteX133" fmla="*/ 853127 w 3626598"/>
                <a:gd name="connsiteY133" fmla="*/ 245695 h 1817913"/>
                <a:gd name="connsiteX134" fmla="*/ 971707 w 3626598"/>
                <a:gd name="connsiteY134" fmla="*/ 193557 h 1817913"/>
                <a:gd name="connsiteX135" fmla="*/ 983242 w 3626598"/>
                <a:gd name="connsiteY135" fmla="*/ 183406 h 1817913"/>
                <a:gd name="connsiteX136" fmla="*/ 1011387 w 3626598"/>
                <a:gd name="connsiteY136" fmla="*/ 170948 h 1817913"/>
                <a:gd name="connsiteX137" fmla="*/ 1047838 w 3626598"/>
                <a:gd name="connsiteY137" fmla="*/ 150185 h 1817913"/>
                <a:gd name="connsiteX138" fmla="*/ 1050606 w 3626598"/>
                <a:gd name="connsiteY138" fmla="*/ 147878 h 1817913"/>
                <a:gd name="connsiteX139" fmla="*/ 1064448 w 3626598"/>
                <a:gd name="connsiteY139" fmla="*/ 139112 h 1817913"/>
                <a:gd name="connsiteX140" fmla="*/ 1084289 w 3626598"/>
                <a:gd name="connsiteY140" fmla="*/ 131730 h 1817913"/>
                <a:gd name="connsiteX141" fmla="*/ 1114741 w 3626598"/>
                <a:gd name="connsiteY141" fmla="*/ 104968 h 1817913"/>
                <a:gd name="connsiteX142" fmla="*/ 1129506 w 3626598"/>
                <a:gd name="connsiteY142" fmla="*/ 97586 h 1817913"/>
                <a:gd name="connsiteX143" fmla="*/ 1145655 w 3626598"/>
                <a:gd name="connsiteY143" fmla="*/ 86974 h 1817913"/>
                <a:gd name="connsiteX144" fmla="*/ 1146116 w 3626598"/>
                <a:gd name="connsiteY144" fmla="*/ 86512 h 1817913"/>
                <a:gd name="connsiteX145" fmla="*/ 1165033 w 3626598"/>
                <a:gd name="connsiteY145" fmla="*/ 76362 h 1817913"/>
                <a:gd name="connsiteX146" fmla="*/ 1168725 w 3626598"/>
                <a:gd name="connsiteY146" fmla="*/ 74516 h 1817913"/>
                <a:gd name="connsiteX147" fmla="*/ 1182105 w 3626598"/>
                <a:gd name="connsiteY147" fmla="*/ 65288 h 1817913"/>
                <a:gd name="connsiteX148" fmla="*/ 1348209 w 3626598"/>
                <a:gd name="connsiteY148" fmla="*/ 14534 h 1817913"/>
                <a:gd name="connsiteX149" fmla="*/ 1377738 w 3626598"/>
                <a:gd name="connsiteY149" fmla="*/ 8075 h 1817913"/>
                <a:gd name="connsiteX150" fmla="*/ 1408191 w 3626598"/>
                <a:gd name="connsiteY150" fmla="*/ 3461 h 1817913"/>
                <a:gd name="connsiteX151" fmla="*/ 1410498 w 3626598"/>
                <a:gd name="connsiteY151" fmla="*/ 3922 h 1817913"/>
                <a:gd name="connsiteX152" fmla="*/ 1411882 w 3626598"/>
                <a:gd name="connsiteY152" fmla="*/ 2076 h 1817913"/>
                <a:gd name="connsiteX153" fmla="*/ 1423417 w 3626598"/>
                <a:gd name="connsiteY153" fmla="*/ 2076 h 1817913"/>
                <a:gd name="connsiteX154" fmla="*/ 1443257 w 3626598"/>
                <a:gd name="connsiteY154" fmla="*/ 2999 h 1817913"/>
                <a:gd name="connsiteX155" fmla="*/ 1529078 w 3626598"/>
                <a:gd name="connsiteY155" fmla="*/ 5768 h 1817913"/>
                <a:gd name="connsiteX156" fmla="*/ 1559069 w 3626598"/>
                <a:gd name="connsiteY156" fmla="*/ 8075 h 1817913"/>
                <a:gd name="connsiteX157" fmla="*/ 1591828 w 3626598"/>
                <a:gd name="connsiteY157" fmla="*/ 14534 h 1817913"/>
                <a:gd name="connsiteX158" fmla="*/ 1602440 w 3626598"/>
                <a:gd name="connsiteY158" fmla="*/ 20532 h 1817913"/>
                <a:gd name="connsiteX159" fmla="*/ 1646273 w 3626598"/>
                <a:gd name="connsiteY159" fmla="*/ 38527 h 1817913"/>
                <a:gd name="connsiteX160" fmla="*/ 1740398 w 3626598"/>
                <a:gd name="connsiteY160" fmla="*/ 76362 h 1817913"/>
                <a:gd name="connsiteX161" fmla="*/ 1757932 w 3626598"/>
                <a:gd name="connsiteY161" fmla="*/ 87435 h 1817913"/>
                <a:gd name="connsiteX162" fmla="*/ 1767160 w 3626598"/>
                <a:gd name="connsiteY162" fmla="*/ 93433 h 1817913"/>
                <a:gd name="connsiteX163" fmla="*/ 1785615 w 3626598"/>
                <a:gd name="connsiteY163" fmla="*/ 103584 h 1817913"/>
                <a:gd name="connsiteX164" fmla="*/ 1857132 w 3626598"/>
                <a:gd name="connsiteY164" fmla="*/ 127577 h 1817913"/>
                <a:gd name="connsiteX165" fmla="*/ 1898658 w 3626598"/>
                <a:gd name="connsiteY165" fmla="*/ 132191 h 1817913"/>
                <a:gd name="connsiteX166" fmla="*/ 1929111 w 3626598"/>
                <a:gd name="connsiteY166" fmla="*/ 132652 h 1817913"/>
                <a:gd name="connsiteX167" fmla="*/ 2014470 w 3626598"/>
                <a:gd name="connsiteY167" fmla="*/ 132652 h 1817913"/>
                <a:gd name="connsiteX168" fmla="*/ 2039385 w 3626598"/>
                <a:gd name="connsiteY168" fmla="*/ 132191 h 1817913"/>
                <a:gd name="connsiteX169" fmla="*/ 2080450 w 3626598"/>
                <a:gd name="connsiteY169" fmla="*/ 127116 h 1817913"/>
                <a:gd name="connsiteX170" fmla="*/ 2304229 w 3626598"/>
                <a:gd name="connsiteY170" fmla="*/ 86051 h 1817913"/>
                <a:gd name="connsiteX171" fmla="*/ 2355905 w 3626598"/>
                <a:gd name="connsiteY171" fmla="*/ 75439 h 1817913"/>
                <a:gd name="connsiteX172" fmla="*/ 2404352 w 3626598"/>
                <a:gd name="connsiteY172" fmla="*/ 70825 h 1817913"/>
                <a:gd name="connsiteX173" fmla="*/ 2429729 w 3626598"/>
                <a:gd name="connsiteY173" fmla="*/ 69902 h 1817913"/>
                <a:gd name="connsiteX174" fmla="*/ 2522470 w 3626598"/>
                <a:gd name="connsiteY174" fmla="*/ 65288 h 1817913"/>
                <a:gd name="connsiteX175" fmla="*/ 2557537 w 3626598"/>
                <a:gd name="connsiteY175" fmla="*/ 65288 h 1817913"/>
                <a:gd name="connsiteX176" fmla="*/ 2587528 w 3626598"/>
                <a:gd name="connsiteY176" fmla="*/ 69902 h 1817913"/>
                <a:gd name="connsiteX177" fmla="*/ 2625362 w 3626598"/>
                <a:gd name="connsiteY177" fmla="*/ 76823 h 1817913"/>
                <a:gd name="connsiteX178" fmla="*/ 2660890 w 3626598"/>
                <a:gd name="connsiteY178" fmla="*/ 81437 h 1817913"/>
                <a:gd name="connsiteX179" fmla="*/ 2675655 w 3626598"/>
                <a:gd name="connsiteY179" fmla="*/ 82360 h 1817913"/>
                <a:gd name="connsiteX180" fmla="*/ 2711644 w 3626598"/>
                <a:gd name="connsiteY180" fmla="*/ 86974 h 1817913"/>
                <a:gd name="connsiteX181" fmla="*/ 2739328 w 3626598"/>
                <a:gd name="connsiteY181" fmla="*/ 92972 h 1817913"/>
                <a:gd name="connsiteX182" fmla="*/ 2761937 w 3626598"/>
                <a:gd name="connsiteY182" fmla="*/ 104968 h 1817913"/>
                <a:gd name="connsiteX183" fmla="*/ 2828378 w 3626598"/>
                <a:gd name="connsiteY183" fmla="*/ 127116 h 1817913"/>
                <a:gd name="connsiteX184" fmla="*/ 2852832 w 3626598"/>
                <a:gd name="connsiteY184" fmla="*/ 137266 h 1817913"/>
                <a:gd name="connsiteX185" fmla="*/ 2931270 w 3626598"/>
                <a:gd name="connsiteY185" fmla="*/ 171871 h 1817913"/>
                <a:gd name="connsiteX186" fmla="*/ 2954340 w 3626598"/>
                <a:gd name="connsiteY186" fmla="*/ 182022 h 1817913"/>
                <a:gd name="connsiteX187" fmla="*/ 3025857 w 3626598"/>
                <a:gd name="connsiteY187" fmla="*/ 217550 h 1817913"/>
                <a:gd name="connsiteX188" fmla="*/ 3039238 w 3626598"/>
                <a:gd name="connsiteY188" fmla="*/ 226778 h 1817913"/>
                <a:gd name="connsiteX189" fmla="*/ 3065537 w 3626598"/>
                <a:gd name="connsiteY189" fmla="*/ 240158 h 1817913"/>
                <a:gd name="connsiteX190" fmla="*/ 3078457 w 3626598"/>
                <a:gd name="connsiteY190" fmla="*/ 251232 h 1817913"/>
                <a:gd name="connsiteX191" fmla="*/ 3094144 w 3626598"/>
                <a:gd name="connsiteY191" fmla="*/ 262767 h 1817913"/>
                <a:gd name="connsiteX192" fmla="*/ 3143975 w 3626598"/>
                <a:gd name="connsiteY192" fmla="*/ 308445 h 1817913"/>
                <a:gd name="connsiteX193" fmla="*/ 3149973 w 3626598"/>
                <a:gd name="connsiteY193" fmla="*/ 313982 h 1817913"/>
                <a:gd name="connsiteX194" fmla="*/ 3223797 w 3626598"/>
                <a:gd name="connsiteY194" fmla="*/ 393804 h 1817913"/>
                <a:gd name="connsiteX195" fmla="*/ 3257941 w 3626598"/>
                <a:gd name="connsiteY195" fmla="*/ 427487 h 1817913"/>
                <a:gd name="connsiteX196" fmla="*/ 3258864 w 3626598"/>
                <a:gd name="connsiteY196" fmla="*/ 426564 h 1817913"/>
                <a:gd name="connsiteX197" fmla="*/ 3257941 w 3626598"/>
                <a:gd name="connsiteY197" fmla="*/ 427487 h 1817913"/>
                <a:gd name="connsiteX198" fmla="*/ 3303619 w 3626598"/>
                <a:gd name="connsiteY198" fmla="*/ 483777 h 1817913"/>
                <a:gd name="connsiteX199" fmla="*/ 3303619 w 3626598"/>
                <a:gd name="connsiteY199" fmla="*/ 483777 h 1817913"/>
                <a:gd name="connsiteX200" fmla="*/ 3383441 w 3626598"/>
                <a:gd name="connsiteY200" fmla="*/ 602357 h 1817913"/>
                <a:gd name="connsiteX201" fmla="*/ 3393592 w 3626598"/>
                <a:gd name="connsiteY201" fmla="*/ 630502 h 1817913"/>
                <a:gd name="connsiteX202" fmla="*/ 3404666 w 3626598"/>
                <a:gd name="connsiteY202" fmla="*/ 646651 h 1817913"/>
                <a:gd name="connsiteX203" fmla="*/ 3406973 w 3626598"/>
                <a:gd name="connsiteY203" fmla="*/ 658648 h 1817913"/>
                <a:gd name="connsiteX204" fmla="*/ 3401436 w 3626598"/>
                <a:gd name="connsiteY204" fmla="*/ 694175 h 1817913"/>
                <a:gd name="connsiteX205" fmla="*/ 3397745 w 3626598"/>
                <a:gd name="connsiteY205" fmla="*/ 701096 h 1817913"/>
                <a:gd name="connsiteX206" fmla="*/ 3399590 w 3626598"/>
                <a:gd name="connsiteY206" fmla="*/ 738470 h 1817913"/>
                <a:gd name="connsiteX207" fmla="*/ 3406511 w 3626598"/>
                <a:gd name="connsiteY207" fmla="*/ 761078 h 1817913"/>
                <a:gd name="connsiteX208" fmla="*/ 3416201 w 3626598"/>
                <a:gd name="connsiteY208" fmla="*/ 803527 h 1817913"/>
                <a:gd name="connsiteX209" fmla="*/ 3427274 w 3626598"/>
                <a:gd name="connsiteY209" fmla="*/ 832134 h 1817913"/>
                <a:gd name="connsiteX210" fmla="*/ 3434657 w 3626598"/>
                <a:gd name="connsiteY210" fmla="*/ 861663 h 1817913"/>
                <a:gd name="connsiteX211" fmla="*/ 3445730 w 3626598"/>
                <a:gd name="connsiteY211" fmla="*/ 889809 h 1817913"/>
                <a:gd name="connsiteX212" fmla="*/ 3456804 w 3626598"/>
                <a:gd name="connsiteY212" fmla="*/ 947945 h 1817913"/>
                <a:gd name="connsiteX213" fmla="*/ 3461418 w 3626598"/>
                <a:gd name="connsiteY213" fmla="*/ 962710 h 1817913"/>
                <a:gd name="connsiteX214" fmla="*/ 3467416 w 3626598"/>
                <a:gd name="connsiteY214" fmla="*/ 981627 h 1817913"/>
                <a:gd name="connsiteX215" fmla="*/ 3473414 w 3626598"/>
                <a:gd name="connsiteY215" fmla="*/ 1009773 h 1817913"/>
                <a:gd name="connsiteX216" fmla="*/ 3475721 w 3626598"/>
                <a:gd name="connsiteY216" fmla="*/ 1026844 h 1817913"/>
                <a:gd name="connsiteX217" fmla="*/ 3478490 w 3626598"/>
                <a:gd name="connsiteY217" fmla="*/ 1075291 h 1817913"/>
                <a:gd name="connsiteX218" fmla="*/ 3481258 w 3626598"/>
                <a:gd name="connsiteY218" fmla="*/ 1092825 h 1817913"/>
                <a:gd name="connsiteX219" fmla="*/ 3484488 w 3626598"/>
                <a:gd name="connsiteY219" fmla="*/ 1136657 h 1817913"/>
                <a:gd name="connsiteX220" fmla="*/ 3486795 w 3626598"/>
                <a:gd name="connsiteY220" fmla="*/ 1149577 h 1817913"/>
                <a:gd name="connsiteX221" fmla="*/ 3490025 w 3626598"/>
                <a:gd name="connsiteY221" fmla="*/ 1187873 h 1817913"/>
                <a:gd name="connsiteX222" fmla="*/ 3492332 w 3626598"/>
                <a:gd name="connsiteY222" fmla="*/ 1200331 h 1817913"/>
                <a:gd name="connsiteX223" fmla="*/ 3496023 w 3626598"/>
                <a:gd name="connsiteY223" fmla="*/ 1229399 h 1817913"/>
                <a:gd name="connsiteX224" fmla="*/ 3518632 w 3626598"/>
                <a:gd name="connsiteY224" fmla="*/ 1323524 h 1817913"/>
                <a:gd name="connsiteX225" fmla="*/ 3532474 w 3626598"/>
                <a:gd name="connsiteY225" fmla="*/ 1358590 h 1817913"/>
                <a:gd name="connsiteX226" fmla="*/ 3535703 w 3626598"/>
                <a:gd name="connsiteY226" fmla="*/ 1365050 h 1817913"/>
                <a:gd name="connsiteX227" fmla="*/ 3543547 w 3626598"/>
                <a:gd name="connsiteY227" fmla="*/ 1376585 h 1817913"/>
                <a:gd name="connsiteX228" fmla="*/ 3548161 w 3626598"/>
                <a:gd name="connsiteY228" fmla="*/ 1382122 h 1817913"/>
                <a:gd name="connsiteX229" fmla="*/ 3567540 w 3626598"/>
                <a:gd name="connsiteY229" fmla="*/ 1412574 h 1817913"/>
                <a:gd name="connsiteX230" fmla="*/ 3571693 w 3626598"/>
                <a:gd name="connsiteY230" fmla="*/ 1419034 h 1817913"/>
                <a:gd name="connsiteX231" fmla="*/ 3611373 w 3626598"/>
                <a:gd name="connsiteY231" fmla="*/ 1494242 h 1817913"/>
                <a:gd name="connsiteX232" fmla="*/ 3614141 w 3626598"/>
                <a:gd name="connsiteY232" fmla="*/ 1501624 h 1817913"/>
                <a:gd name="connsiteX233" fmla="*/ 3620601 w 3626598"/>
                <a:gd name="connsiteY233" fmla="*/ 1521003 h 1817913"/>
                <a:gd name="connsiteX234" fmla="*/ 3627983 w 3626598"/>
                <a:gd name="connsiteY234" fmla="*/ 1559761 h 1817913"/>
                <a:gd name="connsiteX235" fmla="*/ 3627522 w 3626598"/>
                <a:gd name="connsiteY235" fmla="*/ 1629432 h 1817913"/>
                <a:gd name="connsiteX236" fmla="*/ 3599377 w 3626598"/>
                <a:gd name="connsiteY236" fmla="*/ 1665421 h 1817913"/>
                <a:gd name="connsiteX237" fmla="*/ 3574461 w 3626598"/>
                <a:gd name="connsiteY237" fmla="*/ 1681570 h 1817913"/>
                <a:gd name="connsiteX238" fmla="*/ 3568463 w 3626598"/>
                <a:gd name="connsiteY238" fmla="*/ 1685261 h 1817913"/>
                <a:gd name="connsiteX239" fmla="*/ 3554621 w 3626598"/>
                <a:gd name="connsiteY239" fmla="*/ 1694489 h 1817913"/>
                <a:gd name="connsiteX240" fmla="*/ 3549084 w 3626598"/>
                <a:gd name="connsiteY240" fmla="*/ 1698181 h 1817913"/>
                <a:gd name="connsiteX241" fmla="*/ 3538010 w 3626598"/>
                <a:gd name="connsiteY241" fmla="*/ 1706024 h 1817913"/>
                <a:gd name="connsiteX242" fmla="*/ 3532474 w 3626598"/>
                <a:gd name="connsiteY242" fmla="*/ 1709716 h 1817913"/>
                <a:gd name="connsiteX243" fmla="*/ 3521400 w 3626598"/>
                <a:gd name="connsiteY243" fmla="*/ 1717098 h 1817913"/>
                <a:gd name="connsiteX244" fmla="*/ 3510326 w 3626598"/>
                <a:gd name="connsiteY244" fmla="*/ 1724019 h 1817913"/>
                <a:gd name="connsiteX245" fmla="*/ 3497869 w 3626598"/>
                <a:gd name="connsiteY245" fmla="*/ 1734631 h 1817913"/>
                <a:gd name="connsiteX246" fmla="*/ 3492332 w 3626598"/>
                <a:gd name="connsiteY246" fmla="*/ 1737861 h 1817913"/>
                <a:gd name="connsiteX247" fmla="*/ 3477567 w 3626598"/>
                <a:gd name="connsiteY247" fmla="*/ 1746166 h 1817913"/>
                <a:gd name="connsiteX248" fmla="*/ 3471569 w 3626598"/>
                <a:gd name="connsiteY248" fmla="*/ 1750319 h 1817913"/>
                <a:gd name="connsiteX249" fmla="*/ 3445730 w 3626598"/>
                <a:gd name="connsiteY249" fmla="*/ 1759547 h 1817913"/>
                <a:gd name="connsiteX250" fmla="*/ 3432350 w 3626598"/>
                <a:gd name="connsiteY250" fmla="*/ 1758624 h 1817913"/>
                <a:gd name="connsiteX251" fmla="*/ 3291162 w 3626598"/>
                <a:gd name="connsiteY251" fmla="*/ 1757240 h 1817913"/>
                <a:gd name="connsiteX252" fmla="*/ 3259325 w 3626598"/>
                <a:gd name="connsiteY252" fmla="*/ 1750780 h 1817913"/>
                <a:gd name="connsiteX253" fmla="*/ 3226104 w 3626598"/>
                <a:gd name="connsiteY253" fmla="*/ 1744782 h 1817913"/>
                <a:gd name="connsiteX254" fmla="*/ 3206264 w 3626598"/>
                <a:gd name="connsiteY254" fmla="*/ 1739245 h 1817913"/>
                <a:gd name="connsiteX255" fmla="*/ 3190577 w 3626598"/>
                <a:gd name="connsiteY255" fmla="*/ 1735093 h 1817913"/>
                <a:gd name="connsiteX256" fmla="*/ 3171198 w 3626598"/>
                <a:gd name="connsiteY256" fmla="*/ 1724942 h 1817913"/>
                <a:gd name="connsiteX257" fmla="*/ 3170736 w 3626598"/>
                <a:gd name="connsiteY257" fmla="*/ 1684339 h 1817913"/>
                <a:gd name="connsiteX258" fmla="*/ 3209033 w 3626598"/>
                <a:gd name="connsiteY258" fmla="*/ 1646965 h 1817913"/>
                <a:gd name="connsiteX259" fmla="*/ 3215031 w 3626598"/>
                <a:gd name="connsiteY259" fmla="*/ 1642813 h 1817913"/>
                <a:gd name="connsiteX260" fmla="*/ 3240408 w 3626598"/>
                <a:gd name="connsiteY260" fmla="*/ 1627586 h 1817913"/>
                <a:gd name="connsiteX261" fmla="*/ 3247329 w 3626598"/>
                <a:gd name="connsiteY261" fmla="*/ 1624357 h 1817913"/>
                <a:gd name="connsiteX262" fmla="*/ 3272244 w 3626598"/>
                <a:gd name="connsiteY262" fmla="*/ 1615129 h 1817913"/>
                <a:gd name="connsiteX263" fmla="*/ 3283779 w 3626598"/>
                <a:gd name="connsiteY263" fmla="*/ 1612360 h 1817913"/>
                <a:gd name="connsiteX264" fmla="*/ 3330381 w 3626598"/>
                <a:gd name="connsiteY264" fmla="*/ 1604055 h 1817913"/>
                <a:gd name="connsiteX265" fmla="*/ 3361294 w 3626598"/>
                <a:gd name="connsiteY265" fmla="*/ 1592059 h 1817913"/>
                <a:gd name="connsiteX266" fmla="*/ 3370984 w 3626598"/>
                <a:gd name="connsiteY266" fmla="*/ 1576371 h 1817913"/>
                <a:gd name="connsiteX267" fmla="*/ 3369599 w 3626598"/>
                <a:gd name="connsiteY267" fmla="*/ 1569450 h 1817913"/>
                <a:gd name="connsiteX268" fmla="*/ 3340070 w 3626598"/>
                <a:gd name="connsiteY268" fmla="*/ 1547303 h 1817913"/>
                <a:gd name="connsiteX269" fmla="*/ 3308695 w 3626598"/>
                <a:gd name="connsiteY269" fmla="*/ 1539459 h 1817913"/>
                <a:gd name="connsiteX270" fmla="*/ 3275474 w 3626598"/>
                <a:gd name="connsiteY270" fmla="*/ 1536691 h 1817913"/>
                <a:gd name="connsiteX271" fmla="*/ 3164738 w 3626598"/>
                <a:gd name="connsiteY271" fmla="*/ 1507623 h 1817913"/>
                <a:gd name="connsiteX272" fmla="*/ 3119983 w 3626598"/>
                <a:gd name="connsiteY272" fmla="*/ 1490551 h 1817913"/>
                <a:gd name="connsiteX273" fmla="*/ 3101988 w 3626598"/>
                <a:gd name="connsiteY273" fmla="*/ 1483630 h 1817913"/>
                <a:gd name="connsiteX274" fmla="*/ 3077534 w 3626598"/>
                <a:gd name="connsiteY274" fmla="*/ 1467019 h 1817913"/>
                <a:gd name="connsiteX275" fmla="*/ 3065999 w 3626598"/>
                <a:gd name="connsiteY275" fmla="*/ 1458714 h 1817913"/>
                <a:gd name="connsiteX276" fmla="*/ 3052157 w 3626598"/>
                <a:gd name="connsiteY276" fmla="*/ 1449486 h 1817913"/>
                <a:gd name="connsiteX277" fmla="*/ 3041083 w 3626598"/>
                <a:gd name="connsiteY277" fmla="*/ 1442104 h 1817913"/>
                <a:gd name="connsiteX278" fmla="*/ 3024934 w 3626598"/>
                <a:gd name="connsiteY278" fmla="*/ 1430569 h 1817913"/>
                <a:gd name="connsiteX279" fmla="*/ 3016629 w 3626598"/>
                <a:gd name="connsiteY279" fmla="*/ 1419495 h 1817913"/>
                <a:gd name="connsiteX280" fmla="*/ 3008785 w 3626598"/>
                <a:gd name="connsiteY280" fmla="*/ 1403808 h 1817913"/>
                <a:gd name="connsiteX281" fmla="*/ 3005094 w 3626598"/>
                <a:gd name="connsiteY281" fmla="*/ 1397809 h 1817913"/>
                <a:gd name="connsiteX282" fmla="*/ 2988945 w 3626598"/>
                <a:gd name="connsiteY282" fmla="*/ 1370587 h 1817913"/>
                <a:gd name="connsiteX283" fmla="*/ 2984793 w 3626598"/>
                <a:gd name="connsiteY283" fmla="*/ 1364589 h 1817913"/>
                <a:gd name="connsiteX284" fmla="*/ 2974180 w 3626598"/>
                <a:gd name="connsiteY284" fmla="*/ 1342441 h 1817913"/>
                <a:gd name="connsiteX285" fmla="*/ 2971412 w 3626598"/>
                <a:gd name="connsiteY285" fmla="*/ 1335982 h 1817913"/>
                <a:gd name="connsiteX286" fmla="*/ 2934500 w 3626598"/>
                <a:gd name="connsiteY286" fmla="*/ 1350285 h 1817913"/>
                <a:gd name="connsiteX287" fmla="*/ 2918813 w 3626598"/>
                <a:gd name="connsiteY287" fmla="*/ 1359052 h 1817913"/>
                <a:gd name="connsiteX288" fmla="*/ 2877287 w 3626598"/>
                <a:gd name="connsiteY288" fmla="*/ 1396425 h 1817913"/>
                <a:gd name="connsiteX289" fmla="*/ 2845911 w 3626598"/>
                <a:gd name="connsiteY289" fmla="*/ 1410267 h 1817913"/>
                <a:gd name="connsiteX290" fmla="*/ 2796080 w 3626598"/>
                <a:gd name="connsiteY290" fmla="*/ 1455484 h 1817913"/>
                <a:gd name="connsiteX291" fmla="*/ 2790543 w 3626598"/>
                <a:gd name="connsiteY291" fmla="*/ 1460098 h 1817913"/>
                <a:gd name="connsiteX292" fmla="*/ 2776240 w 3626598"/>
                <a:gd name="connsiteY292" fmla="*/ 1479939 h 1817913"/>
                <a:gd name="connsiteX293" fmla="*/ 2767935 w 3626598"/>
                <a:gd name="connsiteY293" fmla="*/ 1486860 h 1817913"/>
                <a:gd name="connsiteX294" fmla="*/ 2749479 w 3626598"/>
                <a:gd name="connsiteY294" fmla="*/ 1494703 h 1817913"/>
                <a:gd name="connsiteX295" fmla="*/ 2744403 w 3626598"/>
                <a:gd name="connsiteY295" fmla="*/ 1499317 h 1817913"/>
                <a:gd name="connsiteX296" fmla="*/ 2732868 w 3626598"/>
                <a:gd name="connsiteY296" fmla="*/ 1511775 h 1817913"/>
                <a:gd name="connsiteX297" fmla="*/ 2709337 w 3626598"/>
                <a:gd name="connsiteY297" fmla="*/ 1528847 h 1817913"/>
                <a:gd name="connsiteX298" fmla="*/ 2665043 w 3626598"/>
                <a:gd name="connsiteY298" fmla="*/ 1579139 h 1817913"/>
                <a:gd name="connsiteX299" fmla="*/ 2653046 w 3626598"/>
                <a:gd name="connsiteY299" fmla="*/ 1594366 h 1817913"/>
                <a:gd name="connsiteX300" fmla="*/ 2626285 w 3626598"/>
                <a:gd name="connsiteY300" fmla="*/ 1626664 h 1817913"/>
                <a:gd name="connsiteX301" fmla="*/ 2618441 w 3626598"/>
                <a:gd name="connsiteY301" fmla="*/ 1634507 h 1817913"/>
                <a:gd name="connsiteX302" fmla="*/ 2588450 w 3626598"/>
                <a:gd name="connsiteY302" fmla="*/ 1667267 h 1817913"/>
                <a:gd name="connsiteX303" fmla="*/ 2584298 w 3626598"/>
                <a:gd name="connsiteY303" fmla="*/ 1673726 h 1817913"/>
                <a:gd name="connsiteX304" fmla="*/ 2544617 w 3626598"/>
                <a:gd name="connsiteY304" fmla="*/ 1742475 h 1817913"/>
                <a:gd name="connsiteX305" fmla="*/ 2479560 w 3626598"/>
                <a:gd name="connsiteY305" fmla="*/ 1756778 h 1817913"/>
                <a:gd name="connsiteX306" fmla="*/ 2424192 w 3626598"/>
                <a:gd name="connsiteY306" fmla="*/ 1759547 h 1817913"/>
                <a:gd name="connsiteX307" fmla="*/ 2391433 w 3626598"/>
                <a:gd name="connsiteY307" fmla="*/ 1762315 h 1817913"/>
                <a:gd name="connsiteX308" fmla="*/ 2346216 w 3626598"/>
                <a:gd name="connsiteY308" fmla="*/ 1765083 h 1817913"/>
                <a:gd name="connsiteX309" fmla="*/ 2332835 w 3626598"/>
                <a:gd name="connsiteY309" fmla="*/ 1767390 h 1817913"/>
                <a:gd name="connsiteX310" fmla="*/ 2291771 w 3626598"/>
                <a:gd name="connsiteY310" fmla="*/ 1771082 h 1817913"/>
                <a:gd name="connsiteX311" fmla="*/ 2239633 w 3626598"/>
                <a:gd name="connsiteY311" fmla="*/ 1774311 h 1817913"/>
                <a:gd name="connsiteX312" fmla="*/ 2211487 w 3626598"/>
                <a:gd name="connsiteY312" fmla="*/ 1773850 h 1817913"/>
                <a:gd name="connsiteX313" fmla="*/ 2124744 w 3626598"/>
                <a:gd name="connsiteY313" fmla="*/ 1754010 h 1817913"/>
                <a:gd name="connsiteX314" fmla="*/ 2097983 w 3626598"/>
                <a:gd name="connsiteY314" fmla="*/ 1744321 h 1817913"/>
                <a:gd name="connsiteX315" fmla="*/ 2086909 w 3626598"/>
                <a:gd name="connsiteY315" fmla="*/ 1740629 h 1817913"/>
                <a:gd name="connsiteX316" fmla="*/ 2057841 w 3626598"/>
                <a:gd name="connsiteY316" fmla="*/ 1728633 h 1817913"/>
                <a:gd name="connsiteX317" fmla="*/ 2026927 w 3626598"/>
                <a:gd name="connsiteY317" fmla="*/ 1705102 h 1817913"/>
                <a:gd name="connsiteX318" fmla="*/ 2027389 w 3626598"/>
                <a:gd name="connsiteY318" fmla="*/ 1697258 h 1817913"/>
                <a:gd name="connsiteX319" fmla="*/ 2057841 w 3626598"/>
                <a:gd name="connsiteY319" fmla="*/ 1664037 h 1817913"/>
                <a:gd name="connsiteX320" fmla="*/ 2253475 w 3626598"/>
                <a:gd name="connsiteY320" fmla="*/ 1606362 h 1817913"/>
                <a:gd name="connsiteX321" fmla="*/ 2284388 w 3626598"/>
                <a:gd name="connsiteY321" fmla="*/ 1604055 h 1817913"/>
                <a:gd name="connsiteX322" fmla="*/ 2314841 w 3626598"/>
                <a:gd name="connsiteY322" fmla="*/ 1566682 h 1817913"/>
                <a:gd name="connsiteX323" fmla="*/ 2305613 w 3626598"/>
                <a:gd name="connsiteY323" fmla="*/ 1449025 h 1817913"/>
                <a:gd name="connsiteX324" fmla="*/ 2300537 w 3626598"/>
                <a:gd name="connsiteY324" fmla="*/ 1225708 h 1817913"/>
                <a:gd name="connsiteX325" fmla="*/ 2285311 w 3626598"/>
                <a:gd name="connsiteY325" fmla="*/ 1205406 h 1817913"/>
                <a:gd name="connsiteX326" fmla="*/ 2160733 w 3626598"/>
                <a:gd name="connsiteY326" fmla="*/ 1197562 h 1817913"/>
                <a:gd name="connsiteX327" fmla="*/ 2009394 w 3626598"/>
                <a:gd name="connsiteY327" fmla="*/ 1192025 h 1817913"/>
                <a:gd name="connsiteX328" fmla="*/ 1998321 w 3626598"/>
                <a:gd name="connsiteY328" fmla="*/ 1212327 h 1817913"/>
                <a:gd name="connsiteX329" fmla="*/ 2053689 w 3626598"/>
                <a:gd name="connsiteY329" fmla="*/ 1344748 h 1817913"/>
                <a:gd name="connsiteX330" fmla="*/ 2088755 w 3626598"/>
                <a:gd name="connsiteY330" fmla="*/ 1433799 h 1817913"/>
                <a:gd name="connsiteX331" fmla="*/ 2080450 w 3626598"/>
                <a:gd name="connsiteY331" fmla="*/ 1502086 h 1817913"/>
                <a:gd name="connsiteX332" fmla="*/ 2018161 w 3626598"/>
                <a:gd name="connsiteY332" fmla="*/ 1618358 h 1817913"/>
                <a:gd name="connsiteX333" fmla="*/ 1994168 w 3626598"/>
                <a:gd name="connsiteY333" fmla="*/ 1666805 h 1817913"/>
                <a:gd name="connsiteX334" fmla="*/ 1970175 w 3626598"/>
                <a:gd name="connsiteY334" fmla="*/ 1682493 h 1817913"/>
                <a:gd name="connsiteX335" fmla="*/ 1947105 w 3626598"/>
                <a:gd name="connsiteY335" fmla="*/ 1692644 h 1817913"/>
                <a:gd name="connsiteX336" fmla="*/ 1907886 w 3626598"/>
                <a:gd name="connsiteY336" fmla="*/ 1700488 h 1817913"/>
                <a:gd name="connsiteX337" fmla="*/ 1852057 w 3626598"/>
                <a:gd name="connsiteY337" fmla="*/ 1700488 h 1817913"/>
                <a:gd name="connsiteX338" fmla="*/ 1834062 w 3626598"/>
                <a:gd name="connsiteY338" fmla="*/ 1698181 h 1817913"/>
                <a:gd name="connsiteX339" fmla="*/ 1800842 w 3626598"/>
                <a:gd name="connsiteY339" fmla="*/ 1698181 h 1817913"/>
                <a:gd name="connsiteX340" fmla="*/ 1761161 w 3626598"/>
                <a:gd name="connsiteY340" fmla="*/ 1705563 h 1817913"/>
                <a:gd name="connsiteX341" fmla="*/ 1668420 w 3626598"/>
                <a:gd name="connsiteY341" fmla="*/ 1707409 h 1817913"/>
                <a:gd name="connsiteX342" fmla="*/ 1655962 w 3626598"/>
                <a:gd name="connsiteY342" fmla="*/ 1711100 h 1817913"/>
                <a:gd name="connsiteX343" fmla="*/ 1608900 w 3626598"/>
                <a:gd name="connsiteY343" fmla="*/ 1688953 h 1817913"/>
                <a:gd name="connsiteX344" fmla="*/ 1608900 w 3626598"/>
                <a:gd name="connsiteY344" fmla="*/ 1681570 h 1817913"/>
                <a:gd name="connsiteX345" fmla="*/ 1602901 w 3626598"/>
                <a:gd name="connsiteY345" fmla="*/ 1665421 h 1817913"/>
                <a:gd name="connsiteX346" fmla="*/ 1618128 w 3626598"/>
                <a:gd name="connsiteY346" fmla="*/ 1636353 h 1817913"/>
                <a:gd name="connsiteX347" fmla="*/ 1622742 w 3626598"/>
                <a:gd name="connsiteY347" fmla="*/ 1629893 h 1817913"/>
                <a:gd name="connsiteX348" fmla="*/ 1660115 w 3626598"/>
                <a:gd name="connsiteY348" fmla="*/ 1589290 h 1817913"/>
                <a:gd name="connsiteX349" fmla="*/ 1770389 w 3626598"/>
                <a:gd name="connsiteY349" fmla="*/ 1549610 h 1817913"/>
                <a:gd name="connsiteX350" fmla="*/ 1795766 w 3626598"/>
                <a:gd name="connsiteY350" fmla="*/ 1547764 h 1817913"/>
                <a:gd name="connsiteX351" fmla="*/ 1800380 w 3626598"/>
                <a:gd name="connsiteY351" fmla="*/ 1542689 h 1817913"/>
                <a:gd name="connsiteX352" fmla="*/ 1787000 w 3626598"/>
                <a:gd name="connsiteY352" fmla="*/ 1509007 h 1817913"/>
                <a:gd name="connsiteX353" fmla="*/ 1769005 w 3626598"/>
                <a:gd name="connsiteY353" fmla="*/ 1489167 h 1817913"/>
                <a:gd name="connsiteX354" fmla="*/ 1768544 w 3626598"/>
                <a:gd name="connsiteY354" fmla="*/ 1489167 h 1817913"/>
                <a:gd name="connsiteX355" fmla="*/ 1743628 w 3626598"/>
                <a:gd name="connsiteY355" fmla="*/ 1471633 h 1817913"/>
                <a:gd name="connsiteX356" fmla="*/ 1735323 w 3626598"/>
                <a:gd name="connsiteY356" fmla="*/ 1463328 h 1817913"/>
                <a:gd name="connsiteX357" fmla="*/ 1706716 w 3626598"/>
                <a:gd name="connsiteY357" fmla="*/ 1434260 h 1817913"/>
                <a:gd name="connsiteX358" fmla="*/ 1700718 w 3626598"/>
                <a:gd name="connsiteY358" fmla="*/ 1430107 h 1817913"/>
                <a:gd name="connsiteX359" fmla="*/ 1686415 w 3626598"/>
                <a:gd name="connsiteY359" fmla="*/ 1419957 h 1817913"/>
                <a:gd name="connsiteX360" fmla="*/ 1680417 w 3626598"/>
                <a:gd name="connsiteY360" fmla="*/ 1415804 h 1817913"/>
                <a:gd name="connsiteX361" fmla="*/ 1655040 w 3626598"/>
                <a:gd name="connsiteY361" fmla="*/ 1395502 h 1817913"/>
                <a:gd name="connsiteX362" fmla="*/ 1645812 w 3626598"/>
                <a:gd name="connsiteY362" fmla="*/ 1384429 h 1817913"/>
                <a:gd name="connsiteX363" fmla="*/ 1630585 w 3626598"/>
                <a:gd name="connsiteY363" fmla="*/ 1365050 h 1817913"/>
                <a:gd name="connsiteX364" fmla="*/ 1624587 w 3626598"/>
                <a:gd name="connsiteY364" fmla="*/ 1360897 h 1817913"/>
                <a:gd name="connsiteX365" fmla="*/ 1597826 w 3626598"/>
                <a:gd name="connsiteY365" fmla="*/ 1336905 h 1817913"/>
                <a:gd name="connsiteX366" fmla="*/ 1586291 w 3626598"/>
                <a:gd name="connsiteY366" fmla="*/ 1328600 h 1817913"/>
                <a:gd name="connsiteX367" fmla="*/ 1571526 w 3626598"/>
                <a:gd name="connsiteY367" fmla="*/ 1318910 h 1817913"/>
                <a:gd name="connsiteX368" fmla="*/ 1561376 w 3626598"/>
                <a:gd name="connsiteY368" fmla="*/ 1308759 h 1817913"/>
                <a:gd name="connsiteX369" fmla="*/ 1540151 w 3626598"/>
                <a:gd name="connsiteY369" fmla="*/ 1273693 h 1817913"/>
                <a:gd name="connsiteX370" fmla="*/ 1533230 w 3626598"/>
                <a:gd name="connsiteY370" fmla="*/ 1264926 h 1817913"/>
                <a:gd name="connsiteX371" fmla="*/ 1514774 w 3626598"/>
                <a:gd name="connsiteY371" fmla="*/ 1255237 h 1817913"/>
                <a:gd name="connsiteX372" fmla="*/ 1508776 w 3626598"/>
                <a:gd name="connsiteY372" fmla="*/ 1259390 h 1817913"/>
                <a:gd name="connsiteX373" fmla="*/ 1482015 w 3626598"/>
                <a:gd name="connsiteY373" fmla="*/ 1295840 h 1817913"/>
                <a:gd name="connsiteX374" fmla="*/ 1477401 w 3626598"/>
                <a:gd name="connsiteY374" fmla="*/ 1301838 h 1817913"/>
                <a:gd name="connsiteX375" fmla="*/ 1447871 w 3626598"/>
                <a:gd name="connsiteY375" fmla="*/ 1344748 h 1817913"/>
                <a:gd name="connsiteX376" fmla="*/ 1438643 w 3626598"/>
                <a:gd name="connsiteY376" fmla="*/ 1360897 h 1817913"/>
                <a:gd name="connsiteX377" fmla="*/ 1410036 w 3626598"/>
                <a:gd name="connsiteY377" fmla="*/ 1390888 h 1817913"/>
                <a:gd name="connsiteX378" fmla="*/ 1388351 w 3626598"/>
                <a:gd name="connsiteY378" fmla="*/ 1420418 h 1817913"/>
                <a:gd name="connsiteX379" fmla="*/ 1343134 w 3626598"/>
                <a:gd name="connsiteY379" fmla="*/ 1454100 h 1817913"/>
                <a:gd name="connsiteX380" fmla="*/ 1341288 w 3626598"/>
                <a:gd name="connsiteY380" fmla="*/ 1454100 h 1817913"/>
                <a:gd name="connsiteX381" fmla="*/ 1340365 w 3626598"/>
                <a:gd name="connsiteY381" fmla="*/ 1455946 h 1817913"/>
                <a:gd name="connsiteX382" fmla="*/ 1322371 w 3626598"/>
                <a:gd name="connsiteY382" fmla="*/ 1478554 h 1817913"/>
                <a:gd name="connsiteX383" fmla="*/ 1314988 w 3626598"/>
                <a:gd name="connsiteY383" fmla="*/ 1486398 h 1817913"/>
                <a:gd name="connsiteX384" fmla="*/ 1301608 w 3626598"/>
                <a:gd name="connsiteY384" fmla="*/ 1497933 h 1817913"/>
                <a:gd name="connsiteX385" fmla="*/ 1290073 w 3626598"/>
                <a:gd name="connsiteY385" fmla="*/ 1505777 h 1817913"/>
                <a:gd name="connsiteX386" fmla="*/ 1273462 w 3626598"/>
                <a:gd name="connsiteY386" fmla="*/ 1518696 h 1817913"/>
                <a:gd name="connsiteX387" fmla="*/ 1267926 w 3626598"/>
                <a:gd name="connsiteY387" fmla="*/ 1522849 h 1817913"/>
                <a:gd name="connsiteX388" fmla="*/ 1256852 w 3626598"/>
                <a:gd name="connsiteY388" fmla="*/ 1531154 h 1817913"/>
                <a:gd name="connsiteX389" fmla="*/ 1245317 w 3626598"/>
                <a:gd name="connsiteY389" fmla="*/ 1538536 h 1817913"/>
                <a:gd name="connsiteX390" fmla="*/ 1231475 w 3626598"/>
                <a:gd name="connsiteY390" fmla="*/ 1548687 h 1817913"/>
                <a:gd name="connsiteX391" fmla="*/ 1225938 w 3626598"/>
                <a:gd name="connsiteY391" fmla="*/ 1553301 h 1817913"/>
                <a:gd name="connsiteX392" fmla="*/ 1171032 w 3626598"/>
                <a:gd name="connsiteY392" fmla="*/ 1598057 h 1817913"/>
                <a:gd name="connsiteX393" fmla="*/ 1163188 w 3626598"/>
                <a:gd name="connsiteY393" fmla="*/ 1605901 h 1817913"/>
                <a:gd name="connsiteX394" fmla="*/ 1146116 w 3626598"/>
                <a:gd name="connsiteY394" fmla="*/ 1623434 h 1817913"/>
                <a:gd name="connsiteX395" fmla="*/ 1133197 w 3626598"/>
                <a:gd name="connsiteY395" fmla="*/ 1636353 h 1817913"/>
                <a:gd name="connsiteX396" fmla="*/ 1078752 w 3626598"/>
                <a:gd name="connsiteY396" fmla="*/ 1677879 h 1817913"/>
                <a:gd name="connsiteX397" fmla="*/ 1061219 w 3626598"/>
                <a:gd name="connsiteY397" fmla="*/ 1691260 h 1817913"/>
                <a:gd name="connsiteX398" fmla="*/ 1045992 w 3626598"/>
                <a:gd name="connsiteY398" fmla="*/ 1706947 h 1817913"/>
                <a:gd name="connsiteX399" fmla="*/ 1014617 w 3626598"/>
                <a:gd name="connsiteY399" fmla="*/ 1722173 h 1817913"/>
                <a:gd name="connsiteX400" fmla="*/ 982781 w 3626598"/>
                <a:gd name="connsiteY400" fmla="*/ 1740629 h 1817913"/>
                <a:gd name="connsiteX401" fmla="*/ 969861 w 3626598"/>
                <a:gd name="connsiteY401" fmla="*/ 1748473 h 1817913"/>
                <a:gd name="connsiteX402" fmla="*/ 914032 w 3626598"/>
                <a:gd name="connsiteY402" fmla="*/ 1778925 h 1817913"/>
                <a:gd name="connsiteX403" fmla="*/ 907573 w 3626598"/>
                <a:gd name="connsiteY403" fmla="*/ 1783539 h 1817913"/>
                <a:gd name="connsiteX404" fmla="*/ 882196 w 3626598"/>
                <a:gd name="connsiteY404" fmla="*/ 1798304 h 1817913"/>
                <a:gd name="connsiteX405" fmla="*/ 873429 w 3626598"/>
                <a:gd name="connsiteY405" fmla="*/ 1800611 h 1817913"/>
                <a:gd name="connsiteX406" fmla="*/ 760386 w 3626598"/>
                <a:gd name="connsiteY406" fmla="*/ 1804302 h 1817913"/>
                <a:gd name="connsiteX407" fmla="*/ 696252 w 3626598"/>
                <a:gd name="connsiteY407" fmla="*/ 1817222 h 1817913"/>
                <a:gd name="connsiteX408" fmla="*/ 658417 w 3626598"/>
                <a:gd name="connsiteY408" fmla="*/ 1818606 h 1817913"/>
                <a:gd name="connsiteX409" fmla="*/ 631656 w 3626598"/>
                <a:gd name="connsiteY409" fmla="*/ 1811223 h 1817913"/>
                <a:gd name="connsiteX410" fmla="*/ 555063 w 3626598"/>
                <a:gd name="connsiteY410" fmla="*/ 1799227 h 1817913"/>
                <a:gd name="connsiteX411" fmla="*/ 555063 w 3626598"/>
                <a:gd name="connsiteY411" fmla="*/ 1794152 h 1817913"/>
                <a:gd name="connsiteX412" fmla="*/ 531993 w 3626598"/>
                <a:gd name="connsiteY412" fmla="*/ 1782617 h 1817913"/>
                <a:gd name="connsiteX413" fmla="*/ 493236 w 3626598"/>
                <a:gd name="connsiteY413" fmla="*/ 1793690 h 1817913"/>
                <a:gd name="connsiteX414" fmla="*/ 498311 w 3626598"/>
                <a:gd name="connsiteY414" fmla="*/ 1768775 h 1817913"/>
                <a:gd name="connsiteX415" fmla="*/ 460938 w 3626598"/>
                <a:gd name="connsiteY415" fmla="*/ 1776618 h 18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</a:cxnLst>
              <a:rect l="l" t="t" r="r" b="b"/>
              <a:pathLst>
                <a:path w="3626598" h="1817913">
                  <a:moveTo>
                    <a:pt x="460938" y="1776618"/>
                  </a:moveTo>
                  <a:cubicBezTo>
                    <a:pt x="458631" y="1772927"/>
                    <a:pt x="443866" y="1787231"/>
                    <a:pt x="450787" y="1766929"/>
                  </a:cubicBezTo>
                  <a:cubicBezTo>
                    <a:pt x="459092" y="1742475"/>
                    <a:pt x="472473" y="1727710"/>
                    <a:pt x="495543" y="1719405"/>
                  </a:cubicBezTo>
                  <a:cubicBezTo>
                    <a:pt x="504310" y="1705102"/>
                    <a:pt x="513999" y="1692182"/>
                    <a:pt x="531071" y="1687107"/>
                  </a:cubicBezTo>
                  <a:cubicBezTo>
                    <a:pt x="534300" y="1684339"/>
                    <a:pt x="537530" y="1682032"/>
                    <a:pt x="540760" y="1679263"/>
                  </a:cubicBezTo>
                  <a:cubicBezTo>
                    <a:pt x="543528" y="1673265"/>
                    <a:pt x="548142" y="1670958"/>
                    <a:pt x="554602" y="1670497"/>
                  </a:cubicBezTo>
                  <a:cubicBezTo>
                    <a:pt x="556448" y="1670958"/>
                    <a:pt x="557370" y="1670497"/>
                    <a:pt x="557832" y="1668651"/>
                  </a:cubicBezTo>
                  <a:cubicBezTo>
                    <a:pt x="560139" y="1662653"/>
                    <a:pt x="565214" y="1659884"/>
                    <a:pt x="571674" y="1659423"/>
                  </a:cubicBezTo>
                  <a:cubicBezTo>
                    <a:pt x="586900" y="1644658"/>
                    <a:pt x="608124" y="1648349"/>
                    <a:pt x="626119" y="1641428"/>
                  </a:cubicBezTo>
                  <a:cubicBezTo>
                    <a:pt x="639961" y="1635430"/>
                    <a:pt x="654726" y="1642351"/>
                    <a:pt x="668568" y="1636814"/>
                  </a:cubicBezTo>
                  <a:cubicBezTo>
                    <a:pt x="693022" y="1640044"/>
                    <a:pt x="714246" y="1632662"/>
                    <a:pt x="733164" y="1617897"/>
                  </a:cubicBezTo>
                  <a:cubicBezTo>
                    <a:pt x="736393" y="1610515"/>
                    <a:pt x="741469" y="1604978"/>
                    <a:pt x="748851" y="1602209"/>
                  </a:cubicBezTo>
                  <a:cubicBezTo>
                    <a:pt x="750697" y="1601748"/>
                    <a:pt x="751620" y="1600364"/>
                    <a:pt x="750697" y="1598518"/>
                  </a:cubicBezTo>
                  <a:cubicBezTo>
                    <a:pt x="752081" y="1591136"/>
                    <a:pt x="754849" y="1584215"/>
                    <a:pt x="761770" y="1580062"/>
                  </a:cubicBezTo>
                  <a:lnTo>
                    <a:pt x="761770" y="1580062"/>
                  </a:lnTo>
                  <a:cubicBezTo>
                    <a:pt x="773767" y="1538998"/>
                    <a:pt x="797759" y="1505777"/>
                    <a:pt x="830057" y="1478554"/>
                  </a:cubicBezTo>
                  <a:lnTo>
                    <a:pt x="830057" y="1478554"/>
                  </a:lnTo>
                  <a:cubicBezTo>
                    <a:pt x="849898" y="1448563"/>
                    <a:pt x="871583" y="1419957"/>
                    <a:pt x="901113" y="1398732"/>
                  </a:cubicBezTo>
                  <a:cubicBezTo>
                    <a:pt x="902959" y="1398271"/>
                    <a:pt x="903881" y="1396887"/>
                    <a:pt x="903420" y="1394580"/>
                  </a:cubicBezTo>
                  <a:cubicBezTo>
                    <a:pt x="916339" y="1362282"/>
                    <a:pt x="943100" y="1338750"/>
                    <a:pt x="958788" y="1308759"/>
                  </a:cubicBezTo>
                  <a:cubicBezTo>
                    <a:pt x="963863" y="1303684"/>
                    <a:pt x="957404" y="1294917"/>
                    <a:pt x="964786" y="1290303"/>
                  </a:cubicBezTo>
                  <a:cubicBezTo>
                    <a:pt x="970323" y="1284305"/>
                    <a:pt x="966632" y="1273693"/>
                    <a:pt x="975398" y="1269079"/>
                  </a:cubicBezTo>
                  <a:cubicBezTo>
                    <a:pt x="988779" y="1220171"/>
                    <a:pt x="1002159" y="1171724"/>
                    <a:pt x="1016001" y="1122816"/>
                  </a:cubicBezTo>
                  <a:cubicBezTo>
                    <a:pt x="1021077" y="1117740"/>
                    <a:pt x="1015540" y="1109896"/>
                    <a:pt x="1021077" y="1105282"/>
                  </a:cubicBezTo>
                  <a:cubicBezTo>
                    <a:pt x="1022922" y="1099746"/>
                    <a:pt x="1025229" y="1094670"/>
                    <a:pt x="1027075" y="1089133"/>
                  </a:cubicBezTo>
                  <a:cubicBezTo>
                    <a:pt x="1032150" y="1084058"/>
                    <a:pt x="1026614" y="1076214"/>
                    <a:pt x="1032150" y="1071600"/>
                  </a:cubicBezTo>
                  <a:cubicBezTo>
                    <a:pt x="1033073" y="1064218"/>
                    <a:pt x="1031689" y="1056374"/>
                    <a:pt x="1038610" y="1050837"/>
                  </a:cubicBezTo>
                  <a:cubicBezTo>
                    <a:pt x="1041840" y="1044839"/>
                    <a:pt x="1040456" y="1037918"/>
                    <a:pt x="1040917" y="1031458"/>
                  </a:cubicBezTo>
                  <a:cubicBezTo>
                    <a:pt x="1042301" y="1012541"/>
                    <a:pt x="1035380" y="1003313"/>
                    <a:pt x="1015079" y="1006081"/>
                  </a:cubicBezTo>
                  <a:cubicBezTo>
                    <a:pt x="1007696" y="1007004"/>
                    <a:pt x="1000314" y="1007927"/>
                    <a:pt x="992931" y="1004697"/>
                  </a:cubicBezTo>
                  <a:cubicBezTo>
                    <a:pt x="983242" y="997315"/>
                    <a:pt x="977244" y="1006543"/>
                    <a:pt x="970323" y="1010234"/>
                  </a:cubicBezTo>
                  <a:cubicBezTo>
                    <a:pt x="961095" y="1015309"/>
                    <a:pt x="950483" y="1008850"/>
                    <a:pt x="941716" y="1014848"/>
                  </a:cubicBezTo>
                  <a:cubicBezTo>
                    <a:pt x="937564" y="1014848"/>
                    <a:pt x="932488" y="1013925"/>
                    <a:pt x="930643" y="1019001"/>
                  </a:cubicBezTo>
                  <a:cubicBezTo>
                    <a:pt x="910341" y="1026383"/>
                    <a:pt x="888194" y="1026844"/>
                    <a:pt x="867431" y="1030997"/>
                  </a:cubicBezTo>
                  <a:lnTo>
                    <a:pt x="865124" y="1030536"/>
                  </a:lnTo>
                  <a:lnTo>
                    <a:pt x="863740" y="1032381"/>
                  </a:lnTo>
                  <a:cubicBezTo>
                    <a:pt x="860971" y="1037457"/>
                    <a:pt x="857741" y="1041148"/>
                    <a:pt x="851282" y="1040225"/>
                  </a:cubicBezTo>
                  <a:cubicBezTo>
                    <a:pt x="837440" y="1048992"/>
                    <a:pt x="818061" y="1045300"/>
                    <a:pt x="806987" y="1060527"/>
                  </a:cubicBezTo>
                  <a:cubicBezTo>
                    <a:pt x="801451" y="1072062"/>
                    <a:pt x="789454" y="1077598"/>
                    <a:pt x="782533" y="1087749"/>
                  </a:cubicBezTo>
                  <a:lnTo>
                    <a:pt x="780688" y="1087749"/>
                  </a:lnTo>
                  <a:cubicBezTo>
                    <a:pt x="772844" y="1082674"/>
                    <a:pt x="770998" y="1090056"/>
                    <a:pt x="767769" y="1094209"/>
                  </a:cubicBezTo>
                  <a:lnTo>
                    <a:pt x="767307" y="1093747"/>
                  </a:lnTo>
                  <a:cubicBezTo>
                    <a:pt x="763155" y="1099746"/>
                    <a:pt x="750697" y="1082674"/>
                    <a:pt x="751158" y="1100207"/>
                  </a:cubicBezTo>
                  <a:cubicBezTo>
                    <a:pt x="743314" y="1105744"/>
                    <a:pt x="735932" y="1111281"/>
                    <a:pt x="728088" y="1116356"/>
                  </a:cubicBezTo>
                  <a:cubicBezTo>
                    <a:pt x="723936" y="1123277"/>
                    <a:pt x="713785" y="1112665"/>
                    <a:pt x="710555" y="1122354"/>
                  </a:cubicBezTo>
                  <a:lnTo>
                    <a:pt x="711016" y="1121893"/>
                  </a:lnTo>
                  <a:cubicBezTo>
                    <a:pt x="698097" y="1127429"/>
                    <a:pt x="687485" y="1135735"/>
                    <a:pt x="679180" y="1146808"/>
                  </a:cubicBezTo>
                  <a:cubicBezTo>
                    <a:pt x="675950" y="1145885"/>
                    <a:pt x="673182" y="1143578"/>
                    <a:pt x="669952" y="1146347"/>
                  </a:cubicBezTo>
                  <a:cubicBezTo>
                    <a:pt x="668568" y="1147731"/>
                    <a:pt x="667183" y="1149115"/>
                    <a:pt x="665338" y="1150499"/>
                  </a:cubicBezTo>
                  <a:cubicBezTo>
                    <a:pt x="660262" y="1150038"/>
                    <a:pt x="657033" y="1141271"/>
                    <a:pt x="651496" y="1146347"/>
                  </a:cubicBezTo>
                  <a:cubicBezTo>
                    <a:pt x="646420" y="1150961"/>
                    <a:pt x="654726" y="1152806"/>
                    <a:pt x="655648" y="1156498"/>
                  </a:cubicBezTo>
                  <a:cubicBezTo>
                    <a:pt x="656571" y="1166648"/>
                    <a:pt x="648266" y="1171724"/>
                    <a:pt x="643652" y="1179106"/>
                  </a:cubicBezTo>
                  <a:cubicBezTo>
                    <a:pt x="639961" y="1182336"/>
                    <a:pt x="636270" y="1185566"/>
                    <a:pt x="632117" y="1188796"/>
                  </a:cubicBezTo>
                  <a:cubicBezTo>
                    <a:pt x="629349" y="1187873"/>
                    <a:pt x="627042" y="1186027"/>
                    <a:pt x="624273" y="1185104"/>
                  </a:cubicBezTo>
                  <a:cubicBezTo>
                    <a:pt x="621044" y="1185566"/>
                    <a:pt x="619198" y="1187411"/>
                    <a:pt x="617352" y="1189718"/>
                  </a:cubicBezTo>
                  <a:cubicBezTo>
                    <a:pt x="613661" y="1196178"/>
                    <a:pt x="611816" y="1204022"/>
                    <a:pt x="604433" y="1207252"/>
                  </a:cubicBezTo>
                  <a:cubicBezTo>
                    <a:pt x="603972" y="1210020"/>
                    <a:pt x="603510" y="1213250"/>
                    <a:pt x="602588" y="1216018"/>
                  </a:cubicBezTo>
                  <a:cubicBezTo>
                    <a:pt x="586900" y="1213250"/>
                    <a:pt x="592437" y="1229860"/>
                    <a:pt x="585054" y="1234935"/>
                  </a:cubicBezTo>
                  <a:cubicBezTo>
                    <a:pt x="573981" y="1237704"/>
                    <a:pt x="563830" y="1246009"/>
                    <a:pt x="550911" y="1240934"/>
                  </a:cubicBezTo>
                  <a:cubicBezTo>
                    <a:pt x="546758" y="1230783"/>
                    <a:pt x="538914" y="1222478"/>
                    <a:pt x="536146" y="1211866"/>
                  </a:cubicBezTo>
                  <a:lnTo>
                    <a:pt x="536146" y="1211866"/>
                  </a:lnTo>
                  <a:cubicBezTo>
                    <a:pt x="528764" y="1207252"/>
                    <a:pt x="514922" y="1213250"/>
                    <a:pt x="513537" y="1198485"/>
                  </a:cubicBezTo>
                  <a:cubicBezTo>
                    <a:pt x="511692" y="1197562"/>
                    <a:pt x="510308" y="1196178"/>
                    <a:pt x="508462" y="1195255"/>
                  </a:cubicBezTo>
                  <a:cubicBezTo>
                    <a:pt x="481240" y="1193871"/>
                    <a:pt x="454478" y="1194794"/>
                    <a:pt x="427256" y="1195255"/>
                  </a:cubicBezTo>
                  <a:cubicBezTo>
                    <a:pt x="386191" y="1200792"/>
                    <a:pt x="357585" y="1235858"/>
                    <a:pt x="316981" y="1242318"/>
                  </a:cubicBezTo>
                  <a:cubicBezTo>
                    <a:pt x="288375" y="1246932"/>
                    <a:pt x="260229" y="1248316"/>
                    <a:pt x="233468" y="1234013"/>
                  </a:cubicBezTo>
                  <a:cubicBezTo>
                    <a:pt x="215012" y="1231244"/>
                    <a:pt x="209937" y="1219709"/>
                    <a:pt x="210860" y="1202176"/>
                  </a:cubicBezTo>
                  <a:cubicBezTo>
                    <a:pt x="211321" y="1190641"/>
                    <a:pt x="214551" y="1178183"/>
                    <a:pt x="208553" y="1167110"/>
                  </a:cubicBezTo>
                  <a:cubicBezTo>
                    <a:pt x="210860" y="1158343"/>
                    <a:pt x="226086" y="1162034"/>
                    <a:pt x="225624" y="1150038"/>
                  </a:cubicBezTo>
                  <a:cubicBezTo>
                    <a:pt x="224240" y="1138503"/>
                    <a:pt x="231622" y="1144963"/>
                    <a:pt x="235775" y="1144963"/>
                  </a:cubicBezTo>
                  <a:cubicBezTo>
                    <a:pt x="244080" y="1147270"/>
                    <a:pt x="236698" y="1141271"/>
                    <a:pt x="238082" y="1139887"/>
                  </a:cubicBezTo>
                  <a:cubicBezTo>
                    <a:pt x="236236" y="1126968"/>
                    <a:pt x="244542" y="1119124"/>
                    <a:pt x="252847" y="1111281"/>
                  </a:cubicBezTo>
                  <a:cubicBezTo>
                    <a:pt x="262075" y="1102975"/>
                    <a:pt x="267612" y="1092825"/>
                    <a:pt x="270380" y="1078983"/>
                  </a:cubicBezTo>
                  <a:cubicBezTo>
                    <a:pt x="259768" y="1081290"/>
                    <a:pt x="251001" y="1083135"/>
                    <a:pt x="243157" y="1087749"/>
                  </a:cubicBezTo>
                  <a:lnTo>
                    <a:pt x="242696" y="1088211"/>
                  </a:lnTo>
                  <a:cubicBezTo>
                    <a:pt x="240389" y="1096977"/>
                    <a:pt x="230700" y="1094209"/>
                    <a:pt x="225624" y="1098823"/>
                  </a:cubicBezTo>
                  <a:lnTo>
                    <a:pt x="225624" y="1098823"/>
                  </a:lnTo>
                  <a:cubicBezTo>
                    <a:pt x="222394" y="1108512"/>
                    <a:pt x="213628" y="1107589"/>
                    <a:pt x="205784" y="1108974"/>
                  </a:cubicBezTo>
                  <a:lnTo>
                    <a:pt x="203939" y="1108512"/>
                  </a:lnTo>
                  <a:lnTo>
                    <a:pt x="203016" y="1109896"/>
                  </a:lnTo>
                  <a:cubicBezTo>
                    <a:pt x="199325" y="1115895"/>
                    <a:pt x="193326" y="1120047"/>
                    <a:pt x="190558" y="1126968"/>
                  </a:cubicBezTo>
                  <a:cubicBezTo>
                    <a:pt x="190097" y="1144501"/>
                    <a:pt x="180407" y="1137119"/>
                    <a:pt x="173025" y="1132966"/>
                  </a:cubicBezTo>
                  <a:cubicBezTo>
                    <a:pt x="164258" y="1127429"/>
                    <a:pt x="155953" y="1120970"/>
                    <a:pt x="147186" y="1114972"/>
                  </a:cubicBezTo>
                  <a:cubicBezTo>
                    <a:pt x="134267" y="1108051"/>
                    <a:pt x="119502" y="1116817"/>
                    <a:pt x="107045" y="1109896"/>
                  </a:cubicBezTo>
                  <a:cubicBezTo>
                    <a:pt x="83052" y="1105282"/>
                    <a:pt x="59521" y="1099284"/>
                    <a:pt x="41987" y="1080828"/>
                  </a:cubicBezTo>
                  <a:cubicBezTo>
                    <a:pt x="31837" y="1077137"/>
                    <a:pt x="29068" y="1066525"/>
                    <a:pt x="22147" y="1059604"/>
                  </a:cubicBezTo>
                  <a:lnTo>
                    <a:pt x="21224" y="1057758"/>
                  </a:lnTo>
                  <a:lnTo>
                    <a:pt x="19379" y="1058220"/>
                  </a:lnTo>
                  <a:cubicBezTo>
                    <a:pt x="8305" y="1058220"/>
                    <a:pt x="4614" y="1049453"/>
                    <a:pt x="0" y="1042071"/>
                  </a:cubicBezTo>
                  <a:cubicBezTo>
                    <a:pt x="0" y="1038379"/>
                    <a:pt x="0" y="1034688"/>
                    <a:pt x="0" y="1030997"/>
                  </a:cubicBezTo>
                  <a:cubicBezTo>
                    <a:pt x="16610" y="1000545"/>
                    <a:pt x="47524" y="983473"/>
                    <a:pt x="67826" y="956712"/>
                  </a:cubicBezTo>
                  <a:cubicBezTo>
                    <a:pt x="96894" y="918877"/>
                    <a:pt x="131037" y="884733"/>
                    <a:pt x="159183" y="845976"/>
                  </a:cubicBezTo>
                  <a:cubicBezTo>
                    <a:pt x="178562" y="819215"/>
                    <a:pt x="189174" y="791531"/>
                    <a:pt x="165181" y="761078"/>
                  </a:cubicBezTo>
                  <a:cubicBezTo>
                    <a:pt x="156876" y="750928"/>
                    <a:pt x="160106" y="739393"/>
                    <a:pt x="165642" y="729242"/>
                  </a:cubicBezTo>
                  <a:cubicBezTo>
                    <a:pt x="196556" y="675719"/>
                    <a:pt x="221472" y="618044"/>
                    <a:pt x="264382" y="572366"/>
                  </a:cubicBezTo>
                  <a:cubicBezTo>
                    <a:pt x="275917" y="559908"/>
                    <a:pt x="280069" y="545605"/>
                    <a:pt x="280992" y="528994"/>
                  </a:cubicBezTo>
                  <a:cubicBezTo>
                    <a:pt x="282838" y="496696"/>
                    <a:pt x="288836" y="465321"/>
                    <a:pt x="306831" y="437637"/>
                  </a:cubicBezTo>
                  <a:cubicBezTo>
                    <a:pt x="317904" y="420104"/>
                    <a:pt x="332208" y="406724"/>
                    <a:pt x="355739" y="414106"/>
                  </a:cubicBezTo>
                  <a:cubicBezTo>
                    <a:pt x="360353" y="417797"/>
                    <a:pt x="364506" y="422411"/>
                    <a:pt x="370965" y="421488"/>
                  </a:cubicBezTo>
                  <a:cubicBezTo>
                    <a:pt x="376963" y="422411"/>
                    <a:pt x="381577" y="425180"/>
                    <a:pt x="384346" y="430716"/>
                  </a:cubicBezTo>
                  <a:cubicBezTo>
                    <a:pt x="384807" y="432562"/>
                    <a:pt x="386191" y="433485"/>
                    <a:pt x="388037" y="432562"/>
                  </a:cubicBezTo>
                  <a:cubicBezTo>
                    <a:pt x="394035" y="433485"/>
                    <a:pt x="398649" y="435792"/>
                    <a:pt x="401417" y="441790"/>
                  </a:cubicBezTo>
                  <a:cubicBezTo>
                    <a:pt x="402340" y="443636"/>
                    <a:pt x="403724" y="444097"/>
                    <a:pt x="405570" y="443636"/>
                  </a:cubicBezTo>
                  <a:cubicBezTo>
                    <a:pt x="424949" y="447327"/>
                    <a:pt x="443866" y="448250"/>
                    <a:pt x="463245" y="443174"/>
                  </a:cubicBezTo>
                  <a:lnTo>
                    <a:pt x="463245" y="443174"/>
                  </a:lnTo>
                  <a:cubicBezTo>
                    <a:pt x="466936" y="433946"/>
                    <a:pt x="472934" y="427025"/>
                    <a:pt x="480778" y="421027"/>
                  </a:cubicBezTo>
                  <a:lnTo>
                    <a:pt x="480778" y="421027"/>
                  </a:lnTo>
                  <a:cubicBezTo>
                    <a:pt x="484469" y="407185"/>
                    <a:pt x="486315" y="392420"/>
                    <a:pt x="502003" y="386422"/>
                  </a:cubicBezTo>
                  <a:lnTo>
                    <a:pt x="502464" y="385961"/>
                  </a:lnTo>
                  <a:cubicBezTo>
                    <a:pt x="506155" y="374887"/>
                    <a:pt x="513537" y="367505"/>
                    <a:pt x="525072" y="364275"/>
                  </a:cubicBezTo>
                  <a:lnTo>
                    <a:pt x="525534" y="364275"/>
                  </a:lnTo>
                  <a:cubicBezTo>
                    <a:pt x="527841" y="355508"/>
                    <a:pt x="537530" y="357815"/>
                    <a:pt x="542606" y="353201"/>
                  </a:cubicBezTo>
                  <a:lnTo>
                    <a:pt x="542606" y="353201"/>
                  </a:lnTo>
                  <a:cubicBezTo>
                    <a:pt x="548142" y="348587"/>
                    <a:pt x="553679" y="347664"/>
                    <a:pt x="559677" y="352740"/>
                  </a:cubicBezTo>
                  <a:cubicBezTo>
                    <a:pt x="561062" y="354124"/>
                    <a:pt x="562446" y="354585"/>
                    <a:pt x="564291" y="353663"/>
                  </a:cubicBezTo>
                  <a:cubicBezTo>
                    <a:pt x="569828" y="357815"/>
                    <a:pt x="579056" y="355047"/>
                    <a:pt x="582286" y="363352"/>
                  </a:cubicBezTo>
                  <a:cubicBezTo>
                    <a:pt x="582747" y="365198"/>
                    <a:pt x="583670" y="366120"/>
                    <a:pt x="585516" y="365198"/>
                  </a:cubicBezTo>
                  <a:cubicBezTo>
                    <a:pt x="598896" y="367043"/>
                    <a:pt x="605817" y="375810"/>
                    <a:pt x="609970" y="387806"/>
                  </a:cubicBezTo>
                  <a:cubicBezTo>
                    <a:pt x="618737" y="401648"/>
                    <a:pt x="624735" y="381808"/>
                    <a:pt x="632579" y="385961"/>
                  </a:cubicBezTo>
                  <a:cubicBezTo>
                    <a:pt x="638577" y="373503"/>
                    <a:pt x="647805" y="364275"/>
                    <a:pt x="660724" y="358738"/>
                  </a:cubicBezTo>
                  <a:cubicBezTo>
                    <a:pt x="664415" y="356431"/>
                    <a:pt x="668568" y="354585"/>
                    <a:pt x="672259" y="352278"/>
                  </a:cubicBezTo>
                  <a:cubicBezTo>
                    <a:pt x="679180" y="336129"/>
                    <a:pt x="692099" y="329208"/>
                    <a:pt x="708248" y="325517"/>
                  </a:cubicBezTo>
                  <a:cubicBezTo>
                    <a:pt x="711478" y="322749"/>
                    <a:pt x="714246" y="320442"/>
                    <a:pt x="717476" y="317673"/>
                  </a:cubicBezTo>
                  <a:cubicBezTo>
                    <a:pt x="721167" y="309368"/>
                    <a:pt x="730395" y="311214"/>
                    <a:pt x="736855" y="308445"/>
                  </a:cubicBezTo>
                  <a:lnTo>
                    <a:pt x="739162" y="308445"/>
                  </a:lnTo>
                  <a:lnTo>
                    <a:pt x="740085" y="306600"/>
                  </a:lnTo>
                  <a:cubicBezTo>
                    <a:pt x="742392" y="301063"/>
                    <a:pt x="747006" y="298295"/>
                    <a:pt x="753004" y="296911"/>
                  </a:cubicBezTo>
                  <a:cubicBezTo>
                    <a:pt x="759925" y="292758"/>
                    <a:pt x="766846" y="288144"/>
                    <a:pt x="774228" y="283991"/>
                  </a:cubicBezTo>
                  <a:cubicBezTo>
                    <a:pt x="777919" y="271995"/>
                    <a:pt x="790377" y="279839"/>
                    <a:pt x="796837" y="273841"/>
                  </a:cubicBezTo>
                  <a:lnTo>
                    <a:pt x="796837" y="273841"/>
                  </a:lnTo>
                  <a:cubicBezTo>
                    <a:pt x="802835" y="264613"/>
                    <a:pt x="813447" y="266458"/>
                    <a:pt x="822214" y="263228"/>
                  </a:cubicBezTo>
                  <a:lnTo>
                    <a:pt x="824059" y="263690"/>
                  </a:lnTo>
                  <a:lnTo>
                    <a:pt x="824982" y="261844"/>
                  </a:lnTo>
                  <a:cubicBezTo>
                    <a:pt x="828673" y="246618"/>
                    <a:pt x="843899" y="250771"/>
                    <a:pt x="853127" y="245695"/>
                  </a:cubicBezTo>
                  <a:cubicBezTo>
                    <a:pt x="892808" y="228162"/>
                    <a:pt x="932027" y="211090"/>
                    <a:pt x="971707" y="193557"/>
                  </a:cubicBezTo>
                  <a:cubicBezTo>
                    <a:pt x="974014" y="188482"/>
                    <a:pt x="978167" y="185713"/>
                    <a:pt x="983242" y="183406"/>
                  </a:cubicBezTo>
                  <a:cubicBezTo>
                    <a:pt x="992470" y="179254"/>
                    <a:pt x="1002159" y="175101"/>
                    <a:pt x="1011387" y="170948"/>
                  </a:cubicBezTo>
                  <a:cubicBezTo>
                    <a:pt x="1019693" y="157568"/>
                    <a:pt x="1033996" y="153877"/>
                    <a:pt x="1047838" y="150185"/>
                  </a:cubicBezTo>
                  <a:cubicBezTo>
                    <a:pt x="1049684" y="150647"/>
                    <a:pt x="1050606" y="149724"/>
                    <a:pt x="1050606" y="147878"/>
                  </a:cubicBezTo>
                  <a:cubicBezTo>
                    <a:pt x="1053375" y="141880"/>
                    <a:pt x="1058450" y="139573"/>
                    <a:pt x="1064448" y="139112"/>
                  </a:cubicBezTo>
                  <a:cubicBezTo>
                    <a:pt x="1070908" y="136805"/>
                    <a:pt x="1077829" y="134037"/>
                    <a:pt x="1084289" y="131730"/>
                  </a:cubicBezTo>
                  <a:cubicBezTo>
                    <a:pt x="1091210" y="119272"/>
                    <a:pt x="1099515" y="108198"/>
                    <a:pt x="1114741" y="104968"/>
                  </a:cubicBezTo>
                  <a:cubicBezTo>
                    <a:pt x="1119816" y="102661"/>
                    <a:pt x="1124430" y="100354"/>
                    <a:pt x="1129506" y="97586"/>
                  </a:cubicBezTo>
                  <a:cubicBezTo>
                    <a:pt x="1131813" y="88819"/>
                    <a:pt x="1141502" y="92049"/>
                    <a:pt x="1145655" y="86974"/>
                  </a:cubicBezTo>
                  <a:lnTo>
                    <a:pt x="1146116" y="86512"/>
                  </a:lnTo>
                  <a:cubicBezTo>
                    <a:pt x="1149346" y="77746"/>
                    <a:pt x="1158574" y="79591"/>
                    <a:pt x="1165033" y="76362"/>
                  </a:cubicBezTo>
                  <a:cubicBezTo>
                    <a:pt x="1166879" y="77284"/>
                    <a:pt x="1168263" y="76823"/>
                    <a:pt x="1168725" y="74516"/>
                  </a:cubicBezTo>
                  <a:cubicBezTo>
                    <a:pt x="1171032" y="68518"/>
                    <a:pt x="1176107" y="65749"/>
                    <a:pt x="1182105" y="65288"/>
                  </a:cubicBezTo>
                  <a:cubicBezTo>
                    <a:pt x="1233782" y="36220"/>
                    <a:pt x="1290995" y="25608"/>
                    <a:pt x="1348209" y="14534"/>
                  </a:cubicBezTo>
                  <a:cubicBezTo>
                    <a:pt x="1358360" y="12689"/>
                    <a:pt x="1368049" y="10382"/>
                    <a:pt x="1377738" y="8075"/>
                  </a:cubicBezTo>
                  <a:cubicBezTo>
                    <a:pt x="1387428" y="2538"/>
                    <a:pt x="1398501" y="8075"/>
                    <a:pt x="1408191" y="3461"/>
                  </a:cubicBezTo>
                  <a:lnTo>
                    <a:pt x="1410498" y="3922"/>
                  </a:lnTo>
                  <a:lnTo>
                    <a:pt x="1411882" y="2076"/>
                  </a:lnTo>
                  <a:cubicBezTo>
                    <a:pt x="1415573" y="-692"/>
                    <a:pt x="1419726" y="-692"/>
                    <a:pt x="1423417" y="2076"/>
                  </a:cubicBezTo>
                  <a:cubicBezTo>
                    <a:pt x="1429877" y="4383"/>
                    <a:pt x="1436336" y="5306"/>
                    <a:pt x="1443257" y="2999"/>
                  </a:cubicBezTo>
                  <a:cubicBezTo>
                    <a:pt x="1471864" y="8075"/>
                    <a:pt x="1500471" y="3922"/>
                    <a:pt x="1529078" y="5768"/>
                  </a:cubicBezTo>
                  <a:cubicBezTo>
                    <a:pt x="1539228" y="6229"/>
                    <a:pt x="1549379" y="3461"/>
                    <a:pt x="1559069" y="8075"/>
                  </a:cubicBezTo>
                  <a:cubicBezTo>
                    <a:pt x="1569681" y="12227"/>
                    <a:pt x="1579831" y="16380"/>
                    <a:pt x="1591828" y="14534"/>
                  </a:cubicBezTo>
                  <a:cubicBezTo>
                    <a:pt x="1595058" y="17303"/>
                    <a:pt x="1600594" y="15457"/>
                    <a:pt x="1602440" y="20532"/>
                  </a:cubicBezTo>
                  <a:cubicBezTo>
                    <a:pt x="1612129" y="37143"/>
                    <a:pt x="1633354" y="35758"/>
                    <a:pt x="1646273" y="38527"/>
                  </a:cubicBezTo>
                  <a:cubicBezTo>
                    <a:pt x="1680417" y="45909"/>
                    <a:pt x="1708562" y="65288"/>
                    <a:pt x="1740398" y="76362"/>
                  </a:cubicBezTo>
                  <a:cubicBezTo>
                    <a:pt x="1744090" y="83283"/>
                    <a:pt x="1758854" y="73593"/>
                    <a:pt x="1757932" y="87435"/>
                  </a:cubicBezTo>
                  <a:cubicBezTo>
                    <a:pt x="1756547" y="96202"/>
                    <a:pt x="1762084" y="94356"/>
                    <a:pt x="1767160" y="93433"/>
                  </a:cubicBezTo>
                  <a:cubicBezTo>
                    <a:pt x="1773158" y="97125"/>
                    <a:pt x="1782386" y="94818"/>
                    <a:pt x="1785615" y="103584"/>
                  </a:cubicBezTo>
                  <a:cubicBezTo>
                    <a:pt x="1807301" y="118349"/>
                    <a:pt x="1831294" y="125731"/>
                    <a:pt x="1857132" y="127577"/>
                  </a:cubicBezTo>
                  <a:cubicBezTo>
                    <a:pt x="1870513" y="133575"/>
                    <a:pt x="1885278" y="126193"/>
                    <a:pt x="1898658" y="132191"/>
                  </a:cubicBezTo>
                  <a:cubicBezTo>
                    <a:pt x="1908809" y="134498"/>
                    <a:pt x="1918960" y="136344"/>
                    <a:pt x="1929111" y="132652"/>
                  </a:cubicBezTo>
                  <a:cubicBezTo>
                    <a:pt x="1957718" y="136805"/>
                    <a:pt x="1985863" y="136805"/>
                    <a:pt x="2014470" y="132652"/>
                  </a:cubicBezTo>
                  <a:cubicBezTo>
                    <a:pt x="2022775" y="135882"/>
                    <a:pt x="2031080" y="134037"/>
                    <a:pt x="2039385" y="132191"/>
                  </a:cubicBezTo>
                  <a:cubicBezTo>
                    <a:pt x="2052304" y="125731"/>
                    <a:pt x="2067069" y="133575"/>
                    <a:pt x="2080450" y="127116"/>
                  </a:cubicBezTo>
                  <a:cubicBezTo>
                    <a:pt x="2155196" y="113274"/>
                    <a:pt x="2229482" y="99893"/>
                    <a:pt x="2304229" y="86051"/>
                  </a:cubicBezTo>
                  <a:cubicBezTo>
                    <a:pt x="2321300" y="82821"/>
                    <a:pt x="2338833" y="79130"/>
                    <a:pt x="2355905" y="75439"/>
                  </a:cubicBezTo>
                  <a:cubicBezTo>
                    <a:pt x="2371593" y="69441"/>
                    <a:pt x="2388665" y="76823"/>
                    <a:pt x="2404352" y="70825"/>
                  </a:cubicBezTo>
                  <a:cubicBezTo>
                    <a:pt x="2412657" y="70363"/>
                    <a:pt x="2420963" y="70363"/>
                    <a:pt x="2429729" y="69902"/>
                  </a:cubicBezTo>
                  <a:cubicBezTo>
                    <a:pt x="2460181" y="63442"/>
                    <a:pt x="2492018" y="71748"/>
                    <a:pt x="2522470" y="65288"/>
                  </a:cubicBezTo>
                  <a:cubicBezTo>
                    <a:pt x="2534005" y="67595"/>
                    <a:pt x="2546002" y="67595"/>
                    <a:pt x="2557537" y="65288"/>
                  </a:cubicBezTo>
                  <a:cubicBezTo>
                    <a:pt x="2566765" y="70363"/>
                    <a:pt x="2578300" y="64827"/>
                    <a:pt x="2587528" y="69902"/>
                  </a:cubicBezTo>
                  <a:cubicBezTo>
                    <a:pt x="2599524" y="76362"/>
                    <a:pt x="2612443" y="77284"/>
                    <a:pt x="2625362" y="76823"/>
                  </a:cubicBezTo>
                  <a:cubicBezTo>
                    <a:pt x="2636436" y="82821"/>
                    <a:pt x="2649355" y="75900"/>
                    <a:pt x="2660890" y="81437"/>
                  </a:cubicBezTo>
                  <a:cubicBezTo>
                    <a:pt x="2665965" y="81898"/>
                    <a:pt x="2671041" y="81898"/>
                    <a:pt x="2675655" y="82360"/>
                  </a:cubicBezTo>
                  <a:cubicBezTo>
                    <a:pt x="2687190" y="87897"/>
                    <a:pt x="2700109" y="81437"/>
                    <a:pt x="2711644" y="86974"/>
                  </a:cubicBezTo>
                  <a:cubicBezTo>
                    <a:pt x="2719488" y="94818"/>
                    <a:pt x="2729639" y="92972"/>
                    <a:pt x="2739328" y="92972"/>
                  </a:cubicBezTo>
                  <a:cubicBezTo>
                    <a:pt x="2746710" y="97586"/>
                    <a:pt x="2757784" y="94356"/>
                    <a:pt x="2761937" y="104968"/>
                  </a:cubicBezTo>
                  <a:cubicBezTo>
                    <a:pt x="2783161" y="115581"/>
                    <a:pt x="2804847" y="123424"/>
                    <a:pt x="2828378" y="127116"/>
                  </a:cubicBezTo>
                  <a:cubicBezTo>
                    <a:pt x="2836683" y="130807"/>
                    <a:pt x="2847296" y="128038"/>
                    <a:pt x="2852832" y="137266"/>
                  </a:cubicBezTo>
                  <a:cubicBezTo>
                    <a:pt x="2879132" y="148801"/>
                    <a:pt x="2904971" y="160336"/>
                    <a:pt x="2931270" y="171871"/>
                  </a:cubicBezTo>
                  <a:cubicBezTo>
                    <a:pt x="2938191" y="177408"/>
                    <a:pt x="2950649" y="170026"/>
                    <a:pt x="2954340" y="182022"/>
                  </a:cubicBezTo>
                  <a:cubicBezTo>
                    <a:pt x="2976949" y="195864"/>
                    <a:pt x="3000942" y="208322"/>
                    <a:pt x="3025857" y="217550"/>
                  </a:cubicBezTo>
                  <a:cubicBezTo>
                    <a:pt x="3031855" y="218473"/>
                    <a:pt x="3036469" y="220780"/>
                    <a:pt x="3039238" y="226778"/>
                  </a:cubicBezTo>
                  <a:cubicBezTo>
                    <a:pt x="3046620" y="234160"/>
                    <a:pt x="3055387" y="238313"/>
                    <a:pt x="3065537" y="240158"/>
                  </a:cubicBezTo>
                  <a:cubicBezTo>
                    <a:pt x="3072458" y="241081"/>
                    <a:pt x="3076150" y="245234"/>
                    <a:pt x="3078457" y="251232"/>
                  </a:cubicBezTo>
                  <a:cubicBezTo>
                    <a:pt x="3081225" y="258614"/>
                    <a:pt x="3088607" y="259076"/>
                    <a:pt x="3094144" y="262767"/>
                  </a:cubicBezTo>
                  <a:cubicBezTo>
                    <a:pt x="3115369" y="272456"/>
                    <a:pt x="3130595" y="289528"/>
                    <a:pt x="3143975" y="308445"/>
                  </a:cubicBezTo>
                  <a:cubicBezTo>
                    <a:pt x="3145821" y="310291"/>
                    <a:pt x="3148128" y="312137"/>
                    <a:pt x="3149973" y="313982"/>
                  </a:cubicBezTo>
                  <a:cubicBezTo>
                    <a:pt x="3182733" y="332900"/>
                    <a:pt x="3208571" y="358277"/>
                    <a:pt x="3223797" y="393804"/>
                  </a:cubicBezTo>
                  <a:cubicBezTo>
                    <a:pt x="3238101" y="401648"/>
                    <a:pt x="3252404" y="410415"/>
                    <a:pt x="3257941" y="427487"/>
                  </a:cubicBezTo>
                  <a:lnTo>
                    <a:pt x="3258864" y="426564"/>
                  </a:lnTo>
                  <a:lnTo>
                    <a:pt x="3257941" y="427487"/>
                  </a:lnTo>
                  <a:cubicBezTo>
                    <a:pt x="3277320" y="442713"/>
                    <a:pt x="3291623" y="462091"/>
                    <a:pt x="3303619" y="483777"/>
                  </a:cubicBezTo>
                  <a:lnTo>
                    <a:pt x="3303619" y="483777"/>
                  </a:lnTo>
                  <a:cubicBezTo>
                    <a:pt x="3343761" y="514230"/>
                    <a:pt x="3367754" y="555756"/>
                    <a:pt x="3383441" y="602357"/>
                  </a:cubicBezTo>
                  <a:cubicBezTo>
                    <a:pt x="3383903" y="612969"/>
                    <a:pt x="3388978" y="621736"/>
                    <a:pt x="3393592" y="630502"/>
                  </a:cubicBezTo>
                  <a:cubicBezTo>
                    <a:pt x="3400513" y="633732"/>
                    <a:pt x="3400975" y="641114"/>
                    <a:pt x="3404666" y="646651"/>
                  </a:cubicBezTo>
                  <a:cubicBezTo>
                    <a:pt x="3406050" y="650342"/>
                    <a:pt x="3406973" y="654495"/>
                    <a:pt x="3406973" y="658648"/>
                  </a:cubicBezTo>
                  <a:cubicBezTo>
                    <a:pt x="3407896" y="671105"/>
                    <a:pt x="3406973" y="683102"/>
                    <a:pt x="3401436" y="694175"/>
                  </a:cubicBezTo>
                  <a:cubicBezTo>
                    <a:pt x="3400513" y="696482"/>
                    <a:pt x="3399129" y="698789"/>
                    <a:pt x="3397745" y="701096"/>
                  </a:cubicBezTo>
                  <a:cubicBezTo>
                    <a:pt x="3387133" y="714016"/>
                    <a:pt x="3394054" y="726473"/>
                    <a:pt x="3399590" y="738470"/>
                  </a:cubicBezTo>
                  <a:cubicBezTo>
                    <a:pt x="3402359" y="745852"/>
                    <a:pt x="3404666" y="753235"/>
                    <a:pt x="3406511" y="761078"/>
                  </a:cubicBezTo>
                  <a:cubicBezTo>
                    <a:pt x="3408357" y="775382"/>
                    <a:pt x="3412048" y="789224"/>
                    <a:pt x="3416201" y="803527"/>
                  </a:cubicBezTo>
                  <a:cubicBezTo>
                    <a:pt x="3418969" y="813678"/>
                    <a:pt x="3422199" y="822906"/>
                    <a:pt x="3427274" y="832134"/>
                  </a:cubicBezTo>
                  <a:cubicBezTo>
                    <a:pt x="3431888" y="841362"/>
                    <a:pt x="3435580" y="851051"/>
                    <a:pt x="3434657" y="861663"/>
                  </a:cubicBezTo>
                  <a:cubicBezTo>
                    <a:pt x="3435118" y="872276"/>
                    <a:pt x="3438809" y="881965"/>
                    <a:pt x="3445730" y="889809"/>
                  </a:cubicBezTo>
                  <a:cubicBezTo>
                    <a:pt x="3450344" y="909187"/>
                    <a:pt x="3450806" y="929028"/>
                    <a:pt x="3456804" y="947945"/>
                  </a:cubicBezTo>
                  <a:cubicBezTo>
                    <a:pt x="3458188" y="953020"/>
                    <a:pt x="3460034" y="958096"/>
                    <a:pt x="3461418" y="962710"/>
                  </a:cubicBezTo>
                  <a:cubicBezTo>
                    <a:pt x="3463725" y="969169"/>
                    <a:pt x="3465571" y="975168"/>
                    <a:pt x="3467416" y="981627"/>
                  </a:cubicBezTo>
                  <a:cubicBezTo>
                    <a:pt x="3469723" y="990855"/>
                    <a:pt x="3470185" y="1000545"/>
                    <a:pt x="3473414" y="1009773"/>
                  </a:cubicBezTo>
                  <a:cubicBezTo>
                    <a:pt x="3474799" y="1015309"/>
                    <a:pt x="3475721" y="1020846"/>
                    <a:pt x="3475721" y="1026844"/>
                  </a:cubicBezTo>
                  <a:cubicBezTo>
                    <a:pt x="3476183" y="1042993"/>
                    <a:pt x="3474337" y="1059142"/>
                    <a:pt x="3478490" y="1075291"/>
                  </a:cubicBezTo>
                  <a:cubicBezTo>
                    <a:pt x="3478951" y="1081290"/>
                    <a:pt x="3480335" y="1086826"/>
                    <a:pt x="3481258" y="1092825"/>
                  </a:cubicBezTo>
                  <a:cubicBezTo>
                    <a:pt x="3482181" y="1107589"/>
                    <a:pt x="3479874" y="1122354"/>
                    <a:pt x="3484488" y="1136657"/>
                  </a:cubicBezTo>
                  <a:cubicBezTo>
                    <a:pt x="3485872" y="1140810"/>
                    <a:pt x="3486334" y="1145424"/>
                    <a:pt x="3486795" y="1149577"/>
                  </a:cubicBezTo>
                  <a:cubicBezTo>
                    <a:pt x="3487718" y="1162496"/>
                    <a:pt x="3485872" y="1175415"/>
                    <a:pt x="3490025" y="1187873"/>
                  </a:cubicBezTo>
                  <a:cubicBezTo>
                    <a:pt x="3490948" y="1192025"/>
                    <a:pt x="3491870" y="1196178"/>
                    <a:pt x="3492332" y="1200331"/>
                  </a:cubicBezTo>
                  <a:cubicBezTo>
                    <a:pt x="3492793" y="1210020"/>
                    <a:pt x="3492793" y="1220171"/>
                    <a:pt x="3496023" y="1229399"/>
                  </a:cubicBezTo>
                  <a:cubicBezTo>
                    <a:pt x="3501560" y="1261235"/>
                    <a:pt x="3512172" y="1292149"/>
                    <a:pt x="3518632" y="1323524"/>
                  </a:cubicBezTo>
                  <a:cubicBezTo>
                    <a:pt x="3521400" y="1335982"/>
                    <a:pt x="3526475" y="1347517"/>
                    <a:pt x="3532474" y="1358590"/>
                  </a:cubicBezTo>
                  <a:cubicBezTo>
                    <a:pt x="3533858" y="1360436"/>
                    <a:pt x="3534781" y="1362743"/>
                    <a:pt x="3535703" y="1365050"/>
                  </a:cubicBezTo>
                  <a:cubicBezTo>
                    <a:pt x="3538010" y="1369203"/>
                    <a:pt x="3540317" y="1372894"/>
                    <a:pt x="3543547" y="1376585"/>
                  </a:cubicBezTo>
                  <a:cubicBezTo>
                    <a:pt x="3545393" y="1378431"/>
                    <a:pt x="3546777" y="1380276"/>
                    <a:pt x="3548161" y="1382122"/>
                  </a:cubicBezTo>
                  <a:cubicBezTo>
                    <a:pt x="3554621" y="1392273"/>
                    <a:pt x="3559696" y="1403346"/>
                    <a:pt x="3567540" y="1412574"/>
                  </a:cubicBezTo>
                  <a:cubicBezTo>
                    <a:pt x="3568924" y="1414420"/>
                    <a:pt x="3570308" y="1416727"/>
                    <a:pt x="3571693" y="1419034"/>
                  </a:cubicBezTo>
                  <a:cubicBezTo>
                    <a:pt x="3591071" y="1440720"/>
                    <a:pt x="3597070" y="1469326"/>
                    <a:pt x="3611373" y="1494242"/>
                  </a:cubicBezTo>
                  <a:cubicBezTo>
                    <a:pt x="3612757" y="1496549"/>
                    <a:pt x="3613680" y="1499317"/>
                    <a:pt x="3614141" y="1501624"/>
                  </a:cubicBezTo>
                  <a:cubicBezTo>
                    <a:pt x="3614603" y="1508545"/>
                    <a:pt x="3618755" y="1514544"/>
                    <a:pt x="3620601" y="1521003"/>
                  </a:cubicBezTo>
                  <a:cubicBezTo>
                    <a:pt x="3623369" y="1533922"/>
                    <a:pt x="3626599" y="1546380"/>
                    <a:pt x="3627983" y="1559761"/>
                  </a:cubicBezTo>
                  <a:cubicBezTo>
                    <a:pt x="3628445" y="1582831"/>
                    <a:pt x="3628906" y="1606362"/>
                    <a:pt x="3627522" y="1629432"/>
                  </a:cubicBezTo>
                  <a:cubicBezTo>
                    <a:pt x="3625215" y="1646965"/>
                    <a:pt x="3614141" y="1657577"/>
                    <a:pt x="3599377" y="1665421"/>
                  </a:cubicBezTo>
                  <a:cubicBezTo>
                    <a:pt x="3591071" y="1670497"/>
                    <a:pt x="3582305" y="1675572"/>
                    <a:pt x="3574461" y="1681570"/>
                  </a:cubicBezTo>
                  <a:cubicBezTo>
                    <a:pt x="3572615" y="1682954"/>
                    <a:pt x="3570770" y="1683877"/>
                    <a:pt x="3568463" y="1685261"/>
                  </a:cubicBezTo>
                  <a:cubicBezTo>
                    <a:pt x="3563387" y="1687568"/>
                    <a:pt x="3559235" y="1691260"/>
                    <a:pt x="3554621" y="1694489"/>
                  </a:cubicBezTo>
                  <a:cubicBezTo>
                    <a:pt x="3552775" y="1695874"/>
                    <a:pt x="3550930" y="1696796"/>
                    <a:pt x="3549084" y="1698181"/>
                  </a:cubicBezTo>
                  <a:cubicBezTo>
                    <a:pt x="3545393" y="1700488"/>
                    <a:pt x="3541702" y="1703256"/>
                    <a:pt x="3538010" y="1706024"/>
                  </a:cubicBezTo>
                  <a:cubicBezTo>
                    <a:pt x="3536165" y="1707409"/>
                    <a:pt x="3534319" y="1708331"/>
                    <a:pt x="3532474" y="1709716"/>
                  </a:cubicBezTo>
                  <a:cubicBezTo>
                    <a:pt x="3528782" y="1712023"/>
                    <a:pt x="3525091" y="1714791"/>
                    <a:pt x="3521400" y="1717098"/>
                  </a:cubicBezTo>
                  <a:cubicBezTo>
                    <a:pt x="3517709" y="1719405"/>
                    <a:pt x="3514018" y="1721251"/>
                    <a:pt x="3510326" y="1724019"/>
                  </a:cubicBezTo>
                  <a:cubicBezTo>
                    <a:pt x="3506174" y="1727249"/>
                    <a:pt x="3502483" y="1731401"/>
                    <a:pt x="3497869" y="1734631"/>
                  </a:cubicBezTo>
                  <a:cubicBezTo>
                    <a:pt x="3496023" y="1736015"/>
                    <a:pt x="3494177" y="1736938"/>
                    <a:pt x="3492332" y="1737861"/>
                  </a:cubicBezTo>
                  <a:cubicBezTo>
                    <a:pt x="3487256" y="1740168"/>
                    <a:pt x="3482181" y="1742936"/>
                    <a:pt x="3477567" y="1746166"/>
                  </a:cubicBezTo>
                  <a:cubicBezTo>
                    <a:pt x="3475721" y="1747550"/>
                    <a:pt x="3473414" y="1748935"/>
                    <a:pt x="3471569" y="1750319"/>
                  </a:cubicBezTo>
                  <a:cubicBezTo>
                    <a:pt x="3463264" y="1754471"/>
                    <a:pt x="3454958" y="1757701"/>
                    <a:pt x="3445730" y="1759547"/>
                  </a:cubicBezTo>
                  <a:cubicBezTo>
                    <a:pt x="3441116" y="1760008"/>
                    <a:pt x="3436964" y="1759547"/>
                    <a:pt x="3432350" y="1758624"/>
                  </a:cubicBezTo>
                  <a:cubicBezTo>
                    <a:pt x="3385287" y="1755856"/>
                    <a:pt x="3338224" y="1758163"/>
                    <a:pt x="3291162" y="1757240"/>
                  </a:cubicBezTo>
                  <a:cubicBezTo>
                    <a:pt x="3280088" y="1757701"/>
                    <a:pt x="3269476" y="1755394"/>
                    <a:pt x="3259325" y="1750780"/>
                  </a:cubicBezTo>
                  <a:cubicBezTo>
                    <a:pt x="3249174" y="1744321"/>
                    <a:pt x="3237639" y="1745243"/>
                    <a:pt x="3226104" y="1744782"/>
                  </a:cubicBezTo>
                  <a:cubicBezTo>
                    <a:pt x="3219183" y="1744321"/>
                    <a:pt x="3212262" y="1742936"/>
                    <a:pt x="3206264" y="1739245"/>
                  </a:cubicBezTo>
                  <a:cubicBezTo>
                    <a:pt x="3201189" y="1736015"/>
                    <a:pt x="3196575" y="1734170"/>
                    <a:pt x="3190577" y="1735093"/>
                  </a:cubicBezTo>
                  <a:cubicBezTo>
                    <a:pt x="3182271" y="1736015"/>
                    <a:pt x="3174889" y="1736938"/>
                    <a:pt x="3171198" y="1724942"/>
                  </a:cubicBezTo>
                  <a:cubicBezTo>
                    <a:pt x="3161970" y="1694028"/>
                    <a:pt x="3161047" y="1694489"/>
                    <a:pt x="3170736" y="1684339"/>
                  </a:cubicBezTo>
                  <a:cubicBezTo>
                    <a:pt x="3182733" y="1671419"/>
                    <a:pt x="3196575" y="1659884"/>
                    <a:pt x="3209033" y="1646965"/>
                  </a:cubicBezTo>
                  <a:cubicBezTo>
                    <a:pt x="3210878" y="1645120"/>
                    <a:pt x="3213185" y="1643735"/>
                    <a:pt x="3215031" y="1642813"/>
                  </a:cubicBezTo>
                  <a:cubicBezTo>
                    <a:pt x="3223797" y="1638199"/>
                    <a:pt x="3231641" y="1632200"/>
                    <a:pt x="3240408" y="1627586"/>
                  </a:cubicBezTo>
                  <a:cubicBezTo>
                    <a:pt x="3242715" y="1626202"/>
                    <a:pt x="3245022" y="1625279"/>
                    <a:pt x="3247329" y="1624357"/>
                  </a:cubicBezTo>
                  <a:cubicBezTo>
                    <a:pt x="3255634" y="1621127"/>
                    <a:pt x="3263939" y="1618358"/>
                    <a:pt x="3272244" y="1615129"/>
                  </a:cubicBezTo>
                  <a:cubicBezTo>
                    <a:pt x="3275935" y="1613744"/>
                    <a:pt x="3279627" y="1613283"/>
                    <a:pt x="3283779" y="1612360"/>
                  </a:cubicBezTo>
                  <a:cubicBezTo>
                    <a:pt x="3299005" y="1609130"/>
                    <a:pt x="3314693" y="1607285"/>
                    <a:pt x="3330381" y="1604055"/>
                  </a:cubicBezTo>
                  <a:cubicBezTo>
                    <a:pt x="3340993" y="1601287"/>
                    <a:pt x="3351605" y="1597595"/>
                    <a:pt x="3361294" y="1592059"/>
                  </a:cubicBezTo>
                  <a:cubicBezTo>
                    <a:pt x="3367754" y="1588829"/>
                    <a:pt x="3371445" y="1583753"/>
                    <a:pt x="3370984" y="1576371"/>
                  </a:cubicBezTo>
                  <a:cubicBezTo>
                    <a:pt x="3370522" y="1574064"/>
                    <a:pt x="3370061" y="1571757"/>
                    <a:pt x="3369599" y="1569450"/>
                  </a:cubicBezTo>
                  <a:cubicBezTo>
                    <a:pt x="3362678" y="1557915"/>
                    <a:pt x="3354373" y="1548687"/>
                    <a:pt x="3340070" y="1547303"/>
                  </a:cubicBezTo>
                  <a:cubicBezTo>
                    <a:pt x="3329458" y="1545919"/>
                    <a:pt x="3319307" y="1542228"/>
                    <a:pt x="3308695" y="1539459"/>
                  </a:cubicBezTo>
                  <a:cubicBezTo>
                    <a:pt x="3297621" y="1535307"/>
                    <a:pt x="3286548" y="1536691"/>
                    <a:pt x="3275474" y="1536691"/>
                  </a:cubicBezTo>
                  <a:cubicBezTo>
                    <a:pt x="3236255" y="1536691"/>
                    <a:pt x="3199343" y="1525617"/>
                    <a:pt x="3164738" y="1507623"/>
                  </a:cubicBezTo>
                  <a:cubicBezTo>
                    <a:pt x="3149512" y="1502086"/>
                    <a:pt x="3136132" y="1492858"/>
                    <a:pt x="3119983" y="1490551"/>
                  </a:cubicBezTo>
                  <a:cubicBezTo>
                    <a:pt x="3113523" y="1489628"/>
                    <a:pt x="3107525" y="1487321"/>
                    <a:pt x="3101988" y="1483630"/>
                  </a:cubicBezTo>
                  <a:cubicBezTo>
                    <a:pt x="3093683" y="1478093"/>
                    <a:pt x="3085839" y="1472556"/>
                    <a:pt x="3077534" y="1467019"/>
                  </a:cubicBezTo>
                  <a:cubicBezTo>
                    <a:pt x="3073381" y="1464712"/>
                    <a:pt x="3069690" y="1461944"/>
                    <a:pt x="3065999" y="1458714"/>
                  </a:cubicBezTo>
                  <a:cubicBezTo>
                    <a:pt x="3061846" y="1455023"/>
                    <a:pt x="3057694" y="1451793"/>
                    <a:pt x="3052157" y="1449486"/>
                  </a:cubicBezTo>
                  <a:cubicBezTo>
                    <a:pt x="3048004" y="1447641"/>
                    <a:pt x="3044313" y="1445334"/>
                    <a:pt x="3041083" y="1442104"/>
                  </a:cubicBezTo>
                  <a:cubicBezTo>
                    <a:pt x="3036931" y="1437028"/>
                    <a:pt x="3030933" y="1433337"/>
                    <a:pt x="3024934" y="1430569"/>
                  </a:cubicBezTo>
                  <a:cubicBezTo>
                    <a:pt x="3020782" y="1427800"/>
                    <a:pt x="3018475" y="1424109"/>
                    <a:pt x="3016629" y="1419495"/>
                  </a:cubicBezTo>
                  <a:cubicBezTo>
                    <a:pt x="3014322" y="1413958"/>
                    <a:pt x="3012015" y="1408883"/>
                    <a:pt x="3008785" y="1403808"/>
                  </a:cubicBezTo>
                  <a:cubicBezTo>
                    <a:pt x="3007401" y="1401962"/>
                    <a:pt x="3006017" y="1400116"/>
                    <a:pt x="3005094" y="1397809"/>
                  </a:cubicBezTo>
                  <a:cubicBezTo>
                    <a:pt x="3000019" y="1388581"/>
                    <a:pt x="2996328" y="1378431"/>
                    <a:pt x="2988945" y="1370587"/>
                  </a:cubicBezTo>
                  <a:cubicBezTo>
                    <a:pt x="2987561" y="1368741"/>
                    <a:pt x="2986177" y="1366896"/>
                    <a:pt x="2984793" y="1364589"/>
                  </a:cubicBezTo>
                  <a:cubicBezTo>
                    <a:pt x="2981101" y="1357206"/>
                    <a:pt x="2977410" y="1349824"/>
                    <a:pt x="2974180" y="1342441"/>
                  </a:cubicBezTo>
                  <a:cubicBezTo>
                    <a:pt x="2973258" y="1340134"/>
                    <a:pt x="2972335" y="1338289"/>
                    <a:pt x="2971412" y="1335982"/>
                  </a:cubicBezTo>
                  <a:cubicBezTo>
                    <a:pt x="2953417" y="1326293"/>
                    <a:pt x="2946958" y="1345210"/>
                    <a:pt x="2934500" y="1350285"/>
                  </a:cubicBezTo>
                  <a:cubicBezTo>
                    <a:pt x="2929425" y="1353515"/>
                    <a:pt x="2923427" y="1354899"/>
                    <a:pt x="2918813" y="1359052"/>
                  </a:cubicBezTo>
                  <a:cubicBezTo>
                    <a:pt x="2906816" y="1373355"/>
                    <a:pt x="2891129" y="1383967"/>
                    <a:pt x="2877287" y="1396425"/>
                  </a:cubicBezTo>
                  <a:cubicBezTo>
                    <a:pt x="2867136" y="1401962"/>
                    <a:pt x="2857446" y="1407499"/>
                    <a:pt x="2845911" y="1410267"/>
                  </a:cubicBezTo>
                  <a:cubicBezTo>
                    <a:pt x="2826533" y="1422264"/>
                    <a:pt x="2813152" y="1440720"/>
                    <a:pt x="2796080" y="1455484"/>
                  </a:cubicBezTo>
                  <a:cubicBezTo>
                    <a:pt x="2794235" y="1457330"/>
                    <a:pt x="2792389" y="1458714"/>
                    <a:pt x="2790543" y="1460098"/>
                  </a:cubicBezTo>
                  <a:cubicBezTo>
                    <a:pt x="2783622" y="1465174"/>
                    <a:pt x="2780854" y="1473018"/>
                    <a:pt x="2776240" y="1479939"/>
                  </a:cubicBezTo>
                  <a:cubicBezTo>
                    <a:pt x="2773933" y="1482707"/>
                    <a:pt x="2771165" y="1485014"/>
                    <a:pt x="2767935" y="1486860"/>
                  </a:cubicBezTo>
                  <a:cubicBezTo>
                    <a:pt x="2761475" y="1489167"/>
                    <a:pt x="2754093" y="1488244"/>
                    <a:pt x="2749479" y="1494703"/>
                  </a:cubicBezTo>
                  <a:cubicBezTo>
                    <a:pt x="2748095" y="1496549"/>
                    <a:pt x="2746249" y="1497933"/>
                    <a:pt x="2744403" y="1499317"/>
                  </a:cubicBezTo>
                  <a:cubicBezTo>
                    <a:pt x="2739789" y="1502547"/>
                    <a:pt x="2735637" y="1507161"/>
                    <a:pt x="2732868" y="1511775"/>
                  </a:cubicBezTo>
                  <a:cubicBezTo>
                    <a:pt x="2726870" y="1520080"/>
                    <a:pt x="2719949" y="1527001"/>
                    <a:pt x="2709337" y="1528847"/>
                  </a:cubicBezTo>
                  <a:cubicBezTo>
                    <a:pt x="2690881" y="1542228"/>
                    <a:pt x="2674732" y="1557454"/>
                    <a:pt x="2665043" y="1579139"/>
                  </a:cubicBezTo>
                  <a:cubicBezTo>
                    <a:pt x="2661813" y="1584676"/>
                    <a:pt x="2657660" y="1589290"/>
                    <a:pt x="2653046" y="1594366"/>
                  </a:cubicBezTo>
                  <a:cubicBezTo>
                    <a:pt x="2643818" y="1604978"/>
                    <a:pt x="2636436" y="1616974"/>
                    <a:pt x="2626285" y="1626664"/>
                  </a:cubicBezTo>
                  <a:cubicBezTo>
                    <a:pt x="2623517" y="1629432"/>
                    <a:pt x="2621210" y="1632200"/>
                    <a:pt x="2618441" y="1634507"/>
                  </a:cubicBezTo>
                  <a:cubicBezTo>
                    <a:pt x="2607829" y="1645120"/>
                    <a:pt x="2596294" y="1654809"/>
                    <a:pt x="2588450" y="1667267"/>
                  </a:cubicBezTo>
                  <a:cubicBezTo>
                    <a:pt x="2587066" y="1669574"/>
                    <a:pt x="2585682" y="1671419"/>
                    <a:pt x="2584298" y="1673726"/>
                  </a:cubicBezTo>
                  <a:cubicBezTo>
                    <a:pt x="2564458" y="1692644"/>
                    <a:pt x="2557075" y="1718944"/>
                    <a:pt x="2544617" y="1742475"/>
                  </a:cubicBezTo>
                  <a:cubicBezTo>
                    <a:pt x="2522932" y="1748012"/>
                    <a:pt x="2501707" y="1754471"/>
                    <a:pt x="2479560" y="1756778"/>
                  </a:cubicBezTo>
                  <a:cubicBezTo>
                    <a:pt x="2461104" y="1757701"/>
                    <a:pt x="2442648" y="1754933"/>
                    <a:pt x="2424192" y="1759547"/>
                  </a:cubicBezTo>
                  <a:cubicBezTo>
                    <a:pt x="2413119" y="1760008"/>
                    <a:pt x="2402507" y="1761392"/>
                    <a:pt x="2391433" y="1762315"/>
                  </a:cubicBezTo>
                  <a:cubicBezTo>
                    <a:pt x="2376207" y="1762776"/>
                    <a:pt x="2360981" y="1760469"/>
                    <a:pt x="2346216" y="1765083"/>
                  </a:cubicBezTo>
                  <a:cubicBezTo>
                    <a:pt x="2341602" y="1766468"/>
                    <a:pt x="2336988" y="1766929"/>
                    <a:pt x="2332835" y="1767390"/>
                  </a:cubicBezTo>
                  <a:cubicBezTo>
                    <a:pt x="2318993" y="1767852"/>
                    <a:pt x="2305151" y="1767390"/>
                    <a:pt x="2291771" y="1771082"/>
                  </a:cubicBezTo>
                  <a:cubicBezTo>
                    <a:pt x="2274238" y="1770620"/>
                    <a:pt x="2256704" y="1773850"/>
                    <a:pt x="2239633" y="1774311"/>
                  </a:cubicBezTo>
                  <a:cubicBezTo>
                    <a:pt x="2230405" y="1773850"/>
                    <a:pt x="2220715" y="1773850"/>
                    <a:pt x="2211487" y="1773850"/>
                  </a:cubicBezTo>
                  <a:cubicBezTo>
                    <a:pt x="2181035" y="1773389"/>
                    <a:pt x="2154735" y="1755856"/>
                    <a:pt x="2124744" y="1754010"/>
                  </a:cubicBezTo>
                  <a:cubicBezTo>
                    <a:pt x="2119669" y="1740629"/>
                    <a:pt x="2107211" y="1746166"/>
                    <a:pt x="2097983" y="1744321"/>
                  </a:cubicBezTo>
                  <a:cubicBezTo>
                    <a:pt x="2093830" y="1743859"/>
                    <a:pt x="2090139" y="1742475"/>
                    <a:pt x="2086909" y="1740629"/>
                  </a:cubicBezTo>
                  <a:cubicBezTo>
                    <a:pt x="2079988" y="1730479"/>
                    <a:pt x="2067531" y="1726787"/>
                    <a:pt x="2057841" y="1728633"/>
                  </a:cubicBezTo>
                  <a:cubicBezTo>
                    <a:pt x="2036155" y="1733247"/>
                    <a:pt x="2031080" y="1720789"/>
                    <a:pt x="2026927" y="1705102"/>
                  </a:cubicBezTo>
                  <a:cubicBezTo>
                    <a:pt x="2026466" y="1702333"/>
                    <a:pt x="2026466" y="1699565"/>
                    <a:pt x="2027389" y="1697258"/>
                  </a:cubicBezTo>
                  <a:cubicBezTo>
                    <a:pt x="2035694" y="1684339"/>
                    <a:pt x="2048152" y="1675111"/>
                    <a:pt x="2057841" y="1664037"/>
                  </a:cubicBezTo>
                  <a:cubicBezTo>
                    <a:pt x="2116900" y="1623895"/>
                    <a:pt x="2181035" y="1600825"/>
                    <a:pt x="2253475" y="1606362"/>
                  </a:cubicBezTo>
                  <a:cubicBezTo>
                    <a:pt x="2263625" y="1607285"/>
                    <a:pt x="2274238" y="1605901"/>
                    <a:pt x="2284388" y="1604055"/>
                  </a:cubicBezTo>
                  <a:cubicBezTo>
                    <a:pt x="2304690" y="1599902"/>
                    <a:pt x="2315764" y="1587906"/>
                    <a:pt x="2314841" y="1566682"/>
                  </a:cubicBezTo>
                  <a:cubicBezTo>
                    <a:pt x="2313457" y="1527463"/>
                    <a:pt x="2311150" y="1487782"/>
                    <a:pt x="2305613" y="1449025"/>
                  </a:cubicBezTo>
                  <a:cubicBezTo>
                    <a:pt x="2295001" y="1374739"/>
                    <a:pt x="2290848" y="1300454"/>
                    <a:pt x="2300537" y="1225708"/>
                  </a:cubicBezTo>
                  <a:cubicBezTo>
                    <a:pt x="2301922" y="1213711"/>
                    <a:pt x="2304229" y="1201253"/>
                    <a:pt x="2285311" y="1205406"/>
                  </a:cubicBezTo>
                  <a:cubicBezTo>
                    <a:pt x="2242862" y="1214173"/>
                    <a:pt x="2201798" y="1205406"/>
                    <a:pt x="2160733" y="1197562"/>
                  </a:cubicBezTo>
                  <a:cubicBezTo>
                    <a:pt x="2110441" y="1188334"/>
                    <a:pt x="2059687" y="1198024"/>
                    <a:pt x="2009394" y="1192025"/>
                  </a:cubicBezTo>
                  <a:cubicBezTo>
                    <a:pt x="1991400" y="1189718"/>
                    <a:pt x="1994629" y="1202176"/>
                    <a:pt x="1998321" y="1212327"/>
                  </a:cubicBezTo>
                  <a:cubicBezTo>
                    <a:pt x="2014931" y="1257083"/>
                    <a:pt x="2033387" y="1301377"/>
                    <a:pt x="2053689" y="1344748"/>
                  </a:cubicBezTo>
                  <a:cubicBezTo>
                    <a:pt x="2067531" y="1373817"/>
                    <a:pt x="2076759" y="1404269"/>
                    <a:pt x="2088755" y="1433799"/>
                  </a:cubicBezTo>
                  <a:cubicBezTo>
                    <a:pt x="2098444" y="1456407"/>
                    <a:pt x="2089216" y="1479939"/>
                    <a:pt x="2080450" y="1502086"/>
                  </a:cubicBezTo>
                  <a:cubicBezTo>
                    <a:pt x="2064301" y="1543612"/>
                    <a:pt x="2038924" y="1579601"/>
                    <a:pt x="2018161" y="1618358"/>
                  </a:cubicBezTo>
                  <a:cubicBezTo>
                    <a:pt x="2010778" y="1634969"/>
                    <a:pt x="2005703" y="1652502"/>
                    <a:pt x="1994168" y="1666805"/>
                  </a:cubicBezTo>
                  <a:cubicBezTo>
                    <a:pt x="1987708" y="1674188"/>
                    <a:pt x="1979865" y="1680186"/>
                    <a:pt x="1970175" y="1682493"/>
                  </a:cubicBezTo>
                  <a:cubicBezTo>
                    <a:pt x="1962793" y="1686184"/>
                    <a:pt x="1954949" y="1689875"/>
                    <a:pt x="1947105" y="1692644"/>
                  </a:cubicBezTo>
                  <a:cubicBezTo>
                    <a:pt x="1934186" y="1696335"/>
                    <a:pt x="1921267" y="1700026"/>
                    <a:pt x="1907886" y="1700488"/>
                  </a:cubicBezTo>
                  <a:cubicBezTo>
                    <a:pt x="1889430" y="1700949"/>
                    <a:pt x="1870513" y="1700488"/>
                    <a:pt x="1852057" y="1700488"/>
                  </a:cubicBezTo>
                  <a:cubicBezTo>
                    <a:pt x="1846059" y="1700488"/>
                    <a:pt x="1840061" y="1699565"/>
                    <a:pt x="1834062" y="1698181"/>
                  </a:cubicBezTo>
                  <a:cubicBezTo>
                    <a:pt x="1822989" y="1694028"/>
                    <a:pt x="1811915" y="1694028"/>
                    <a:pt x="1800842" y="1698181"/>
                  </a:cubicBezTo>
                  <a:cubicBezTo>
                    <a:pt x="1787000" y="1697719"/>
                    <a:pt x="1774542" y="1703717"/>
                    <a:pt x="1761161" y="1705563"/>
                  </a:cubicBezTo>
                  <a:cubicBezTo>
                    <a:pt x="1730248" y="1706947"/>
                    <a:pt x="1699334" y="1704179"/>
                    <a:pt x="1668420" y="1707409"/>
                  </a:cubicBezTo>
                  <a:cubicBezTo>
                    <a:pt x="1664268" y="1708793"/>
                    <a:pt x="1660115" y="1710177"/>
                    <a:pt x="1655962" y="1711100"/>
                  </a:cubicBezTo>
                  <a:cubicBezTo>
                    <a:pt x="1635661" y="1713868"/>
                    <a:pt x="1612591" y="1721712"/>
                    <a:pt x="1608900" y="1688953"/>
                  </a:cubicBezTo>
                  <a:cubicBezTo>
                    <a:pt x="1608438" y="1686646"/>
                    <a:pt x="1608438" y="1684339"/>
                    <a:pt x="1608900" y="1681570"/>
                  </a:cubicBezTo>
                  <a:cubicBezTo>
                    <a:pt x="1614898" y="1673265"/>
                    <a:pt x="1603824" y="1671419"/>
                    <a:pt x="1602901" y="1665421"/>
                  </a:cubicBezTo>
                  <a:cubicBezTo>
                    <a:pt x="1602440" y="1652963"/>
                    <a:pt x="1613514" y="1646042"/>
                    <a:pt x="1618128" y="1636353"/>
                  </a:cubicBezTo>
                  <a:cubicBezTo>
                    <a:pt x="1619512" y="1634046"/>
                    <a:pt x="1620896" y="1632200"/>
                    <a:pt x="1622742" y="1629893"/>
                  </a:cubicBezTo>
                  <a:cubicBezTo>
                    <a:pt x="1635661" y="1616974"/>
                    <a:pt x="1649964" y="1604516"/>
                    <a:pt x="1660115" y="1589290"/>
                  </a:cubicBezTo>
                  <a:cubicBezTo>
                    <a:pt x="1692413" y="1563913"/>
                    <a:pt x="1730248" y="1553301"/>
                    <a:pt x="1770389" y="1549610"/>
                  </a:cubicBezTo>
                  <a:cubicBezTo>
                    <a:pt x="1778695" y="1549610"/>
                    <a:pt x="1787461" y="1550994"/>
                    <a:pt x="1795766" y="1547764"/>
                  </a:cubicBezTo>
                  <a:cubicBezTo>
                    <a:pt x="1797612" y="1546380"/>
                    <a:pt x="1798996" y="1544535"/>
                    <a:pt x="1800380" y="1542689"/>
                  </a:cubicBezTo>
                  <a:cubicBezTo>
                    <a:pt x="1804071" y="1528386"/>
                    <a:pt x="1797150" y="1517773"/>
                    <a:pt x="1787000" y="1509007"/>
                  </a:cubicBezTo>
                  <a:cubicBezTo>
                    <a:pt x="1780079" y="1503009"/>
                    <a:pt x="1772235" y="1497933"/>
                    <a:pt x="1769005" y="1489167"/>
                  </a:cubicBezTo>
                  <a:lnTo>
                    <a:pt x="1768544" y="1489167"/>
                  </a:lnTo>
                  <a:cubicBezTo>
                    <a:pt x="1760239" y="1483168"/>
                    <a:pt x="1751011" y="1478554"/>
                    <a:pt x="1743628" y="1471633"/>
                  </a:cubicBezTo>
                  <a:cubicBezTo>
                    <a:pt x="1740398" y="1469326"/>
                    <a:pt x="1738091" y="1466558"/>
                    <a:pt x="1735323" y="1463328"/>
                  </a:cubicBezTo>
                  <a:cubicBezTo>
                    <a:pt x="1726556" y="1452716"/>
                    <a:pt x="1718713" y="1441642"/>
                    <a:pt x="1706716" y="1434260"/>
                  </a:cubicBezTo>
                  <a:cubicBezTo>
                    <a:pt x="1704409" y="1432876"/>
                    <a:pt x="1702564" y="1431492"/>
                    <a:pt x="1700718" y="1430107"/>
                  </a:cubicBezTo>
                  <a:cubicBezTo>
                    <a:pt x="1696104" y="1426416"/>
                    <a:pt x="1691490" y="1422725"/>
                    <a:pt x="1686415" y="1419957"/>
                  </a:cubicBezTo>
                  <a:cubicBezTo>
                    <a:pt x="1684108" y="1419034"/>
                    <a:pt x="1682262" y="1417650"/>
                    <a:pt x="1680417" y="1415804"/>
                  </a:cubicBezTo>
                  <a:cubicBezTo>
                    <a:pt x="1672111" y="1408422"/>
                    <a:pt x="1664729" y="1401039"/>
                    <a:pt x="1655040" y="1395502"/>
                  </a:cubicBezTo>
                  <a:cubicBezTo>
                    <a:pt x="1650887" y="1392273"/>
                    <a:pt x="1648119" y="1388581"/>
                    <a:pt x="1645812" y="1384429"/>
                  </a:cubicBezTo>
                  <a:cubicBezTo>
                    <a:pt x="1641659" y="1377046"/>
                    <a:pt x="1638429" y="1369664"/>
                    <a:pt x="1630585" y="1365050"/>
                  </a:cubicBezTo>
                  <a:cubicBezTo>
                    <a:pt x="1628740" y="1363666"/>
                    <a:pt x="1626433" y="1362282"/>
                    <a:pt x="1624587" y="1360897"/>
                  </a:cubicBezTo>
                  <a:cubicBezTo>
                    <a:pt x="1615359" y="1353054"/>
                    <a:pt x="1608438" y="1342903"/>
                    <a:pt x="1597826" y="1336905"/>
                  </a:cubicBezTo>
                  <a:cubicBezTo>
                    <a:pt x="1593673" y="1334136"/>
                    <a:pt x="1589982" y="1331368"/>
                    <a:pt x="1586291" y="1328600"/>
                  </a:cubicBezTo>
                  <a:cubicBezTo>
                    <a:pt x="1581677" y="1324908"/>
                    <a:pt x="1577063" y="1321679"/>
                    <a:pt x="1571526" y="1318910"/>
                  </a:cubicBezTo>
                  <a:cubicBezTo>
                    <a:pt x="1566912" y="1316603"/>
                    <a:pt x="1563221" y="1313373"/>
                    <a:pt x="1561376" y="1308759"/>
                  </a:cubicBezTo>
                  <a:cubicBezTo>
                    <a:pt x="1557223" y="1295379"/>
                    <a:pt x="1550763" y="1283382"/>
                    <a:pt x="1540151" y="1273693"/>
                  </a:cubicBezTo>
                  <a:cubicBezTo>
                    <a:pt x="1537383" y="1271386"/>
                    <a:pt x="1535076" y="1268156"/>
                    <a:pt x="1533230" y="1264926"/>
                  </a:cubicBezTo>
                  <a:cubicBezTo>
                    <a:pt x="1529539" y="1257083"/>
                    <a:pt x="1524925" y="1251084"/>
                    <a:pt x="1514774" y="1255237"/>
                  </a:cubicBezTo>
                  <a:cubicBezTo>
                    <a:pt x="1512929" y="1256621"/>
                    <a:pt x="1510622" y="1257544"/>
                    <a:pt x="1508776" y="1259390"/>
                  </a:cubicBezTo>
                  <a:cubicBezTo>
                    <a:pt x="1495857" y="1269079"/>
                    <a:pt x="1490320" y="1283382"/>
                    <a:pt x="1482015" y="1295840"/>
                  </a:cubicBezTo>
                  <a:cubicBezTo>
                    <a:pt x="1480631" y="1298147"/>
                    <a:pt x="1479246" y="1299993"/>
                    <a:pt x="1477401" y="1301838"/>
                  </a:cubicBezTo>
                  <a:cubicBezTo>
                    <a:pt x="1466327" y="1315219"/>
                    <a:pt x="1457099" y="1329984"/>
                    <a:pt x="1447871" y="1344748"/>
                  </a:cubicBezTo>
                  <a:cubicBezTo>
                    <a:pt x="1444641" y="1350285"/>
                    <a:pt x="1441873" y="1355822"/>
                    <a:pt x="1438643" y="1360897"/>
                  </a:cubicBezTo>
                  <a:cubicBezTo>
                    <a:pt x="1429877" y="1371510"/>
                    <a:pt x="1419264" y="1380738"/>
                    <a:pt x="1410036" y="1390888"/>
                  </a:cubicBezTo>
                  <a:cubicBezTo>
                    <a:pt x="1401270" y="1399655"/>
                    <a:pt x="1400347" y="1413958"/>
                    <a:pt x="1388351" y="1420418"/>
                  </a:cubicBezTo>
                  <a:cubicBezTo>
                    <a:pt x="1369895" y="1427339"/>
                    <a:pt x="1359283" y="1444411"/>
                    <a:pt x="1343134" y="1454100"/>
                  </a:cubicBezTo>
                  <a:lnTo>
                    <a:pt x="1341288" y="1454100"/>
                  </a:lnTo>
                  <a:lnTo>
                    <a:pt x="1340365" y="1455946"/>
                  </a:lnTo>
                  <a:cubicBezTo>
                    <a:pt x="1336213" y="1464712"/>
                    <a:pt x="1327907" y="1470711"/>
                    <a:pt x="1322371" y="1478554"/>
                  </a:cubicBezTo>
                  <a:cubicBezTo>
                    <a:pt x="1320064" y="1481323"/>
                    <a:pt x="1317757" y="1483630"/>
                    <a:pt x="1314988" y="1486398"/>
                  </a:cubicBezTo>
                  <a:cubicBezTo>
                    <a:pt x="1310836" y="1490551"/>
                    <a:pt x="1306683" y="1494703"/>
                    <a:pt x="1301608" y="1497933"/>
                  </a:cubicBezTo>
                  <a:cubicBezTo>
                    <a:pt x="1297916" y="1500702"/>
                    <a:pt x="1293764" y="1503009"/>
                    <a:pt x="1290073" y="1505777"/>
                  </a:cubicBezTo>
                  <a:cubicBezTo>
                    <a:pt x="1284536" y="1510391"/>
                    <a:pt x="1278999" y="1514544"/>
                    <a:pt x="1273462" y="1518696"/>
                  </a:cubicBezTo>
                  <a:cubicBezTo>
                    <a:pt x="1271617" y="1520080"/>
                    <a:pt x="1269771" y="1521465"/>
                    <a:pt x="1267926" y="1522849"/>
                  </a:cubicBezTo>
                  <a:cubicBezTo>
                    <a:pt x="1264234" y="1525617"/>
                    <a:pt x="1261005" y="1528847"/>
                    <a:pt x="1256852" y="1531154"/>
                  </a:cubicBezTo>
                  <a:cubicBezTo>
                    <a:pt x="1253161" y="1533461"/>
                    <a:pt x="1249008" y="1535768"/>
                    <a:pt x="1245317" y="1538536"/>
                  </a:cubicBezTo>
                  <a:cubicBezTo>
                    <a:pt x="1240703" y="1541766"/>
                    <a:pt x="1235628" y="1544996"/>
                    <a:pt x="1231475" y="1548687"/>
                  </a:cubicBezTo>
                  <a:cubicBezTo>
                    <a:pt x="1229629" y="1550533"/>
                    <a:pt x="1227784" y="1551917"/>
                    <a:pt x="1225938" y="1553301"/>
                  </a:cubicBezTo>
                  <a:cubicBezTo>
                    <a:pt x="1208866" y="1569450"/>
                    <a:pt x="1186258" y="1579139"/>
                    <a:pt x="1171032" y="1598057"/>
                  </a:cubicBezTo>
                  <a:cubicBezTo>
                    <a:pt x="1168725" y="1600825"/>
                    <a:pt x="1165956" y="1603594"/>
                    <a:pt x="1163188" y="1605901"/>
                  </a:cubicBezTo>
                  <a:cubicBezTo>
                    <a:pt x="1156267" y="1610515"/>
                    <a:pt x="1150730" y="1616513"/>
                    <a:pt x="1146116" y="1623434"/>
                  </a:cubicBezTo>
                  <a:cubicBezTo>
                    <a:pt x="1142425" y="1628509"/>
                    <a:pt x="1138272" y="1632662"/>
                    <a:pt x="1133197" y="1636353"/>
                  </a:cubicBezTo>
                  <a:cubicBezTo>
                    <a:pt x="1116587" y="1652041"/>
                    <a:pt x="1098131" y="1665421"/>
                    <a:pt x="1078752" y="1677879"/>
                  </a:cubicBezTo>
                  <a:cubicBezTo>
                    <a:pt x="1073215" y="1682493"/>
                    <a:pt x="1066294" y="1686184"/>
                    <a:pt x="1061219" y="1691260"/>
                  </a:cubicBezTo>
                  <a:cubicBezTo>
                    <a:pt x="1056143" y="1696796"/>
                    <a:pt x="1052452" y="1703256"/>
                    <a:pt x="1045992" y="1706947"/>
                  </a:cubicBezTo>
                  <a:cubicBezTo>
                    <a:pt x="1034457" y="1710638"/>
                    <a:pt x="1022461" y="1712023"/>
                    <a:pt x="1014617" y="1722173"/>
                  </a:cubicBezTo>
                  <a:cubicBezTo>
                    <a:pt x="1004005" y="1728172"/>
                    <a:pt x="992470" y="1733247"/>
                    <a:pt x="982781" y="1740629"/>
                  </a:cubicBezTo>
                  <a:cubicBezTo>
                    <a:pt x="978628" y="1743398"/>
                    <a:pt x="974475" y="1746166"/>
                    <a:pt x="969861" y="1748473"/>
                  </a:cubicBezTo>
                  <a:cubicBezTo>
                    <a:pt x="951405" y="1759085"/>
                    <a:pt x="929720" y="1762776"/>
                    <a:pt x="914032" y="1778925"/>
                  </a:cubicBezTo>
                  <a:cubicBezTo>
                    <a:pt x="911725" y="1780771"/>
                    <a:pt x="909880" y="1782155"/>
                    <a:pt x="907573" y="1783539"/>
                  </a:cubicBezTo>
                  <a:cubicBezTo>
                    <a:pt x="899267" y="1788615"/>
                    <a:pt x="891424" y="1794613"/>
                    <a:pt x="882196" y="1798304"/>
                  </a:cubicBezTo>
                  <a:cubicBezTo>
                    <a:pt x="879427" y="1799227"/>
                    <a:pt x="876659" y="1800150"/>
                    <a:pt x="873429" y="1800611"/>
                  </a:cubicBezTo>
                  <a:cubicBezTo>
                    <a:pt x="835594" y="1803841"/>
                    <a:pt x="797759" y="1798304"/>
                    <a:pt x="760386" y="1804302"/>
                  </a:cubicBezTo>
                  <a:cubicBezTo>
                    <a:pt x="738700" y="1807994"/>
                    <a:pt x="717476" y="1811685"/>
                    <a:pt x="696252" y="1817222"/>
                  </a:cubicBezTo>
                  <a:cubicBezTo>
                    <a:pt x="683794" y="1819067"/>
                    <a:pt x="671336" y="1818606"/>
                    <a:pt x="658417" y="1818606"/>
                  </a:cubicBezTo>
                  <a:cubicBezTo>
                    <a:pt x="648727" y="1818144"/>
                    <a:pt x="639961" y="1815837"/>
                    <a:pt x="631656" y="1811223"/>
                  </a:cubicBezTo>
                  <a:cubicBezTo>
                    <a:pt x="608124" y="1794613"/>
                    <a:pt x="579518" y="1808916"/>
                    <a:pt x="555063" y="1799227"/>
                  </a:cubicBezTo>
                  <a:cubicBezTo>
                    <a:pt x="555063" y="1797381"/>
                    <a:pt x="555063" y="1795997"/>
                    <a:pt x="555063" y="1794152"/>
                  </a:cubicBezTo>
                  <a:cubicBezTo>
                    <a:pt x="556909" y="1771543"/>
                    <a:pt x="543067" y="1780310"/>
                    <a:pt x="531993" y="1782617"/>
                  </a:cubicBezTo>
                  <a:cubicBezTo>
                    <a:pt x="516767" y="1778003"/>
                    <a:pt x="507078" y="1794152"/>
                    <a:pt x="493236" y="1793690"/>
                  </a:cubicBezTo>
                  <a:cubicBezTo>
                    <a:pt x="485854" y="1784924"/>
                    <a:pt x="493697" y="1778925"/>
                    <a:pt x="498311" y="1768775"/>
                  </a:cubicBezTo>
                  <a:cubicBezTo>
                    <a:pt x="482624" y="1772466"/>
                    <a:pt x="471550" y="1772927"/>
                    <a:pt x="460938" y="1776618"/>
                  </a:cubicBezTo>
                  <a:close/>
                </a:path>
              </a:pathLst>
            </a:custGeom>
            <a:solidFill>
              <a:schemeClr val="accent6"/>
            </a:solidFill>
            <a:ln w="4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0FE75F-EC4C-4A41-9F35-2055F4322968}"/>
                </a:ext>
              </a:extLst>
            </p:cNvPr>
            <p:cNvSpPr/>
            <p:nvPr/>
          </p:nvSpPr>
          <p:spPr>
            <a:xfrm>
              <a:off x="2245828" y="3958917"/>
              <a:ext cx="7700344" cy="1695448"/>
            </a:xfrm>
            <a:custGeom>
              <a:avLst/>
              <a:gdLst>
                <a:gd name="connsiteX0" fmla="*/ 530390 w 7700344"/>
                <a:gd name="connsiteY0" fmla="*/ 1404103 h 1695448"/>
                <a:gd name="connsiteX1" fmla="*/ 7172737 w 7700344"/>
                <a:gd name="connsiteY1" fmla="*/ 1410460 h 1695448"/>
                <a:gd name="connsiteX2" fmla="*/ 7197061 w 7700344"/>
                <a:gd name="connsiteY2" fmla="*/ 1410460 h 1695448"/>
                <a:gd name="connsiteX3" fmla="*/ 7231723 w 7700344"/>
                <a:gd name="connsiteY3" fmla="*/ 1426492 h 1695448"/>
                <a:gd name="connsiteX4" fmla="*/ 7219561 w 7700344"/>
                <a:gd name="connsiteY4" fmla="*/ 1684945 h 1695448"/>
                <a:gd name="connsiteX5" fmla="*/ 7195237 w 7700344"/>
                <a:gd name="connsiteY5" fmla="*/ 1695448 h 1695448"/>
                <a:gd name="connsiteX6" fmla="*/ 6866859 w 7700344"/>
                <a:gd name="connsiteY6" fmla="*/ 1695448 h 1695448"/>
                <a:gd name="connsiteX7" fmla="*/ 6831589 w 7700344"/>
                <a:gd name="connsiteY7" fmla="*/ 1687432 h 1695448"/>
                <a:gd name="connsiteX8" fmla="*/ 6676523 w 7700344"/>
                <a:gd name="connsiteY8" fmla="*/ 1598978 h 1695448"/>
                <a:gd name="connsiteX9" fmla="*/ 6618143 w 7700344"/>
                <a:gd name="connsiteY9" fmla="*/ 1585710 h 1695448"/>
                <a:gd name="connsiteX10" fmla="*/ 1024172 w 7700344"/>
                <a:gd name="connsiteY10" fmla="*/ 1587922 h 1695448"/>
                <a:gd name="connsiteX11" fmla="*/ 971875 w 7700344"/>
                <a:gd name="connsiteY11" fmla="*/ 1598702 h 1695448"/>
                <a:gd name="connsiteX12" fmla="*/ 797956 w 7700344"/>
                <a:gd name="connsiteY12" fmla="*/ 1685497 h 1695448"/>
                <a:gd name="connsiteX13" fmla="*/ 765119 w 7700344"/>
                <a:gd name="connsiteY13" fmla="*/ 1692684 h 1695448"/>
                <a:gd name="connsiteX14" fmla="*/ 506674 w 7700344"/>
                <a:gd name="connsiteY14" fmla="*/ 1689091 h 1695448"/>
                <a:gd name="connsiteX15" fmla="*/ 479309 w 7700344"/>
                <a:gd name="connsiteY15" fmla="*/ 1676928 h 1695448"/>
                <a:gd name="connsiteX16" fmla="*/ 465323 w 7700344"/>
                <a:gd name="connsiteY16" fmla="*/ 1422899 h 1695448"/>
                <a:gd name="connsiteX17" fmla="*/ 509106 w 7700344"/>
                <a:gd name="connsiteY17" fmla="*/ 1404379 h 1695448"/>
                <a:gd name="connsiteX18" fmla="*/ 530390 w 7700344"/>
                <a:gd name="connsiteY18" fmla="*/ 1404103 h 1695448"/>
                <a:gd name="connsiteX19" fmla="*/ 1075862 w 7700344"/>
                <a:gd name="connsiteY19" fmla="*/ 1123814 h 1695448"/>
                <a:gd name="connsiteX20" fmla="*/ 5502268 w 7700344"/>
                <a:gd name="connsiteY20" fmla="*/ 1131277 h 1695448"/>
                <a:gd name="connsiteX21" fmla="*/ 6761049 w 7700344"/>
                <a:gd name="connsiteY21" fmla="*/ 1132107 h 1695448"/>
                <a:gd name="connsiteX22" fmla="*/ 6807872 w 7700344"/>
                <a:gd name="connsiteY22" fmla="*/ 1145928 h 1695448"/>
                <a:gd name="connsiteX23" fmla="*/ 7035304 w 7700344"/>
                <a:gd name="connsiteY23" fmla="*/ 1356835 h 1695448"/>
                <a:gd name="connsiteX24" fmla="*/ 7099155 w 7700344"/>
                <a:gd name="connsiteY24" fmla="*/ 1385859 h 1695448"/>
                <a:gd name="connsiteX25" fmla="*/ 7157533 w 7700344"/>
                <a:gd name="connsiteY25" fmla="*/ 1398574 h 1695448"/>
                <a:gd name="connsiteX26" fmla="*/ 7156317 w 7700344"/>
                <a:gd name="connsiteY26" fmla="*/ 1400786 h 1695448"/>
                <a:gd name="connsiteX27" fmla="*/ 538903 w 7700344"/>
                <a:gd name="connsiteY27" fmla="*/ 1394704 h 1695448"/>
                <a:gd name="connsiteX28" fmla="*/ 664173 w 7700344"/>
                <a:gd name="connsiteY28" fmla="*/ 1361811 h 1695448"/>
                <a:gd name="connsiteX29" fmla="*/ 712822 w 7700344"/>
                <a:gd name="connsiteY29" fmla="*/ 1341908 h 1695448"/>
                <a:gd name="connsiteX30" fmla="*/ 1027214 w 7700344"/>
                <a:gd name="connsiteY30" fmla="*/ 1135700 h 1695448"/>
                <a:gd name="connsiteX31" fmla="*/ 1075862 w 7700344"/>
                <a:gd name="connsiteY31" fmla="*/ 1123814 h 1695448"/>
                <a:gd name="connsiteX32" fmla="*/ 6273954 w 7700344"/>
                <a:gd name="connsiteY32" fmla="*/ 907655 h 1695448"/>
                <a:gd name="connsiteX33" fmla="*/ 6295846 w 7700344"/>
                <a:gd name="connsiteY33" fmla="*/ 917606 h 1695448"/>
                <a:gd name="connsiteX34" fmla="*/ 6312873 w 7700344"/>
                <a:gd name="connsiteY34" fmla="*/ 1100871 h 1695448"/>
                <a:gd name="connsiteX35" fmla="*/ 6289157 w 7700344"/>
                <a:gd name="connsiteY35" fmla="*/ 1112758 h 1695448"/>
                <a:gd name="connsiteX36" fmla="*/ 6158413 w 7700344"/>
                <a:gd name="connsiteY36" fmla="*/ 1112758 h 1695448"/>
                <a:gd name="connsiteX37" fmla="*/ 6135306 w 7700344"/>
                <a:gd name="connsiteY37" fmla="*/ 1101977 h 1695448"/>
                <a:gd name="connsiteX38" fmla="*/ 6137130 w 7700344"/>
                <a:gd name="connsiteY38" fmla="*/ 918159 h 1695448"/>
                <a:gd name="connsiteX39" fmla="*/ 6158413 w 7700344"/>
                <a:gd name="connsiteY39" fmla="*/ 907931 h 1695448"/>
                <a:gd name="connsiteX40" fmla="*/ 6273954 w 7700344"/>
                <a:gd name="connsiteY40" fmla="*/ 907655 h 1695448"/>
                <a:gd name="connsiteX41" fmla="*/ 1492416 w 7700344"/>
                <a:gd name="connsiteY41" fmla="*/ 905720 h 1695448"/>
                <a:gd name="connsiteX42" fmla="*/ 1635320 w 7700344"/>
                <a:gd name="connsiteY42" fmla="*/ 905720 h 1695448"/>
                <a:gd name="connsiteX43" fmla="*/ 1655388 w 7700344"/>
                <a:gd name="connsiteY43" fmla="*/ 915118 h 1695448"/>
                <a:gd name="connsiteX44" fmla="*/ 1655388 w 7700344"/>
                <a:gd name="connsiteY44" fmla="*/ 1006337 h 1695448"/>
                <a:gd name="connsiteX45" fmla="*/ 1665118 w 7700344"/>
                <a:gd name="connsiteY45" fmla="*/ 1006060 h 1695448"/>
                <a:gd name="connsiteX46" fmla="*/ 1665726 w 7700344"/>
                <a:gd name="connsiteY46" fmla="*/ 1093132 h 1695448"/>
                <a:gd name="connsiteX47" fmla="*/ 1642617 w 7700344"/>
                <a:gd name="connsiteY47" fmla="*/ 1103912 h 1695448"/>
                <a:gd name="connsiteX48" fmla="*/ 1505792 w 7700344"/>
                <a:gd name="connsiteY48" fmla="*/ 1103912 h 1695448"/>
                <a:gd name="connsiteX49" fmla="*/ 1482078 w 7700344"/>
                <a:gd name="connsiteY49" fmla="*/ 1094514 h 1695448"/>
                <a:gd name="connsiteX50" fmla="*/ 1472347 w 7700344"/>
                <a:gd name="connsiteY50" fmla="*/ 915118 h 1695448"/>
                <a:gd name="connsiteX51" fmla="*/ 1492416 w 7700344"/>
                <a:gd name="connsiteY51" fmla="*/ 905720 h 1695448"/>
                <a:gd name="connsiteX52" fmla="*/ 4281191 w 7700344"/>
                <a:gd name="connsiteY52" fmla="*/ 704211 h 1695448"/>
                <a:gd name="connsiteX53" fmla="*/ 5001188 w 7700344"/>
                <a:gd name="connsiteY53" fmla="*/ 704211 h 1695448"/>
                <a:gd name="connsiteX54" fmla="*/ 5002406 w 7700344"/>
                <a:gd name="connsiteY54" fmla="*/ 705869 h 1695448"/>
                <a:gd name="connsiteX55" fmla="*/ 5734566 w 7700344"/>
                <a:gd name="connsiteY55" fmla="*/ 705593 h 1695448"/>
                <a:gd name="connsiteX56" fmla="*/ 5764971 w 7700344"/>
                <a:gd name="connsiteY56" fmla="*/ 719137 h 1695448"/>
                <a:gd name="connsiteX57" fmla="*/ 5770444 w 7700344"/>
                <a:gd name="connsiteY57" fmla="*/ 797917 h 1695448"/>
                <a:gd name="connsiteX58" fmla="*/ 5748552 w 7700344"/>
                <a:gd name="connsiteY58" fmla="*/ 810079 h 1695448"/>
                <a:gd name="connsiteX59" fmla="*/ 5288216 w 7700344"/>
                <a:gd name="connsiteY59" fmla="*/ 844355 h 1695448"/>
                <a:gd name="connsiteX60" fmla="*/ 4874094 w 7700344"/>
                <a:gd name="connsiteY60" fmla="*/ 870338 h 1695448"/>
                <a:gd name="connsiteX61" fmla="*/ 4515311 w 7700344"/>
                <a:gd name="connsiteY61" fmla="*/ 888306 h 1695448"/>
                <a:gd name="connsiteX62" fmla="*/ 4306731 w 7700344"/>
                <a:gd name="connsiteY62" fmla="*/ 896598 h 1695448"/>
                <a:gd name="connsiteX63" fmla="*/ 4267812 w 7700344"/>
                <a:gd name="connsiteY63" fmla="*/ 881672 h 1695448"/>
                <a:gd name="connsiteX64" fmla="*/ 4245312 w 7700344"/>
                <a:gd name="connsiteY64" fmla="*/ 721901 h 1695448"/>
                <a:gd name="connsiteX65" fmla="*/ 4281191 w 7700344"/>
                <a:gd name="connsiteY65" fmla="*/ 704211 h 1695448"/>
                <a:gd name="connsiteX66" fmla="*/ 2014169 w 7700344"/>
                <a:gd name="connsiteY66" fmla="*/ 703658 h 1695448"/>
                <a:gd name="connsiteX67" fmla="*/ 2712883 w 7700344"/>
                <a:gd name="connsiteY67" fmla="*/ 703934 h 1695448"/>
                <a:gd name="connsiteX68" fmla="*/ 3408559 w 7700344"/>
                <a:gd name="connsiteY68" fmla="*/ 703658 h 1695448"/>
                <a:gd name="connsiteX69" fmla="*/ 3437139 w 7700344"/>
                <a:gd name="connsiteY69" fmla="*/ 717202 h 1695448"/>
                <a:gd name="connsiteX70" fmla="*/ 3412814 w 7700344"/>
                <a:gd name="connsiteY70" fmla="*/ 894940 h 1695448"/>
                <a:gd name="connsiteX71" fmla="*/ 3397004 w 7700344"/>
                <a:gd name="connsiteY71" fmla="*/ 901574 h 1695448"/>
                <a:gd name="connsiteX72" fmla="*/ 2992004 w 7700344"/>
                <a:gd name="connsiteY72" fmla="*/ 884713 h 1695448"/>
                <a:gd name="connsiteX73" fmla="*/ 2506127 w 7700344"/>
                <a:gd name="connsiteY73" fmla="*/ 853201 h 1695448"/>
                <a:gd name="connsiteX74" fmla="*/ 2088967 w 7700344"/>
                <a:gd name="connsiteY74" fmla="*/ 826941 h 1695448"/>
                <a:gd name="connsiteX75" fmla="*/ 2007480 w 7700344"/>
                <a:gd name="connsiteY75" fmla="*/ 823071 h 1695448"/>
                <a:gd name="connsiteX76" fmla="*/ 1986804 w 7700344"/>
                <a:gd name="connsiteY76" fmla="*/ 812291 h 1695448"/>
                <a:gd name="connsiteX77" fmla="*/ 1987412 w 7700344"/>
                <a:gd name="connsiteY77" fmla="*/ 715544 h 1695448"/>
                <a:gd name="connsiteX78" fmla="*/ 2014169 w 7700344"/>
                <a:gd name="connsiteY78" fmla="*/ 703658 h 1695448"/>
                <a:gd name="connsiteX79" fmla="*/ 3850172 w 7700344"/>
                <a:gd name="connsiteY79" fmla="*/ 702109 h 1695448"/>
                <a:gd name="connsiteX80" fmla="*/ 3679665 w 7700344"/>
                <a:gd name="connsiteY80" fmla="*/ 872616 h 1695448"/>
                <a:gd name="connsiteX81" fmla="*/ 3850172 w 7700344"/>
                <a:gd name="connsiteY81" fmla="*/ 1043123 h 1695448"/>
                <a:gd name="connsiteX82" fmla="*/ 4020679 w 7700344"/>
                <a:gd name="connsiteY82" fmla="*/ 872616 h 1695448"/>
                <a:gd name="connsiteX83" fmla="*/ 3850172 w 7700344"/>
                <a:gd name="connsiteY83" fmla="*/ 702109 h 1695448"/>
                <a:gd name="connsiteX84" fmla="*/ 6585305 w 7700344"/>
                <a:gd name="connsiteY84" fmla="*/ 598342 h 1695448"/>
                <a:gd name="connsiteX85" fmla="*/ 6616925 w 7700344"/>
                <a:gd name="connsiteY85" fmla="*/ 612440 h 1695448"/>
                <a:gd name="connsiteX86" fmla="*/ 6613277 w 7700344"/>
                <a:gd name="connsiteY86" fmla="*/ 850160 h 1695448"/>
                <a:gd name="connsiteX87" fmla="*/ 6511115 w 7700344"/>
                <a:gd name="connsiteY87" fmla="*/ 897151 h 1695448"/>
                <a:gd name="connsiteX88" fmla="*/ 5890847 w 7700344"/>
                <a:gd name="connsiteY88" fmla="*/ 899639 h 1695448"/>
                <a:gd name="connsiteX89" fmla="*/ 5828820 w 7700344"/>
                <a:gd name="connsiteY89" fmla="*/ 894663 h 1695448"/>
                <a:gd name="connsiteX90" fmla="*/ 5794158 w 7700344"/>
                <a:gd name="connsiteY90" fmla="*/ 865916 h 1695448"/>
                <a:gd name="connsiteX91" fmla="*/ 5782604 w 7700344"/>
                <a:gd name="connsiteY91" fmla="*/ 682374 h 1695448"/>
                <a:gd name="connsiteX92" fmla="*/ 5782346 w 7700344"/>
                <a:gd name="connsiteY92" fmla="*/ 680811 h 1695448"/>
                <a:gd name="connsiteX93" fmla="*/ 5777512 w 7700344"/>
                <a:gd name="connsiteY93" fmla="*/ 656805 h 1695448"/>
                <a:gd name="connsiteX94" fmla="*/ 5778348 w 7700344"/>
                <a:gd name="connsiteY94" fmla="*/ 631513 h 1695448"/>
                <a:gd name="connsiteX95" fmla="*/ 5778347 w 7700344"/>
                <a:gd name="connsiteY95" fmla="*/ 631513 h 1695448"/>
                <a:gd name="connsiteX96" fmla="*/ 5846455 w 7700344"/>
                <a:gd name="connsiteY96" fmla="*/ 598619 h 1695448"/>
                <a:gd name="connsiteX97" fmla="*/ 6585305 w 7700344"/>
                <a:gd name="connsiteY97" fmla="*/ 598342 h 1695448"/>
                <a:gd name="connsiteX98" fmla="*/ 1943020 w 7700344"/>
                <a:gd name="connsiteY98" fmla="*/ 598066 h 1695448"/>
                <a:gd name="connsiteX99" fmla="*/ 1967953 w 7700344"/>
                <a:gd name="connsiteY99" fmla="*/ 609122 h 1695448"/>
                <a:gd name="connsiteX100" fmla="*/ 1965520 w 7700344"/>
                <a:gd name="connsiteY100" fmla="*/ 859005 h 1695448"/>
                <a:gd name="connsiteX101" fmla="*/ 1888291 w 7700344"/>
                <a:gd name="connsiteY101" fmla="*/ 893557 h 1695448"/>
                <a:gd name="connsiteX102" fmla="*/ 1201738 w 7700344"/>
                <a:gd name="connsiteY102" fmla="*/ 896598 h 1695448"/>
                <a:gd name="connsiteX103" fmla="*/ 1131198 w 7700344"/>
                <a:gd name="connsiteY103" fmla="*/ 866745 h 1695448"/>
                <a:gd name="connsiteX104" fmla="*/ 1130589 w 7700344"/>
                <a:gd name="connsiteY104" fmla="*/ 865363 h 1695448"/>
                <a:gd name="connsiteX105" fmla="*/ 1129982 w 7700344"/>
                <a:gd name="connsiteY105" fmla="*/ 600830 h 1695448"/>
                <a:gd name="connsiteX106" fmla="*/ 1132414 w 7700344"/>
                <a:gd name="connsiteY106" fmla="*/ 598895 h 1695448"/>
                <a:gd name="connsiteX107" fmla="*/ 1600048 w 7700344"/>
                <a:gd name="connsiteY107" fmla="*/ 598342 h 1695448"/>
                <a:gd name="connsiteX108" fmla="*/ 1943020 w 7700344"/>
                <a:gd name="connsiteY108" fmla="*/ 598066 h 1695448"/>
                <a:gd name="connsiteX109" fmla="*/ 4731189 w 7700344"/>
                <a:gd name="connsiteY109" fmla="*/ 446865 h 1695448"/>
                <a:gd name="connsiteX110" fmla="*/ 7675031 w 7700344"/>
                <a:gd name="connsiteY110" fmla="*/ 447141 h 1695448"/>
                <a:gd name="connsiteX111" fmla="*/ 7437263 w 7700344"/>
                <a:gd name="connsiteY111" fmla="*/ 570425 h 1695448"/>
                <a:gd name="connsiteX112" fmla="*/ 7389830 w 7700344"/>
                <a:gd name="connsiteY112" fmla="*/ 578993 h 1695448"/>
                <a:gd name="connsiteX113" fmla="*/ 5063823 w 7700344"/>
                <a:gd name="connsiteY113" fmla="*/ 578164 h 1695448"/>
                <a:gd name="connsiteX114" fmla="*/ 4953148 w 7700344"/>
                <a:gd name="connsiteY114" fmla="*/ 575953 h 1695448"/>
                <a:gd name="connsiteX115" fmla="*/ 4881999 w 7700344"/>
                <a:gd name="connsiteY115" fmla="*/ 537531 h 1695448"/>
                <a:gd name="connsiteX116" fmla="*/ 4731797 w 7700344"/>
                <a:gd name="connsiteY116" fmla="*/ 449076 h 1695448"/>
                <a:gd name="connsiteX117" fmla="*/ 4731189 w 7700344"/>
                <a:gd name="connsiteY117" fmla="*/ 446865 h 1695448"/>
                <a:gd name="connsiteX118" fmla="*/ 20796 w 7700344"/>
                <a:gd name="connsiteY118" fmla="*/ 446588 h 1695448"/>
                <a:gd name="connsiteX119" fmla="*/ 2969504 w 7700344"/>
                <a:gd name="connsiteY119" fmla="*/ 446588 h 1695448"/>
                <a:gd name="connsiteX120" fmla="*/ 2898965 w 7700344"/>
                <a:gd name="connsiteY120" fmla="*/ 483075 h 1695448"/>
                <a:gd name="connsiteX121" fmla="*/ 2728694 w 7700344"/>
                <a:gd name="connsiteY121" fmla="*/ 571253 h 1695448"/>
                <a:gd name="connsiteX122" fmla="*/ 2689775 w 7700344"/>
                <a:gd name="connsiteY122" fmla="*/ 578993 h 1695448"/>
                <a:gd name="connsiteX123" fmla="*/ 270119 w 7700344"/>
                <a:gd name="connsiteY123" fmla="*/ 578440 h 1695448"/>
                <a:gd name="connsiteX124" fmla="*/ 229984 w 7700344"/>
                <a:gd name="connsiteY124" fmla="*/ 569595 h 1695448"/>
                <a:gd name="connsiteX125" fmla="*/ 20796 w 7700344"/>
                <a:gd name="connsiteY125" fmla="*/ 446588 h 1695448"/>
                <a:gd name="connsiteX126" fmla="*/ 7668951 w 7700344"/>
                <a:gd name="connsiteY126" fmla="*/ 345419 h 1695448"/>
                <a:gd name="connsiteX127" fmla="*/ 7699965 w 7700344"/>
                <a:gd name="connsiteY127" fmla="*/ 359240 h 1695448"/>
                <a:gd name="connsiteX128" fmla="*/ 7694492 w 7700344"/>
                <a:gd name="connsiteY128" fmla="*/ 424199 h 1695448"/>
                <a:gd name="connsiteX129" fmla="*/ 7664695 w 7700344"/>
                <a:gd name="connsiteY129" fmla="*/ 436361 h 1695448"/>
                <a:gd name="connsiteX130" fmla="*/ 6770779 w 7700344"/>
                <a:gd name="connsiteY130" fmla="*/ 436085 h 1695448"/>
                <a:gd name="connsiteX131" fmla="*/ 4743351 w 7700344"/>
                <a:gd name="connsiteY131" fmla="*/ 436361 h 1695448"/>
                <a:gd name="connsiteX132" fmla="*/ 4706256 w 7700344"/>
                <a:gd name="connsiteY132" fmla="*/ 420329 h 1695448"/>
                <a:gd name="connsiteX133" fmla="*/ 4705648 w 7700344"/>
                <a:gd name="connsiteY133" fmla="*/ 359517 h 1695448"/>
                <a:gd name="connsiteX134" fmla="*/ 4734837 w 7700344"/>
                <a:gd name="connsiteY134" fmla="*/ 345972 h 1695448"/>
                <a:gd name="connsiteX135" fmla="*/ 5799023 w 7700344"/>
                <a:gd name="connsiteY135" fmla="*/ 345972 h 1695448"/>
                <a:gd name="connsiteX136" fmla="*/ 6203414 w 7700344"/>
                <a:gd name="connsiteY136" fmla="*/ 345972 h 1695448"/>
                <a:gd name="connsiteX137" fmla="*/ 6204023 w 7700344"/>
                <a:gd name="connsiteY137" fmla="*/ 345695 h 1695448"/>
                <a:gd name="connsiteX138" fmla="*/ 7668951 w 7700344"/>
                <a:gd name="connsiteY138" fmla="*/ 345419 h 1695448"/>
                <a:gd name="connsiteX139" fmla="*/ 2964640 w 7700344"/>
                <a:gd name="connsiteY139" fmla="*/ 345419 h 1695448"/>
                <a:gd name="connsiteX140" fmla="*/ 2993222 w 7700344"/>
                <a:gd name="connsiteY140" fmla="*/ 358687 h 1695448"/>
                <a:gd name="connsiteX141" fmla="*/ 2987749 w 7700344"/>
                <a:gd name="connsiteY141" fmla="*/ 427793 h 1695448"/>
                <a:gd name="connsiteX142" fmla="*/ 2968897 w 7700344"/>
                <a:gd name="connsiteY142" fmla="*/ 436361 h 1695448"/>
                <a:gd name="connsiteX143" fmla="*/ 2953694 w 7700344"/>
                <a:gd name="connsiteY143" fmla="*/ 436361 h 1695448"/>
                <a:gd name="connsiteX144" fmla="*/ 39039 w 7700344"/>
                <a:gd name="connsiteY144" fmla="*/ 436638 h 1695448"/>
                <a:gd name="connsiteX145" fmla="*/ 728 w 7700344"/>
                <a:gd name="connsiteY145" fmla="*/ 419500 h 1695448"/>
                <a:gd name="connsiteX146" fmla="*/ 120 w 7700344"/>
                <a:gd name="connsiteY146" fmla="*/ 358687 h 1695448"/>
                <a:gd name="connsiteX147" fmla="*/ 28701 w 7700344"/>
                <a:gd name="connsiteY147" fmla="*/ 346248 h 1695448"/>
                <a:gd name="connsiteX148" fmla="*/ 1496671 w 7700344"/>
                <a:gd name="connsiteY148" fmla="*/ 346525 h 1695448"/>
                <a:gd name="connsiteX149" fmla="*/ 1496671 w 7700344"/>
                <a:gd name="connsiteY149" fmla="*/ 345695 h 1695448"/>
                <a:gd name="connsiteX150" fmla="*/ 2964640 w 7700344"/>
                <a:gd name="connsiteY150" fmla="*/ 345419 h 1695448"/>
                <a:gd name="connsiteX151" fmla="*/ 3850172 w 7700344"/>
                <a:gd name="connsiteY151" fmla="*/ 103055 h 1695448"/>
                <a:gd name="connsiteX152" fmla="*/ 3679665 w 7700344"/>
                <a:gd name="connsiteY152" fmla="*/ 273562 h 1695448"/>
                <a:gd name="connsiteX153" fmla="*/ 3679665 w 7700344"/>
                <a:gd name="connsiteY153" fmla="*/ 599054 h 1695448"/>
                <a:gd name="connsiteX154" fmla="*/ 3738485 w 7700344"/>
                <a:gd name="connsiteY154" fmla="*/ 599054 h 1695448"/>
                <a:gd name="connsiteX155" fmla="*/ 3850173 w 7700344"/>
                <a:gd name="connsiteY155" fmla="*/ 223783 h 1695448"/>
                <a:gd name="connsiteX156" fmla="*/ 3961861 w 7700344"/>
                <a:gd name="connsiteY156" fmla="*/ 599054 h 1695448"/>
                <a:gd name="connsiteX157" fmla="*/ 4020679 w 7700344"/>
                <a:gd name="connsiteY157" fmla="*/ 599054 h 1695448"/>
                <a:gd name="connsiteX158" fmla="*/ 4020679 w 7700344"/>
                <a:gd name="connsiteY158" fmla="*/ 273562 h 1695448"/>
                <a:gd name="connsiteX159" fmla="*/ 3850172 w 7700344"/>
                <a:gd name="connsiteY159" fmla="*/ 103055 h 1695448"/>
                <a:gd name="connsiteX160" fmla="*/ 3841577 w 7700344"/>
                <a:gd name="connsiteY160" fmla="*/ 133 h 1695448"/>
                <a:gd name="connsiteX161" fmla="*/ 3922407 w 7700344"/>
                <a:gd name="connsiteY161" fmla="*/ 4042 h 1695448"/>
                <a:gd name="connsiteX162" fmla="*/ 4098758 w 7700344"/>
                <a:gd name="connsiteY162" fmla="*/ 77845 h 1695448"/>
                <a:gd name="connsiteX163" fmla="*/ 4121866 w 7700344"/>
                <a:gd name="connsiteY163" fmla="*/ 134235 h 1695448"/>
                <a:gd name="connsiteX164" fmla="*/ 4154704 w 7700344"/>
                <a:gd name="connsiteY164" fmla="*/ 366979 h 1695448"/>
                <a:gd name="connsiteX165" fmla="*/ 4189366 w 7700344"/>
                <a:gd name="connsiteY165" fmla="*/ 601106 h 1695448"/>
                <a:gd name="connsiteX166" fmla="*/ 4215515 w 7700344"/>
                <a:gd name="connsiteY166" fmla="*/ 789900 h 1695448"/>
                <a:gd name="connsiteX167" fmla="*/ 4250177 w 7700344"/>
                <a:gd name="connsiteY167" fmla="*/ 1024026 h 1695448"/>
                <a:gd name="connsiteX168" fmla="*/ 4261122 w 7700344"/>
                <a:gd name="connsiteY168" fmla="*/ 1103911 h 1695448"/>
                <a:gd name="connsiteX169" fmla="*/ 4248960 w 7700344"/>
                <a:gd name="connsiteY169" fmla="*/ 1110269 h 1695448"/>
                <a:gd name="connsiteX170" fmla="*/ 4230718 w 7700344"/>
                <a:gd name="connsiteY170" fmla="*/ 1110269 h 1695448"/>
                <a:gd name="connsiteX171" fmla="*/ 3841530 w 7700344"/>
                <a:gd name="connsiteY171" fmla="*/ 1110269 h 1695448"/>
                <a:gd name="connsiteX172" fmla="*/ 3840921 w 7700344"/>
                <a:gd name="connsiteY172" fmla="*/ 1109716 h 1695448"/>
                <a:gd name="connsiteX173" fmla="*/ 3451733 w 7700344"/>
                <a:gd name="connsiteY173" fmla="*/ 1109992 h 1695448"/>
                <a:gd name="connsiteX174" fmla="*/ 3423760 w 7700344"/>
                <a:gd name="connsiteY174" fmla="*/ 1097554 h 1695448"/>
                <a:gd name="connsiteX175" fmla="*/ 3459031 w 7700344"/>
                <a:gd name="connsiteY175" fmla="*/ 853753 h 1695448"/>
                <a:gd name="connsiteX176" fmla="*/ 3485178 w 7700344"/>
                <a:gd name="connsiteY176" fmla="*/ 658048 h 1695448"/>
                <a:gd name="connsiteX177" fmla="*/ 3519233 w 7700344"/>
                <a:gd name="connsiteY177" fmla="*/ 414247 h 1695448"/>
                <a:gd name="connsiteX178" fmla="*/ 3539639 w 7700344"/>
                <a:gd name="connsiteY178" fmla="*/ 266043 h 1695448"/>
                <a:gd name="connsiteX179" fmla="*/ 3539639 w 7700344"/>
                <a:gd name="connsiteY179" fmla="*/ 199174 h 1695448"/>
                <a:gd name="connsiteX180" fmla="*/ 3553869 w 7700344"/>
                <a:gd name="connsiteY180" fmla="*/ 128694 h 1695448"/>
                <a:gd name="connsiteX181" fmla="*/ 3559957 w 7700344"/>
                <a:gd name="connsiteY181" fmla="*/ 119664 h 1695448"/>
                <a:gd name="connsiteX182" fmla="*/ 3560584 w 7700344"/>
                <a:gd name="connsiteY182" fmla="*/ 115162 h 1695448"/>
                <a:gd name="connsiteX183" fmla="*/ 3579381 w 7700344"/>
                <a:gd name="connsiteY183" fmla="*/ 90855 h 1695448"/>
                <a:gd name="connsiteX184" fmla="*/ 3592673 w 7700344"/>
                <a:gd name="connsiteY184" fmla="*/ 71140 h 1695448"/>
                <a:gd name="connsiteX185" fmla="*/ 3720707 w 7700344"/>
                <a:gd name="connsiteY185" fmla="*/ 18106 h 1695448"/>
                <a:gd name="connsiteX186" fmla="*/ 3723033 w 7700344"/>
                <a:gd name="connsiteY186" fmla="*/ 18106 h 1695448"/>
                <a:gd name="connsiteX187" fmla="*/ 3734353 w 7700344"/>
                <a:gd name="connsiteY187" fmla="*/ 14005 h 1695448"/>
                <a:gd name="connsiteX188" fmla="*/ 3841577 w 7700344"/>
                <a:gd name="connsiteY188" fmla="*/ 133 h 169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7700344" h="1695448">
                  <a:moveTo>
                    <a:pt x="530390" y="1404103"/>
                  </a:moveTo>
                  <a:lnTo>
                    <a:pt x="7172737" y="1410460"/>
                  </a:lnTo>
                  <a:lnTo>
                    <a:pt x="7197061" y="1410460"/>
                  </a:lnTo>
                  <a:cubicBezTo>
                    <a:pt x="7221385" y="1410184"/>
                    <a:pt x="7232331" y="1413777"/>
                    <a:pt x="7231723" y="1426492"/>
                  </a:cubicBezTo>
                  <a:cubicBezTo>
                    <a:pt x="7226249" y="1512459"/>
                    <a:pt x="7222601" y="1598702"/>
                    <a:pt x="7219561" y="1684945"/>
                  </a:cubicBezTo>
                  <a:cubicBezTo>
                    <a:pt x="7218953" y="1693514"/>
                    <a:pt x="7214087" y="1695448"/>
                    <a:pt x="7195237" y="1695448"/>
                  </a:cubicBezTo>
                  <a:lnTo>
                    <a:pt x="6866859" y="1695448"/>
                  </a:lnTo>
                  <a:cubicBezTo>
                    <a:pt x="6850440" y="1695448"/>
                    <a:pt x="6840711" y="1692961"/>
                    <a:pt x="6831589" y="1687432"/>
                  </a:cubicBezTo>
                  <a:lnTo>
                    <a:pt x="6676523" y="1598978"/>
                  </a:lnTo>
                  <a:cubicBezTo>
                    <a:pt x="6660711" y="1589856"/>
                    <a:pt x="6644293" y="1585710"/>
                    <a:pt x="6618143" y="1585710"/>
                  </a:cubicBezTo>
                  <a:lnTo>
                    <a:pt x="1024172" y="1587922"/>
                  </a:lnTo>
                  <a:cubicBezTo>
                    <a:pt x="1001673" y="1587922"/>
                    <a:pt x="986471" y="1591238"/>
                    <a:pt x="971875" y="1598702"/>
                  </a:cubicBezTo>
                  <a:cubicBezTo>
                    <a:pt x="914715" y="1628002"/>
                    <a:pt x="855727" y="1656473"/>
                    <a:pt x="797956" y="1685497"/>
                  </a:cubicBezTo>
                  <a:cubicBezTo>
                    <a:pt x="788835" y="1690197"/>
                    <a:pt x="780321" y="1693237"/>
                    <a:pt x="765119" y="1692684"/>
                  </a:cubicBezTo>
                  <a:cubicBezTo>
                    <a:pt x="679377" y="1691026"/>
                    <a:pt x="593025" y="1689920"/>
                    <a:pt x="506674" y="1689091"/>
                  </a:cubicBezTo>
                  <a:cubicBezTo>
                    <a:pt x="486607" y="1688815"/>
                    <a:pt x="479918" y="1686603"/>
                    <a:pt x="479309" y="1676928"/>
                  </a:cubicBezTo>
                  <a:cubicBezTo>
                    <a:pt x="475661" y="1592068"/>
                    <a:pt x="470797" y="1507484"/>
                    <a:pt x="465323" y="1422899"/>
                  </a:cubicBezTo>
                  <a:cubicBezTo>
                    <a:pt x="464715" y="1408249"/>
                    <a:pt x="490864" y="1408525"/>
                    <a:pt x="509106" y="1404379"/>
                  </a:cubicBezTo>
                  <a:cubicBezTo>
                    <a:pt x="514580" y="1402997"/>
                    <a:pt x="523093" y="1404103"/>
                    <a:pt x="530390" y="1404103"/>
                  </a:cubicBezTo>
                  <a:close/>
                  <a:moveTo>
                    <a:pt x="1075862" y="1123814"/>
                  </a:moveTo>
                  <a:cubicBezTo>
                    <a:pt x="2551127" y="1126578"/>
                    <a:pt x="4027002" y="1129066"/>
                    <a:pt x="5502268" y="1131277"/>
                  </a:cubicBezTo>
                  <a:cubicBezTo>
                    <a:pt x="5921861" y="1131830"/>
                    <a:pt x="6341455" y="1132107"/>
                    <a:pt x="6761049" y="1132107"/>
                  </a:cubicBezTo>
                  <a:cubicBezTo>
                    <a:pt x="6785981" y="1132107"/>
                    <a:pt x="6797534" y="1135977"/>
                    <a:pt x="6807872" y="1145928"/>
                  </a:cubicBezTo>
                  <a:cubicBezTo>
                    <a:pt x="6883277" y="1216414"/>
                    <a:pt x="6960507" y="1286348"/>
                    <a:pt x="7035304" y="1356835"/>
                  </a:cubicBezTo>
                  <a:cubicBezTo>
                    <a:pt x="7049898" y="1370379"/>
                    <a:pt x="7067533" y="1380331"/>
                    <a:pt x="7099155" y="1385859"/>
                  </a:cubicBezTo>
                  <a:cubicBezTo>
                    <a:pt x="7119223" y="1389176"/>
                    <a:pt x="7138074" y="1394428"/>
                    <a:pt x="7157533" y="1398574"/>
                  </a:cubicBezTo>
                  <a:cubicBezTo>
                    <a:pt x="7157533" y="1399127"/>
                    <a:pt x="7156926" y="1399956"/>
                    <a:pt x="7156317" y="1400786"/>
                  </a:cubicBezTo>
                  <a:cubicBezTo>
                    <a:pt x="4953756" y="1398851"/>
                    <a:pt x="2751194" y="1396916"/>
                    <a:pt x="538903" y="1394704"/>
                  </a:cubicBezTo>
                  <a:cubicBezTo>
                    <a:pt x="585728" y="1382266"/>
                    <a:pt x="624647" y="1371762"/>
                    <a:pt x="664173" y="1361811"/>
                  </a:cubicBezTo>
                  <a:cubicBezTo>
                    <a:pt x="684241" y="1356835"/>
                    <a:pt x="699445" y="1350477"/>
                    <a:pt x="712822" y="1341908"/>
                  </a:cubicBezTo>
                  <a:cubicBezTo>
                    <a:pt x="817416" y="1273080"/>
                    <a:pt x="922619" y="1204528"/>
                    <a:pt x="1027214" y="1135700"/>
                  </a:cubicBezTo>
                  <a:cubicBezTo>
                    <a:pt x="1039982" y="1127407"/>
                    <a:pt x="1052753" y="1123814"/>
                    <a:pt x="1075862" y="1123814"/>
                  </a:cubicBezTo>
                  <a:close/>
                  <a:moveTo>
                    <a:pt x="6273954" y="907655"/>
                  </a:moveTo>
                  <a:cubicBezTo>
                    <a:pt x="6291589" y="907378"/>
                    <a:pt x="6295846" y="910142"/>
                    <a:pt x="6295846" y="917606"/>
                  </a:cubicBezTo>
                  <a:cubicBezTo>
                    <a:pt x="6302332" y="949808"/>
                    <a:pt x="6313987" y="1068346"/>
                    <a:pt x="6312873" y="1100871"/>
                  </a:cubicBezTo>
                  <a:cubicBezTo>
                    <a:pt x="6313481" y="1109440"/>
                    <a:pt x="6310441" y="1113034"/>
                    <a:pt x="6289157" y="1112758"/>
                  </a:cubicBezTo>
                  <a:cubicBezTo>
                    <a:pt x="6245373" y="1111928"/>
                    <a:pt x="6202197" y="1111928"/>
                    <a:pt x="6158413" y="1112758"/>
                  </a:cubicBezTo>
                  <a:cubicBezTo>
                    <a:pt x="6138955" y="1113034"/>
                    <a:pt x="6135306" y="1109993"/>
                    <a:pt x="6135306" y="1101977"/>
                  </a:cubicBezTo>
                  <a:cubicBezTo>
                    <a:pt x="6136522" y="1040612"/>
                    <a:pt x="6137130" y="979524"/>
                    <a:pt x="6137130" y="918159"/>
                  </a:cubicBezTo>
                  <a:cubicBezTo>
                    <a:pt x="6137130" y="910695"/>
                    <a:pt x="6140171" y="907655"/>
                    <a:pt x="6158413" y="907931"/>
                  </a:cubicBezTo>
                  <a:cubicBezTo>
                    <a:pt x="6196725" y="908484"/>
                    <a:pt x="6235644" y="908207"/>
                    <a:pt x="6273954" y="907655"/>
                  </a:cubicBezTo>
                  <a:close/>
                  <a:moveTo>
                    <a:pt x="1492416" y="905720"/>
                  </a:moveTo>
                  <a:cubicBezTo>
                    <a:pt x="1539846" y="905996"/>
                    <a:pt x="1587888" y="906273"/>
                    <a:pt x="1635320" y="905720"/>
                  </a:cubicBezTo>
                  <a:cubicBezTo>
                    <a:pt x="1652348" y="905443"/>
                    <a:pt x="1655388" y="908484"/>
                    <a:pt x="1655388" y="915118"/>
                  </a:cubicBezTo>
                  <a:cubicBezTo>
                    <a:pt x="1654780" y="945524"/>
                    <a:pt x="1655388" y="975930"/>
                    <a:pt x="1655388" y="1006337"/>
                  </a:cubicBezTo>
                  <a:cubicBezTo>
                    <a:pt x="1659036" y="1006060"/>
                    <a:pt x="1662077" y="1006060"/>
                    <a:pt x="1665118" y="1006060"/>
                  </a:cubicBezTo>
                  <a:cubicBezTo>
                    <a:pt x="1665118" y="1035084"/>
                    <a:pt x="1664511" y="1064108"/>
                    <a:pt x="1665726" y="1093132"/>
                  </a:cubicBezTo>
                  <a:cubicBezTo>
                    <a:pt x="1666334" y="1101701"/>
                    <a:pt x="1661469" y="1104189"/>
                    <a:pt x="1642617" y="1103912"/>
                  </a:cubicBezTo>
                  <a:cubicBezTo>
                    <a:pt x="1597009" y="1103360"/>
                    <a:pt x="1551401" y="1103360"/>
                    <a:pt x="1505792" y="1103912"/>
                  </a:cubicBezTo>
                  <a:cubicBezTo>
                    <a:pt x="1489982" y="1103912"/>
                    <a:pt x="1482685" y="1102807"/>
                    <a:pt x="1482078" y="1094514"/>
                  </a:cubicBezTo>
                  <a:cubicBezTo>
                    <a:pt x="1479644" y="1034808"/>
                    <a:pt x="1476604" y="974825"/>
                    <a:pt x="1472347" y="915118"/>
                  </a:cubicBezTo>
                  <a:cubicBezTo>
                    <a:pt x="1471739" y="907655"/>
                    <a:pt x="1476604" y="905720"/>
                    <a:pt x="1492416" y="905720"/>
                  </a:cubicBezTo>
                  <a:close/>
                  <a:moveTo>
                    <a:pt x="4281191" y="704211"/>
                  </a:moveTo>
                  <a:cubicBezTo>
                    <a:pt x="4521392" y="704211"/>
                    <a:pt x="4761595" y="704211"/>
                    <a:pt x="5001188" y="704211"/>
                  </a:cubicBezTo>
                  <a:cubicBezTo>
                    <a:pt x="5002406" y="705040"/>
                    <a:pt x="5002406" y="705316"/>
                    <a:pt x="5002406" y="705869"/>
                  </a:cubicBezTo>
                  <a:cubicBezTo>
                    <a:pt x="5246257" y="705869"/>
                    <a:pt x="5490715" y="706146"/>
                    <a:pt x="5734566" y="705593"/>
                  </a:cubicBezTo>
                  <a:cubicBezTo>
                    <a:pt x="5758283" y="705593"/>
                    <a:pt x="5764971" y="708357"/>
                    <a:pt x="5764971" y="719137"/>
                  </a:cubicBezTo>
                  <a:cubicBezTo>
                    <a:pt x="5764971" y="745397"/>
                    <a:pt x="5767404" y="771657"/>
                    <a:pt x="5770444" y="797917"/>
                  </a:cubicBezTo>
                  <a:cubicBezTo>
                    <a:pt x="5771661" y="806210"/>
                    <a:pt x="5766188" y="808697"/>
                    <a:pt x="5748552" y="810079"/>
                  </a:cubicBezTo>
                  <a:cubicBezTo>
                    <a:pt x="5595309" y="821413"/>
                    <a:pt x="5442066" y="833575"/>
                    <a:pt x="5288216" y="844355"/>
                  </a:cubicBezTo>
                  <a:cubicBezTo>
                    <a:pt x="5150175" y="854030"/>
                    <a:pt x="5012135" y="862599"/>
                    <a:pt x="4874094" y="870338"/>
                  </a:cubicBezTo>
                  <a:cubicBezTo>
                    <a:pt x="4754905" y="877249"/>
                    <a:pt x="4635108" y="882778"/>
                    <a:pt x="4515311" y="888306"/>
                  </a:cubicBezTo>
                  <a:cubicBezTo>
                    <a:pt x="4445988" y="891623"/>
                    <a:pt x="4376055" y="893281"/>
                    <a:pt x="4306731" y="896598"/>
                  </a:cubicBezTo>
                  <a:cubicBezTo>
                    <a:pt x="4279366" y="897980"/>
                    <a:pt x="4269029" y="896046"/>
                    <a:pt x="4267812" y="881672"/>
                  </a:cubicBezTo>
                  <a:cubicBezTo>
                    <a:pt x="4262339" y="828323"/>
                    <a:pt x="4252610" y="775251"/>
                    <a:pt x="4245312" y="721901"/>
                  </a:cubicBezTo>
                  <a:cubicBezTo>
                    <a:pt x="4242880" y="704211"/>
                    <a:pt x="4243488" y="704211"/>
                    <a:pt x="4281191" y="704211"/>
                  </a:cubicBezTo>
                  <a:close/>
                  <a:moveTo>
                    <a:pt x="2014169" y="703658"/>
                  </a:moveTo>
                  <a:cubicBezTo>
                    <a:pt x="2247074" y="703934"/>
                    <a:pt x="2479978" y="703934"/>
                    <a:pt x="2712883" y="703934"/>
                  </a:cubicBezTo>
                  <a:cubicBezTo>
                    <a:pt x="2944572" y="703934"/>
                    <a:pt x="3176870" y="704211"/>
                    <a:pt x="3408559" y="703658"/>
                  </a:cubicBezTo>
                  <a:cubicBezTo>
                    <a:pt x="3432274" y="703658"/>
                    <a:pt x="3438964" y="706146"/>
                    <a:pt x="3437139" y="717202"/>
                  </a:cubicBezTo>
                  <a:cubicBezTo>
                    <a:pt x="3428018" y="776357"/>
                    <a:pt x="3420112" y="835510"/>
                    <a:pt x="3412814" y="894940"/>
                  </a:cubicBezTo>
                  <a:cubicBezTo>
                    <a:pt x="3412207" y="900192"/>
                    <a:pt x="3409166" y="901850"/>
                    <a:pt x="3397004" y="901574"/>
                  </a:cubicBezTo>
                  <a:cubicBezTo>
                    <a:pt x="3261397" y="897980"/>
                    <a:pt x="3127004" y="891900"/>
                    <a:pt x="2992004" y="884713"/>
                  </a:cubicBezTo>
                  <a:cubicBezTo>
                    <a:pt x="2829640" y="875867"/>
                    <a:pt x="2667883" y="863981"/>
                    <a:pt x="2506127" y="853201"/>
                  </a:cubicBezTo>
                  <a:cubicBezTo>
                    <a:pt x="2367479" y="843802"/>
                    <a:pt x="2228222" y="835510"/>
                    <a:pt x="2088967" y="826941"/>
                  </a:cubicBezTo>
                  <a:cubicBezTo>
                    <a:pt x="2062210" y="825283"/>
                    <a:pt x="2034844" y="823624"/>
                    <a:pt x="2007480" y="823071"/>
                  </a:cubicBezTo>
                  <a:cubicBezTo>
                    <a:pt x="1989237" y="822795"/>
                    <a:pt x="1986804" y="819754"/>
                    <a:pt x="1986804" y="812291"/>
                  </a:cubicBezTo>
                  <a:cubicBezTo>
                    <a:pt x="1988021" y="779950"/>
                    <a:pt x="1988628" y="747885"/>
                    <a:pt x="1987412" y="715544"/>
                  </a:cubicBezTo>
                  <a:cubicBezTo>
                    <a:pt x="1986804" y="705869"/>
                    <a:pt x="1992885" y="703381"/>
                    <a:pt x="2014169" y="703658"/>
                  </a:cubicBezTo>
                  <a:close/>
                  <a:moveTo>
                    <a:pt x="3850172" y="702109"/>
                  </a:moveTo>
                  <a:cubicBezTo>
                    <a:pt x="3756004" y="702109"/>
                    <a:pt x="3679665" y="778448"/>
                    <a:pt x="3679665" y="872616"/>
                  </a:cubicBezTo>
                  <a:cubicBezTo>
                    <a:pt x="3679665" y="966784"/>
                    <a:pt x="3756004" y="1043123"/>
                    <a:pt x="3850172" y="1043123"/>
                  </a:cubicBezTo>
                  <a:cubicBezTo>
                    <a:pt x="3944340" y="1043123"/>
                    <a:pt x="4020679" y="966784"/>
                    <a:pt x="4020679" y="872616"/>
                  </a:cubicBezTo>
                  <a:cubicBezTo>
                    <a:pt x="4020679" y="778448"/>
                    <a:pt x="3944340" y="702109"/>
                    <a:pt x="3850172" y="702109"/>
                  </a:cubicBezTo>
                  <a:close/>
                  <a:moveTo>
                    <a:pt x="6585305" y="598342"/>
                  </a:moveTo>
                  <a:cubicBezTo>
                    <a:pt x="6610237" y="598342"/>
                    <a:pt x="6617535" y="600830"/>
                    <a:pt x="6616925" y="612440"/>
                  </a:cubicBezTo>
                  <a:cubicBezTo>
                    <a:pt x="6614494" y="691772"/>
                    <a:pt x="6614494" y="770828"/>
                    <a:pt x="6613277" y="850160"/>
                  </a:cubicBezTo>
                  <a:cubicBezTo>
                    <a:pt x="6612670" y="881119"/>
                    <a:pt x="6578615" y="896875"/>
                    <a:pt x="6511115" y="897151"/>
                  </a:cubicBezTo>
                  <a:cubicBezTo>
                    <a:pt x="6304359" y="897980"/>
                    <a:pt x="6097603" y="898810"/>
                    <a:pt x="5890847" y="899639"/>
                  </a:cubicBezTo>
                  <a:cubicBezTo>
                    <a:pt x="5869563" y="899639"/>
                    <a:pt x="5848279" y="899086"/>
                    <a:pt x="5828820" y="894663"/>
                  </a:cubicBezTo>
                  <a:cubicBezTo>
                    <a:pt x="5803280" y="888582"/>
                    <a:pt x="5795375" y="877802"/>
                    <a:pt x="5794158" y="865916"/>
                  </a:cubicBezTo>
                  <a:cubicBezTo>
                    <a:pt x="5789901" y="804827"/>
                    <a:pt x="5786253" y="743462"/>
                    <a:pt x="5782604" y="682374"/>
                  </a:cubicBezTo>
                  <a:lnTo>
                    <a:pt x="5782346" y="680811"/>
                  </a:lnTo>
                  <a:lnTo>
                    <a:pt x="5777512" y="656805"/>
                  </a:lnTo>
                  <a:lnTo>
                    <a:pt x="5778348" y="631513"/>
                  </a:lnTo>
                  <a:lnTo>
                    <a:pt x="5778347" y="631513"/>
                  </a:lnTo>
                  <a:cubicBezTo>
                    <a:pt x="5773483" y="598619"/>
                    <a:pt x="5773483" y="598619"/>
                    <a:pt x="5846455" y="598619"/>
                  </a:cubicBezTo>
                  <a:cubicBezTo>
                    <a:pt x="6092738" y="598619"/>
                    <a:pt x="6339021" y="598895"/>
                    <a:pt x="6585305" y="598342"/>
                  </a:cubicBezTo>
                  <a:close/>
                  <a:moveTo>
                    <a:pt x="1943020" y="598066"/>
                  </a:moveTo>
                  <a:cubicBezTo>
                    <a:pt x="1962479" y="598066"/>
                    <a:pt x="1968560" y="600001"/>
                    <a:pt x="1967953" y="609122"/>
                  </a:cubicBezTo>
                  <a:cubicBezTo>
                    <a:pt x="1966127" y="692325"/>
                    <a:pt x="1966127" y="775804"/>
                    <a:pt x="1965520" y="859005"/>
                  </a:cubicBezTo>
                  <a:cubicBezTo>
                    <a:pt x="1965520" y="884713"/>
                    <a:pt x="1945452" y="893557"/>
                    <a:pt x="1888291" y="893557"/>
                  </a:cubicBezTo>
                  <a:cubicBezTo>
                    <a:pt x="1659641" y="894663"/>
                    <a:pt x="1430994" y="895492"/>
                    <a:pt x="1201738" y="896598"/>
                  </a:cubicBezTo>
                  <a:cubicBezTo>
                    <a:pt x="1158562" y="896875"/>
                    <a:pt x="1137279" y="888029"/>
                    <a:pt x="1131198" y="866745"/>
                  </a:cubicBezTo>
                  <a:cubicBezTo>
                    <a:pt x="1130589" y="864810"/>
                    <a:pt x="1130589" y="867298"/>
                    <a:pt x="1130589" y="865363"/>
                  </a:cubicBezTo>
                  <a:cubicBezTo>
                    <a:pt x="1128157" y="777186"/>
                    <a:pt x="1129373" y="689008"/>
                    <a:pt x="1129982" y="600830"/>
                  </a:cubicBezTo>
                  <a:cubicBezTo>
                    <a:pt x="1129373" y="600554"/>
                    <a:pt x="1131198" y="599724"/>
                    <a:pt x="1132414" y="598895"/>
                  </a:cubicBezTo>
                  <a:cubicBezTo>
                    <a:pt x="1288089" y="598619"/>
                    <a:pt x="1444373" y="598619"/>
                    <a:pt x="1600048" y="598342"/>
                  </a:cubicBezTo>
                  <a:cubicBezTo>
                    <a:pt x="1714372" y="598342"/>
                    <a:pt x="1828696" y="598619"/>
                    <a:pt x="1943020" y="598066"/>
                  </a:cubicBezTo>
                  <a:close/>
                  <a:moveTo>
                    <a:pt x="4731189" y="446865"/>
                  </a:moveTo>
                  <a:cubicBezTo>
                    <a:pt x="5711457" y="447141"/>
                    <a:pt x="6691723" y="447141"/>
                    <a:pt x="7675031" y="447141"/>
                  </a:cubicBezTo>
                  <a:cubicBezTo>
                    <a:pt x="7594153" y="488880"/>
                    <a:pt x="7515100" y="529515"/>
                    <a:pt x="7437263" y="570425"/>
                  </a:cubicBezTo>
                  <a:cubicBezTo>
                    <a:pt x="7423275" y="577611"/>
                    <a:pt x="7409289" y="578993"/>
                    <a:pt x="7389830" y="578993"/>
                  </a:cubicBezTo>
                  <a:cubicBezTo>
                    <a:pt x="6614494" y="578717"/>
                    <a:pt x="5839159" y="578440"/>
                    <a:pt x="5063823" y="578164"/>
                  </a:cubicBezTo>
                  <a:cubicBezTo>
                    <a:pt x="5026728" y="578164"/>
                    <a:pt x="4983553" y="582587"/>
                    <a:pt x="4953148" y="575953"/>
                  </a:cubicBezTo>
                  <a:cubicBezTo>
                    <a:pt x="4922743" y="569042"/>
                    <a:pt x="4904499" y="551075"/>
                    <a:pt x="4881999" y="537531"/>
                  </a:cubicBezTo>
                  <a:cubicBezTo>
                    <a:pt x="4831526" y="508231"/>
                    <a:pt x="4781662" y="478653"/>
                    <a:pt x="4731797" y="449076"/>
                  </a:cubicBezTo>
                  <a:cubicBezTo>
                    <a:pt x="4731189" y="448800"/>
                    <a:pt x="4731797" y="448247"/>
                    <a:pt x="4731189" y="446865"/>
                  </a:cubicBezTo>
                  <a:close/>
                  <a:moveTo>
                    <a:pt x="20796" y="446588"/>
                  </a:moveTo>
                  <a:cubicBezTo>
                    <a:pt x="1005928" y="446588"/>
                    <a:pt x="1985588" y="446588"/>
                    <a:pt x="2969504" y="446588"/>
                  </a:cubicBezTo>
                  <a:cubicBezTo>
                    <a:pt x="2944572" y="459580"/>
                    <a:pt x="2921464" y="471189"/>
                    <a:pt x="2898965" y="483075"/>
                  </a:cubicBezTo>
                  <a:cubicBezTo>
                    <a:pt x="2841802" y="512376"/>
                    <a:pt x="2784640" y="541676"/>
                    <a:pt x="2728694" y="571253"/>
                  </a:cubicBezTo>
                  <a:cubicBezTo>
                    <a:pt x="2717748" y="577058"/>
                    <a:pt x="2706194" y="578993"/>
                    <a:pt x="2689775" y="578993"/>
                  </a:cubicBezTo>
                  <a:cubicBezTo>
                    <a:pt x="1883427" y="578717"/>
                    <a:pt x="1076469" y="578440"/>
                    <a:pt x="270119" y="578440"/>
                  </a:cubicBezTo>
                  <a:cubicBezTo>
                    <a:pt x="252485" y="578440"/>
                    <a:pt x="240932" y="576229"/>
                    <a:pt x="229984" y="569595"/>
                  </a:cubicBezTo>
                  <a:cubicBezTo>
                    <a:pt x="161877" y="528962"/>
                    <a:pt x="93161" y="488880"/>
                    <a:pt x="20796" y="446588"/>
                  </a:cubicBezTo>
                  <a:close/>
                  <a:moveTo>
                    <a:pt x="7668951" y="345419"/>
                  </a:moveTo>
                  <a:cubicBezTo>
                    <a:pt x="7693275" y="345419"/>
                    <a:pt x="7702397" y="347354"/>
                    <a:pt x="7699965" y="359240"/>
                  </a:cubicBezTo>
                  <a:cubicBezTo>
                    <a:pt x="7695709" y="380801"/>
                    <a:pt x="7693885" y="402362"/>
                    <a:pt x="7694492" y="424199"/>
                  </a:cubicBezTo>
                  <a:cubicBezTo>
                    <a:pt x="7695101" y="435256"/>
                    <a:pt x="7685979" y="436638"/>
                    <a:pt x="7664695" y="436361"/>
                  </a:cubicBezTo>
                  <a:cubicBezTo>
                    <a:pt x="7366723" y="436085"/>
                    <a:pt x="7068751" y="436085"/>
                    <a:pt x="6770779" y="436085"/>
                  </a:cubicBezTo>
                  <a:cubicBezTo>
                    <a:pt x="6095172" y="436085"/>
                    <a:pt x="5418957" y="436085"/>
                    <a:pt x="4743351" y="436361"/>
                  </a:cubicBezTo>
                  <a:cubicBezTo>
                    <a:pt x="4715378" y="436361"/>
                    <a:pt x="4704431" y="434150"/>
                    <a:pt x="4706256" y="420329"/>
                  </a:cubicBezTo>
                  <a:cubicBezTo>
                    <a:pt x="4709297" y="400151"/>
                    <a:pt x="4707473" y="379696"/>
                    <a:pt x="4705648" y="359517"/>
                  </a:cubicBezTo>
                  <a:cubicBezTo>
                    <a:pt x="4704431" y="348736"/>
                    <a:pt x="4710513" y="345972"/>
                    <a:pt x="4734837" y="345972"/>
                  </a:cubicBezTo>
                  <a:cubicBezTo>
                    <a:pt x="5089363" y="346248"/>
                    <a:pt x="5443889" y="346248"/>
                    <a:pt x="5799023" y="345972"/>
                  </a:cubicBezTo>
                  <a:cubicBezTo>
                    <a:pt x="5934023" y="345972"/>
                    <a:pt x="6068415" y="345972"/>
                    <a:pt x="6203414" y="345972"/>
                  </a:cubicBezTo>
                  <a:cubicBezTo>
                    <a:pt x="6204023" y="346248"/>
                    <a:pt x="6204023" y="345972"/>
                    <a:pt x="6204023" y="345695"/>
                  </a:cubicBezTo>
                  <a:cubicBezTo>
                    <a:pt x="6692333" y="345695"/>
                    <a:pt x="7180642" y="345695"/>
                    <a:pt x="7668951" y="345419"/>
                  </a:cubicBezTo>
                  <a:close/>
                  <a:moveTo>
                    <a:pt x="2964640" y="345419"/>
                  </a:moveTo>
                  <a:cubicBezTo>
                    <a:pt x="2988356" y="345419"/>
                    <a:pt x="2995046" y="347907"/>
                    <a:pt x="2993222" y="358687"/>
                  </a:cubicBezTo>
                  <a:cubicBezTo>
                    <a:pt x="2989573" y="381631"/>
                    <a:pt x="2988965" y="404573"/>
                    <a:pt x="2987749" y="427793"/>
                  </a:cubicBezTo>
                  <a:cubicBezTo>
                    <a:pt x="2987749" y="434150"/>
                    <a:pt x="2983492" y="437191"/>
                    <a:pt x="2968897" y="436361"/>
                  </a:cubicBezTo>
                  <a:cubicBezTo>
                    <a:pt x="2964032" y="436085"/>
                    <a:pt x="2958559" y="436361"/>
                    <a:pt x="2953694" y="436361"/>
                  </a:cubicBezTo>
                  <a:cubicBezTo>
                    <a:pt x="1981939" y="436361"/>
                    <a:pt x="1010185" y="436361"/>
                    <a:pt x="39039" y="436638"/>
                  </a:cubicBezTo>
                  <a:cubicBezTo>
                    <a:pt x="8634" y="436638"/>
                    <a:pt x="-1096" y="433597"/>
                    <a:pt x="728" y="419500"/>
                  </a:cubicBezTo>
                  <a:cubicBezTo>
                    <a:pt x="3161" y="399322"/>
                    <a:pt x="2553" y="378866"/>
                    <a:pt x="120" y="358687"/>
                  </a:cubicBezTo>
                  <a:cubicBezTo>
                    <a:pt x="-1096" y="347630"/>
                    <a:pt x="6809" y="346248"/>
                    <a:pt x="28701" y="346248"/>
                  </a:cubicBezTo>
                  <a:cubicBezTo>
                    <a:pt x="518227" y="346525"/>
                    <a:pt x="1007144" y="346525"/>
                    <a:pt x="1496671" y="346525"/>
                  </a:cubicBezTo>
                  <a:cubicBezTo>
                    <a:pt x="1496671" y="346248"/>
                    <a:pt x="1496671" y="345972"/>
                    <a:pt x="1496671" y="345695"/>
                  </a:cubicBezTo>
                  <a:cubicBezTo>
                    <a:pt x="1986195" y="345695"/>
                    <a:pt x="2475115" y="345695"/>
                    <a:pt x="2964640" y="345419"/>
                  </a:cubicBezTo>
                  <a:close/>
                  <a:moveTo>
                    <a:pt x="3850172" y="103055"/>
                  </a:moveTo>
                  <a:cubicBezTo>
                    <a:pt x="3756004" y="103055"/>
                    <a:pt x="3679665" y="179394"/>
                    <a:pt x="3679665" y="273562"/>
                  </a:cubicBezTo>
                  <a:lnTo>
                    <a:pt x="3679665" y="599054"/>
                  </a:lnTo>
                  <a:lnTo>
                    <a:pt x="3738485" y="599054"/>
                  </a:lnTo>
                  <a:lnTo>
                    <a:pt x="3850173" y="223783"/>
                  </a:lnTo>
                  <a:lnTo>
                    <a:pt x="3961861" y="599054"/>
                  </a:lnTo>
                  <a:lnTo>
                    <a:pt x="4020679" y="599054"/>
                  </a:lnTo>
                  <a:lnTo>
                    <a:pt x="4020679" y="273562"/>
                  </a:lnTo>
                  <a:cubicBezTo>
                    <a:pt x="4020679" y="179394"/>
                    <a:pt x="3944340" y="103055"/>
                    <a:pt x="3850172" y="103055"/>
                  </a:cubicBezTo>
                  <a:close/>
                  <a:moveTo>
                    <a:pt x="3841577" y="133"/>
                  </a:moveTo>
                  <a:cubicBezTo>
                    <a:pt x="3867222" y="-433"/>
                    <a:pt x="3894131" y="793"/>
                    <a:pt x="3922407" y="4042"/>
                  </a:cubicBezTo>
                  <a:cubicBezTo>
                    <a:pt x="4009975" y="13992"/>
                    <a:pt x="4061056" y="42740"/>
                    <a:pt x="4098758" y="77845"/>
                  </a:cubicBezTo>
                  <a:cubicBezTo>
                    <a:pt x="4118217" y="95812"/>
                    <a:pt x="4118826" y="115162"/>
                    <a:pt x="4121866" y="134235"/>
                  </a:cubicBezTo>
                  <a:cubicBezTo>
                    <a:pt x="4133420" y="211908"/>
                    <a:pt x="4143150" y="289582"/>
                    <a:pt x="4154704" y="366979"/>
                  </a:cubicBezTo>
                  <a:cubicBezTo>
                    <a:pt x="4165650" y="444929"/>
                    <a:pt x="4177813" y="523156"/>
                    <a:pt x="4189366" y="601106"/>
                  </a:cubicBezTo>
                  <a:cubicBezTo>
                    <a:pt x="4198488" y="664129"/>
                    <a:pt x="4206393" y="726876"/>
                    <a:pt x="4215515" y="789900"/>
                  </a:cubicBezTo>
                  <a:cubicBezTo>
                    <a:pt x="4226461" y="867850"/>
                    <a:pt x="4238623" y="946076"/>
                    <a:pt x="4250177" y="1024026"/>
                  </a:cubicBezTo>
                  <a:cubicBezTo>
                    <a:pt x="4253826" y="1050562"/>
                    <a:pt x="4256867" y="1077375"/>
                    <a:pt x="4261122" y="1103911"/>
                  </a:cubicBezTo>
                  <a:cubicBezTo>
                    <a:pt x="4261731" y="1108887"/>
                    <a:pt x="4259298" y="1110545"/>
                    <a:pt x="4248960" y="1110269"/>
                  </a:cubicBezTo>
                  <a:cubicBezTo>
                    <a:pt x="4242880" y="1109992"/>
                    <a:pt x="4236799" y="1110269"/>
                    <a:pt x="4230718" y="1110269"/>
                  </a:cubicBezTo>
                  <a:cubicBezTo>
                    <a:pt x="4101191" y="1110269"/>
                    <a:pt x="3971056" y="1110269"/>
                    <a:pt x="3841530" y="1110269"/>
                  </a:cubicBezTo>
                  <a:cubicBezTo>
                    <a:pt x="3840921" y="1109992"/>
                    <a:pt x="3840921" y="1109716"/>
                    <a:pt x="3840921" y="1109716"/>
                  </a:cubicBezTo>
                  <a:cubicBezTo>
                    <a:pt x="3711394" y="1109716"/>
                    <a:pt x="3581260" y="1109439"/>
                    <a:pt x="3451733" y="1109992"/>
                  </a:cubicBezTo>
                  <a:cubicBezTo>
                    <a:pt x="3430450" y="1109992"/>
                    <a:pt x="3421936" y="1108610"/>
                    <a:pt x="3423760" y="1097554"/>
                  </a:cubicBezTo>
                  <a:cubicBezTo>
                    <a:pt x="3435922" y="1016287"/>
                    <a:pt x="3447476" y="935020"/>
                    <a:pt x="3459031" y="853753"/>
                  </a:cubicBezTo>
                  <a:cubicBezTo>
                    <a:pt x="3468152" y="788517"/>
                    <a:pt x="3476666" y="723283"/>
                    <a:pt x="3485178" y="658048"/>
                  </a:cubicBezTo>
                  <a:cubicBezTo>
                    <a:pt x="3496125" y="576781"/>
                    <a:pt x="3508287" y="495514"/>
                    <a:pt x="3519233" y="414247"/>
                  </a:cubicBezTo>
                  <a:lnTo>
                    <a:pt x="3539639" y="266043"/>
                  </a:lnTo>
                  <a:lnTo>
                    <a:pt x="3539639" y="199174"/>
                  </a:lnTo>
                  <a:cubicBezTo>
                    <a:pt x="3539639" y="174174"/>
                    <a:pt x="3544706" y="150357"/>
                    <a:pt x="3553869" y="128694"/>
                  </a:cubicBezTo>
                  <a:lnTo>
                    <a:pt x="3559957" y="119664"/>
                  </a:lnTo>
                  <a:lnTo>
                    <a:pt x="3560584" y="115162"/>
                  </a:lnTo>
                  <a:lnTo>
                    <a:pt x="3579381" y="90855"/>
                  </a:lnTo>
                  <a:lnTo>
                    <a:pt x="3592673" y="71140"/>
                  </a:lnTo>
                  <a:cubicBezTo>
                    <a:pt x="3625440" y="38373"/>
                    <a:pt x="3670707" y="18106"/>
                    <a:pt x="3720707" y="18106"/>
                  </a:cubicBezTo>
                  <a:lnTo>
                    <a:pt x="3723033" y="18106"/>
                  </a:lnTo>
                  <a:lnTo>
                    <a:pt x="3734353" y="14005"/>
                  </a:lnTo>
                  <a:cubicBezTo>
                    <a:pt x="3767486" y="5863"/>
                    <a:pt x="3803110" y="982"/>
                    <a:pt x="3841577" y="133"/>
                  </a:cubicBezTo>
                  <a:close/>
                </a:path>
              </a:pathLst>
            </a:custGeom>
            <a:solidFill>
              <a:schemeClr val="accent2"/>
            </a:solidFill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E8D94A0-B868-4306-9946-E2750B889DA9}"/>
              </a:ext>
            </a:extLst>
          </p:cNvPr>
          <p:cNvSpPr txBox="1"/>
          <p:nvPr/>
        </p:nvSpPr>
        <p:spPr>
          <a:xfrm>
            <a:off x="3681799" y="5831445"/>
            <a:ext cx="116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BUY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EDE7A-1952-4D44-890C-6706ADD842A1}"/>
              </a:ext>
            </a:extLst>
          </p:cNvPr>
          <p:cNvSpPr txBox="1"/>
          <p:nvPr/>
        </p:nvSpPr>
        <p:spPr>
          <a:xfrm>
            <a:off x="7343870" y="5831445"/>
            <a:ext cx="116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6"/>
                </a:solidFill>
                <a:cs typeface="Arial" pitchFamily="34" charset="0"/>
              </a:rPr>
              <a:t>SELL</a:t>
            </a:r>
            <a:endParaRPr lang="ko-KR" altLang="en-US" sz="28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7C1B8E7-6156-4951-BB53-4DB54E528CCE}"/>
              </a:ext>
            </a:extLst>
          </p:cNvPr>
          <p:cNvGrpSpPr/>
          <p:nvPr/>
        </p:nvGrpSpPr>
        <p:grpSpPr>
          <a:xfrm>
            <a:off x="753209" y="1393909"/>
            <a:ext cx="10685583" cy="1014014"/>
            <a:chOff x="635514" y="1393908"/>
            <a:chExt cx="10685583" cy="11327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FF5B91-F6BF-44DD-898C-FE8D71E8B3CB}"/>
                </a:ext>
              </a:extLst>
            </p:cNvPr>
            <p:cNvGrpSpPr/>
            <p:nvPr/>
          </p:nvGrpSpPr>
          <p:grpSpPr>
            <a:xfrm>
              <a:off x="635514" y="1393908"/>
              <a:ext cx="2973071" cy="493983"/>
              <a:chOff x="3233964" y="1954419"/>
              <a:chExt cx="1410044" cy="49398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615B5D-1029-44B2-A796-D7964BCCA681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Positive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4E46BA-BD33-4456-9E65-9F80744B3ED5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2000+ mentions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B25E27E-16F1-47A1-8F4F-0E391CA03B7B}"/>
                </a:ext>
              </a:extLst>
            </p:cNvPr>
            <p:cNvGrpSpPr/>
            <p:nvPr/>
          </p:nvGrpSpPr>
          <p:grpSpPr>
            <a:xfrm>
              <a:off x="8361337" y="1393908"/>
              <a:ext cx="2959760" cy="493983"/>
              <a:chOff x="3233964" y="1954419"/>
              <a:chExt cx="1410044" cy="49398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BE3378-100B-4E0F-95CB-82E5E6D52505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Negative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DB945E-2C95-4E3E-AFDE-EB382E3762C2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1500 mentions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DEE91A0-92C0-4C2B-BEF3-A8D6456DFC4F}"/>
                </a:ext>
              </a:extLst>
            </p:cNvPr>
            <p:cNvGrpSpPr/>
            <p:nvPr/>
          </p:nvGrpSpPr>
          <p:grpSpPr>
            <a:xfrm>
              <a:off x="655505" y="1989574"/>
              <a:ext cx="2952987" cy="537077"/>
              <a:chOff x="3243446" y="1764365"/>
              <a:chExt cx="1400519" cy="53707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836F1A-EFF3-4607-816D-B31BC88705C7}"/>
                  </a:ext>
                </a:extLst>
              </p:cNvPr>
              <p:cNvSpPr txBox="1"/>
              <p:nvPr/>
            </p:nvSpPr>
            <p:spPr>
              <a:xfrm>
                <a:off x="3243446" y="1764365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Calls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A7D4AF-CBF6-489B-BAF7-846E2D9C594A}"/>
                  </a:ext>
                </a:extLst>
              </p:cNvPr>
              <p:cNvSpPr txBox="1"/>
              <p:nvPr/>
            </p:nvSpPr>
            <p:spPr>
              <a:xfrm>
                <a:off x="3243446" y="2024443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Buying calls represents a bullish outlook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FACA4B8-2156-4BE2-9D3F-344E0EE8C824}"/>
                </a:ext>
              </a:extLst>
            </p:cNvPr>
            <p:cNvGrpSpPr/>
            <p:nvPr/>
          </p:nvGrpSpPr>
          <p:grpSpPr>
            <a:xfrm>
              <a:off x="8348120" y="1946570"/>
              <a:ext cx="2952984" cy="548472"/>
              <a:chOff x="3227668" y="1721361"/>
              <a:chExt cx="1406816" cy="54847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E21350-FA9F-4A13-94D5-F1BF331049D4}"/>
                  </a:ext>
                </a:extLst>
              </p:cNvPr>
              <p:cNvSpPr txBox="1"/>
              <p:nvPr/>
            </p:nvSpPr>
            <p:spPr>
              <a:xfrm>
                <a:off x="3233965" y="1721361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Top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6242A7-7D24-4C8E-B0B4-70A5C9B21FED}"/>
                  </a:ext>
                </a:extLst>
              </p:cNvPr>
              <p:cNvSpPr txBox="1"/>
              <p:nvPr/>
            </p:nvSpPr>
            <p:spPr>
              <a:xfrm>
                <a:off x="3227668" y="1992834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Interpreted as a ceiling for stocks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79EC01-0E02-4FC3-B36D-BF3088E628DC}"/>
              </a:ext>
            </a:extLst>
          </p:cNvPr>
          <p:cNvGrpSpPr/>
          <p:nvPr/>
        </p:nvGrpSpPr>
        <p:grpSpPr>
          <a:xfrm flipV="1">
            <a:off x="996779" y="4088669"/>
            <a:ext cx="1744617" cy="2328004"/>
            <a:chOff x="1011077" y="3322266"/>
            <a:chExt cx="1744617" cy="3051227"/>
          </a:xfrm>
        </p:grpSpPr>
        <p:sp>
          <p:nvSpPr>
            <p:cNvPr id="51" name="Up Arrow 7">
              <a:extLst>
                <a:ext uri="{FF2B5EF4-FFF2-40B4-BE49-F238E27FC236}">
                  <a16:creationId xmlns:a16="http://schemas.microsoft.com/office/drawing/2014/main" id="{95184B68-8026-4944-A467-842BEDB9E48E}"/>
                </a:ext>
              </a:extLst>
            </p:cNvPr>
            <p:cNvSpPr/>
            <p:nvPr/>
          </p:nvSpPr>
          <p:spPr>
            <a:xfrm rot="10800000">
              <a:off x="1245024" y="4242957"/>
              <a:ext cx="1510669" cy="2130536"/>
            </a:xfrm>
            <a:prstGeom prst="upArrow">
              <a:avLst>
                <a:gd name="adj1" fmla="val 50000"/>
                <a:gd name="adj2" fmla="val 619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E41947-8021-44CE-9E39-50426D90F732}"/>
                </a:ext>
              </a:extLst>
            </p:cNvPr>
            <p:cNvSpPr txBox="1"/>
            <p:nvPr/>
          </p:nvSpPr>
          <p:spPr>
            <a:xfrm flipV="1">
              <a:off x="1011077" y="3322266"/>
              <a:ext cx="1744617" cy="685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5"/>
                  </a:solidFill>
                  <a:cs typeface="Arial" pitchFamily="34" charset="0"/>
                </a:rPr>
                <a:t>$369.52</a:t>
              </a:r>
              <a:endParaRPr lang="ko-KR" altLang="en-US" sz="27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D2FB70-A23C-475F-BF22-BE2C6FF53B78}"/>
              </a:ext>
            </a:extLst>
          </p:cNvPr>
          <p:cNvGrpSpPr/>
          <p:nvPr/>
        </p:nvGrpSpPr>
        <p:grpSpPr>
          <a:xfrm flipV="1">
            <a:off x="9333632" y="4025390"/>
            <a:ext cx="1744617" cy="2348102"/>
            <a:chOff x="9347930" y="3117532"/>
            <a:chExt cx="1744617" cy="3097264"/>
          </a:xfrm>
        </p:grpSpPr>
        <p:sp>
          <p:nvSpPr>
            <p:cNvPr id="50" name="Up Arrow 4">
              <a:extLst>
                <a:ext uri="{FF2B5EF4-FFF2-40B4-BE49-F238E27FC236}">
                  <a16:creationId xmlns:a16="http://schemas.microsoft.com/office/drawing/2014/main" id="{CD002BB8-82B0-4919-8BA5-8DE4E6C8E9F5}"/>
                </a:ext>
              </a:extLst>
            </p:cNvPr>
            <p:cNvSpPr/>
            <p:nvPr/>
          </p:nvSpPr>
          <p:spPr>
            <a:xfrm>
              <a:off x="9464904" y="3117532"/>
              <a:ext cx="1510669" cy="2130536"/>
            </a:xfrm>
            <a:prstGeom prst="upArrow">
              <a:avLst>
                <a:gd name="adj1" fmla="val 50000"/>
                <a:gd name="adj2" fmla="val 619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B1762B-4C07-4FFB-9E25-ABE63F525BA4}"/>
                </a:ext>
              </a:extLst>
            </p:cNvPr>
            <p:cNvSpPr txBox="1"/>
            <p:nvPr/>
          </p:nvSpPr>
          <p:spPr>
            <a:xfrm flipV="1">
              <a:off x="9347930" y="5524643"/>
              <a:ext cx="1744617" cy="6901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6"/>
                  </a:solidFill>
                  <a:cs typeface="Arial" pitchFamily="34" charset="0"/>
                </a:rPr>
                <a:t>$369.52</a:t>
              </a:r>
              <a:endParaRPr lang="ko-KR" altLang="en-US" sz="27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2456E76-FCD7-4628-B648-852D18F2B652}"/>
              </a:ext>
            </a:extLst>
          </p:cNvPr>
          <p:cNvSpPr txBox="1"/>
          <p:nvPr/>
        </p:nvSpPr>
        <p:spPr>
          <a:xfrm>
            <a:off x="773199" y="2577653"/>
            <a:ext cx="295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Graphic 3" descr="Smiling face outline with solid fill">
            <a:extLst>
              <a:ext uri="{FF2B5EF4-FFF2-40B4-BE49-F238E27FC236}">
                <a16:creationId xmlns:a16="http://schemas.microsoft.com/office/drawing/2014/main" id="{6726CC9A-1A7B-4C1D-808C-5D6C551DD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7011" y="1439483"/>
            <a:ext cx="427782" cy="427782"/>
          </a:xfrm>
          <a:prstGeom prst="rect">
            <a:avLst/>
          </a:prstGeom>
        </p:spPr>
      </p:pic>
      <p:pic>
        <p:nvPicPr>
          <p:cNvPr id="39" name="Graphic 38" descr="Smiling face outline with solid fill">
            <a:extLst>
              <a:ext uri="{FF2B5EF4-FFF2-40B4-BE49-F238E27FC236}">
                <a16:creationId xmlns:a16="http://schemas.microsoft.com/office/drawing/2014/main" id="{46C0222A-F1D3-4092-8B09-87026ECA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6085" y="1960369"/>
            <a:ext cx="427782" cy="427782"/>
          </a:xfrm>
          <a:prstGeom prst="rect">
            <a:avLst/>
          </a:prstGeom>
        </p:spPr>
      </p:pic>
      <p:pic>
        <p:nvPicPr>
          <p:cNvPr id="40" name="Graphic 39" descr="Smiling face outline with solid fill">
            <a:extLst>
              <a:ext uri="{FF2B5EF4-FFF2-40B4-BE49-F238E27FC236}">
                <a16:creationId xmlns:a16="http://schemas.microsoft.com/office/drawing/2014/main" id="{D897DC1A-D431-4920-81E9-971B21E4C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6085" y="2463157"/>
            <a:ext cx="427782" cy="427782"/>
          </a:xfrm>
          <a:prstGeom prst="rect">
            <a:avLst/>
          </a:prstGeom>
        </p:spPr>
      </p:pic>
      <p:pic>
        <p:nvPicPr>
          <p:cNvPr id="6" name="Graphic 5" descr="Sad face outline with solid fill">
            <a:extLst>
              <a:ext uri="{FF2B5EF4-FFF2-40B4-BE49-F238E27FC236}">
                <a16:creationId xmlns:a16="http://schemas.microsoft.com/office/drawing/2014/main" id="{7984852F-5E95-459A-907D-B8FD6DEC5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024" y="1395168"/>
            <a:ext cx="447557" cy="447557"/>
          </a:xfrm>
          <a:prstGeom prst="rect">
            <a:avLst/>
          </a:prstGeom>
        </p:spPr>
      </p:pic>
      <p:pic>
        <p:nvPicPr>
          <p:cNvPr id="41" name="Graphic 40" descr="Sad face outline with solid fill">
            <a:extLst>
              <a:ext uri="{FF2B5EF4-FFF2-40B4-BE49-F238E27FC236}">
                <a16:creationId xmlns:a16="http://schemas.microsoft.com/office/drawing/2014/main" id="{253EDF12-24D1-4C9E-B827-118DF0E5B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3408" y="1884736"/>
            <a:ext cx="447557" cy="447557"/>
          </a:xfrm>
          <a:prstGeom prst="rect">
            <a:avLst/>
          </a:prstGeom>
        </p:spPr>
      </p:pic>
      <p:pic>
        <p:nvPicPr>
          <p:cNvPr id="42" name="Graphic 41" descr="Sad face outline with solid fill">
            <a:extLst>
              <a:ext uri="{FF2B5EF4-FFF2-40B4-BE49-F238E27FC236}">
                <a16:creationId xmlns:a16="http://schemas.microsoft.com/office/drawing/2014/main" id="{634F809D-5EF5-483A-8206-0CB18E43A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5362" y="2400023"/>
            <a:ext cx="447557" cy="4475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4EF9543-2FE6-445E-8E62-3442FFAAFE8E}"/>
              </a:ext>
            </a:extLst>
          </p:cNvPr>
          <p:cNvSpPr txBox="1"/>
          <p:nvPr/>
        </p:nvSpPr>
        <p:spPr>
          <a:xfrm>
            <a:off x="8479032" y="2476001"/>
            <a:ext cx="293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5E93B1-E287-4618-A5CE-C427FC3974B2}"/>
              </a:ext>
            </a:extLst>
          </p:cNvPr>
          <p:cNvSpPr txBox="1"/>
          <p:nvPr/>
        </p:nvSpPr>
        <p:spPr>
          <a:xfrm>
            <a:off x="8499025" y="2685678"/>
            <a:ext cx="293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Less mentioned that calls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4A397A-6105-4FA6-88A7-3A730DC41DA8}"/>
              </a:ext>
            </a:extLst>
          </p:cNvPr>
          <p:cNvSpPr txBox="1"/>
          <p:nvPr/>
        </p:nvSpPr>
        <p:spPr>
          <a:xfrm>
            <a:off x="843098" y="2817835"/>
            <a:ext cx="295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1250 mentions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7" name="Graphic 56" descr="Smiling face outline with solid fill">
            <a:extLst>
              <a:ext uri="{FF2B5EF4-FFF2-40B4-BE49-F238E27FC236}">
                <a16:creationId xmlns:a16="http://schemas.microsoft.com/office/drawing/2014/main" id="{00FEB86A-87EA-417B-BCF4-DA01FFF3A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6085" y="3042498"/>
            <a:ext cx="427782" cy="42778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2B71420-F464-4EB0-89C2-1454D30691E6}"/>
              </a:ext>
            </a:extLst>
          </p:cNvPr>
          <p:cNvSpPr txBox="1"/>
          <p:nvPr/>
        </p:nvSpPr>
        <p:spPr>
          <a:xfrm>
            <a:off x="773198" y="3128915"/>
            <a:ext cx="295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Bullish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320257-946B-4A88-9B96-64443233539A}"/>
              </a:ext>
            </a:extLst>
          </p:cNvPr>
          <p:cNvSpPr txBox="1"/>
          <p:nvPr/>
        </p:nvSpPr>
        <p:spPr>
          <a:xfrm>
            <a:off x="808148" y="3383351"/>
            <a:ext cx="295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Mentioned more than bearish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8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94E799AF-E254-4E3F-9FCB-D63DF83A02E4}"/>
              </a:ext>
            </a:extLst>
          </p:cNvPr>
          <p:cNvGrpSpPr/>
          <p:nvPr/>
        </p:nvGrpSpPr>
        <p:grpSpPr>
          <a:xfrm>
            <a:off x="1501348" y="3070168"/>
            <a:ext cx="3028217" cy="3026664"/>
            <a:chOff x="4574848" y="1897856"/>
            <a:chExt cx="3028217" cy="302666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46CAFF-46AA-48D9-9440-F535C0ADF2EF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C55A22F-EB0A-441D-985F-2A09FE741EB1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057CAF-A12C-450B-8E62-1FA5DDBF2575}"/>
              </a:ext>
            </a:extLst>
          </p:cNvPr>
          <p:cNvSpPr/>
          <p:nvPr/>
        </p:nvSpPr>
        <p:spPr>
          <a:xfrm>
            <a:off x="861541" y="1226939"/>
            <a:ext cx="7464636" cy="4535221"/>
          </a:xfrm>
          <a:custGeom>
            <a:avLst/>
            <a:gdLst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515226"/>
              <a:gd name="connsiteY0" fmla="*/ 4453346 h 4502109"/>
              <a:gd name="connsiteX1" fmla="*/ 1456566 w 7515226"/>
              <a:gd name="connsiteY1" fmla="*/ 3247633 h 4502109"/>
              <a:gd name="connsiteX2" fmla="*/ 2152481 w 7515226"/>
              <a:gd name="connsiteY2" fmla="*/ 4501899 h 4502109"/>
              <a:gd name="connsiteX3" fmla="*/ 3002145 w 7515226"/>
              <a:gd name="connsiteY3" fmla="*/ 2754019 h 4502109"/>
              <a:gd name="connsiteX4" fmla="*/ 3625232 w 7515226"/>
              <a:gd name="connsiteY4" fmla="*/ 3935456 h 4502109"/>
              <a:gd name="connsiteX5" fmla="*/ 4474895 w 7515226"/>
              <a:gd name="connsiteY5" fmla="*/ 1564490 h 4502109"/>
              <a:gd name="connsiteX6" fmla="*/ 5081798 w 7515226"/>
              <a:gd name="connsiteY6" fmla="*/ 2292773 h 4502109"/>
              <a:gd name="connsiteX7" fmla="*/ 5648241 w 7515226"/>
              <a:gd name="connsiteY7" fmla="*/ 779562 h 4502109"/>
              <a:gd name="connsiteX8" fmla="*/ 6271327 w 7515226"/>
              <a:gd name="connsiteY8" fmla="*/ 1532122 h 4502109"/>
              <a:gd name="connsiteX9" fmla="*/ 7515226 w 7515226"/>
              <a:gd name="connsiteY9" fmla="*/ 0 h 4502109"/>
              <a:gd name="connsiteX0" fmla="*/ 0 w 7515226"/>
              <a:gd name="connsiteY0" fmla="*/ 4453346 h 4502109"/>
              <a:gd name="connsiteX1" fmla="*/ 1456566 w 7515226"/>
              <a:gd name="connsiteY1" fmla="*/ 3247633 h 4502109"/>
              <a:gd name="connsiteX2" fmla="*/ 2152481 w 7515226"/>
              <a:gd name="connsiteY2" fmla="*/ 4501899 h 4502109"/>
              <a:gd name="connsiteX3" fmla="*/ 3002145 w 7515226"/>
              <a:gd name="connsiteY3" fmla="*/ 2754019 h 4502109"/>
              <a:gd name="connsiteX4" fmla="*/ 3625232 w 7515226"/>
              <a:gd name="connsiteY4" fmla="*/ 3935456 h 4502109"/>
              <a:gd name="connsiteX5" fmla="*/ 4474895 w 7515226"/>
              <a:gd name="connsiteY5" fmla="*/ 1564490 h 4502109"/>
              <a:gd name="connsiteX6" fmla="*/ 5081798 w 7515226"/>
              <a:gd name="connsiteY6" fmla="*/ 2292773 h 4502109"/>
              <a:gd name="connsiteX7" fmla="*/ 5648241 w 7515226"/>
              <a:gd name="connsiteY7" fmla="*/ 779562 h 4502109"/>
              <a:gd name="connsiteX8" fmla="*/ 6271327 w 7515226"/>
              <a:gd name="connsiteY8" fmla="*/ 1532122 h 4502109"/>
              <a:gd name="connsiteX9" fmla="*/ 7515226 w 7515226"/>
              <a:gd name="connsiteY9" fmla="*/ 0 h 4502109"/>
              <a:gd name="connsiteX0" fmla="*/ 0 w 7608896"/>
              <a:gd name="connsiteY0" fmla="*/ 4566268 h 4615031"/>
              <a:gd name="connsiteX1" fmla="*/ 1456566 w 7608896"/>
              <a:gd name="connsiteY1" fmla="*/ 3360555 h 4615031"/>
              <a:gd name="connsiteX2" fmla="*/ 2152481 w 7608896"/>
              <a:gd name="connsiteY2" fmla="*/ 4614821 h 4615031"/>
              <a:gd name="connsiteX3" fmla="*/ 3002145 w 7608896"/>
              <a:gd name="connsiteY3" fmla="*/ 2866941 h 4615031"/>
              <a:gd name="connsiteX4" fmla="*/ 3625232 w 7608896"/>
              <a:gd name="connsiteY4" fmla="*/ 4048378 h 4615031"/>
              <a:gd name="connsiteX5" fmla="*/ 4474895 w 7608896"/>
              <a:gd name="connsiteY5" fmla="*/ 1677412 h 4615031"/>
              <a:gd name="connsiteX6" fmla="*/ 5081798 w 7608896"/>
              <a:gd name="connsiteY6" fmla="*/ 2405695 h 4615031"/>
              <a:gd name="connsiteX7" fmla="*/ 5648241 w 7608896"/>
              <a:gd name="connsiteY7" fmla="*/ 892484 h 4615031"/>
              <a:gd name="connsiteX8" fmla="*/ 6271327 w 7608896"/>
              <a:gd name="connsiteY8" fmla="*/ 1645044 h 4615031"/>
              <a:gd name="connsiteX9" fmla="*/ 7515226 w 7608896"/>
              <a:gd name="connsiteY9" fmla="*/ 112922 h 4615031"/>
              <a:gd name="connsiteX10" fmla="*/ 7520505 w 7608896"/>
              <a:gd name="connsiteY10" fmla="*/ 114905 h 4615031"/>
              <a:gd name="connsiteX0" fmla="*/ 0 w 10085844"/>
              <a:gd name="connsiteY0" fmla="*/ 4788909 h 4837672"/>
              <a:gd name="connsiteX1" fmla="*/ 1456566 w 10085844"/>
              <a:gd name="connsiteY1" fmla="*/ 3583196 h 4837672"/>
              <a:gd name="connsiteX2" fmla="*/ 2152481 w 10085844"/>
              <a:gd name="connsiteY2" fmla="*/ 4837462 h 4837672"/>
              <a:gd name="connsiteX3" fmla="*/ 3002145 w 10085844"/>
              <a:gd name="connsiteY3" fmla="*/ 3089582 h 4837672"/>
              <a:gd name="connsiteX4" fmla="*/ 3625232 w 10085844"/>
              <a:gd name="connsiteY4" fmla="*/ 4271019 h 4837672"/>
              <a:gd name="connsiteX5" fmla="*/ 4474895 w 10085844"/>
              <a:gd name="connsiteY5" fmla="*/ 1900053 h 4837672"/>
              <a:gd name="connsiteX6" fmla="*/ 5081798 w 10085844"/>
              <a:gd name="connsiteY6" fmla="*/ 2628336 h 4837672"/>
              <a:gd name="connsiteX7" fmla="*/ 5648241 w 10085844"/>
              <a:gd name="connsiteY7" fmla="*/ 1115125 h 4837672"/>
              <a:gd name="connsiteX8" fmla="*/ 6271327 w 10085844"/>
              <a:gd name="connsiteY8" fmla="*/ 1867685 h 4837672"/>
              <a:gd name="connsiteX9" fmla="*/ 7515226 w 10085844"/>
              <a:gd name="connsiteY9" fmla="*/ 335563 h 4837672"/>
              <a:gd name="connsiteX10" fmla="*/ 10085844 w 10085844"/>
              <a:gd name="connsiteY10" fmla="*/ 2 h 4837672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271327 w 10085844"/>
              <a:gd name="connsiteY8" fmla="*/ 1867684 h 4837671"/>
              <a:gd name="connsiteX9" fmla="*/ 7650244 w 10085844"/>
              <a:gd name="connsiteY9" fmla="*/ 416573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650244 w 10085844"/>
              <a:gd name="connsiteY9" fmla="*/ 416573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652918"/>
              <a:gd name="connsiteY0" fmla="*/ 4368042 h 4416805"/>
              <a:gd name="connsiteX1" fmla="*/ 1456566 w 10652918"/>
              <a:gd name="connsiteY1" fmla="*/ 3162329 h 4416805"/>
              <a:gd name="connsiteX2" fmla="*/ 2152481 w 10652918"/>
              <a:gd name="connsiteY2" fmla="*/ 4416595 h 4416805"/>
              <a:gd name="connsiteX3" fmla="*/ 3002145 w 10652918"/>
              <a:gd name="connsiteY3" fmla="*/ 2668715 h 4416805"/>
              <a:gd name="connsiteX4" fmla="*/ 3625232 w 10652918"/>
              <a:gd name="connsiteY4" fmla="*/ 3850152 h 4416805"/>
              <a:gd name="connsiteX5" fmla="*/ 4474895 w 10652918"/>
              <a:gd name="connsiteY5" fmla="*/ 1479186 h 4416805"/>
              <a:gd name="connsiteX6" fmla="*/ 5081798 w 10652918"/>
              <a:gd name="connsiteY6" fmla="*/ 2207469 h 4416805"/>
              <a:gd name="connsiteX7" fmla="*/ 5648241 w 10652918"/>
              <a:gd name="connsiteY7" fmla="*/ 694258 h 4416805"/>
              <a:gd name="connsiteX8" fmla="*/ 6392843 w 10652918"/>
              <a:gd name="connsiteY8" fmla="*/ 1460320 h 4416805"/>
              <a:gd name="connsiteX9" fmla="*/ 7947284 w 10652918"/>
              <a:gd name="connsiteY9" fmla="*/ 9208 h 4416805"/>
              <a:gd name="connsiteX10" fmla="*/ 10652918 w 10652918"/>
              <a:gd name="connsiteY10" fmla="*/ 146209 h 4416805"/>
              <a:gd name="connsiteX0" fmla="*/ 0 w 11314504"/>
              <a:gd name="connsiteY0" fmla="*/ 4559378 h 4608141"/>
              <a:gd name="connsiteX1" fmla="*/ 1456566 w 11314504"/>
              <a:gd name="connsiteY1" fmla="*/ 3353665 h 4608141"/>
              <a:gd name="connsiteX2" fmla="*/ 2152481 w 11314504"/>
              <a:gd name="connsiteY2" fmla="*/ 4607931 h 4608141"/>
              <a:gd name="connsiteX3" fmla="*/ 3002145 w 11314504"/>
              <a:gd name="connsiteY3" fmla="*/ 2860051 h 4608141"/>
              <a:gd name="connsiteX4" fmla="*/ 3625232 w 11314504"/>
              <a:gd name="connsiteY4" fmla="*/ 4041488 h 4608141"/>
              <a:gd name="connsiteX5" fmla="*/ 4474895 w 11314504"/>
              <a:gd name="connsiteY5" fmla="*/ 1670522 h 4608141"/>
              <a:gd name="connsiteX6" fmla="*/ 5081798 w 11314504"/>
              <a:gd name="connsiteY6" fmla="*/ 2398805 h 4608141"/>
              <a:gd name="connsiteX7" fmla="*/ 5648241 w 11314504"/>
              <a:gd name="connsiteY7" fmla="*/ 885594 h 4608141"/>
              <a:gd name="connsiteX8" fmla="*/ 6392843 w 11314504"/>
              <a:gd name="connsiteY8" fmla="*/ 1651656 h 4608141"/>
              <a:gd name="connsiteX9" fmla="*/ 7947284 w 11314504"/>
              <a:gd name="connsiteY9" fmla="*/ 200544 h 4608141"/>
              <a:gd name="connsiteX10" fmla="*/ 11314504 w 11314504"/>
              <a:gd name="connsiteY10" fmla="*/ 0 h 4608141"/>
              <a:gd name="connsiteX0" fmla="*/ 0 w 11409016"/>
              <a:gd name="connsiteY0" fmla="*/ 4399227 h 4447990"/>
              <a:gd name="connsiteX1" fmla="*/ 1456566 w 11409016"/>
              <a:gd name="connsiteY1" fmla="*/ 3193514 h 4447990"/>
              <a:gd name="connsiteX2" fmla="*/ 2152481 w 11409016"/>
              <a:gd name="connsiteY2" fmla="*/ 4447780 h 4447990"/>
              <a:gd name="connsiteX3" fmla="*/ 3002145 w 11409016"/>
              <a:gd name="connsiteY3" fmla="*/ 2699900 h 4447990"/>
              <a:gd name="connsiteX4" fmla="*/ 3625232 w 11409016"/>
              <a:gd name="connsiteY4" fmla="*/ 3881337 h 4447990"/>
              <a:gd name="connsiteX5" fmla="*/ 4474895 w 11409016"/>
              <a:gd name="connsiteY5" fmla="*/ 1510371 h 4447990"/>
              <a:gd name="connsiteX6" fmla="*/ 5081798 w 11409016"/>
              <a:gd name="connsiteY6" fmla="*/ 2238654 h 4447990"/>
              <a:gd name="connsiteX7" fmla="*/ 5648241 w 11409016"/>
              <a:gd name="connsiteY7" fmla="*/ 725443 h 4447990"/>
              <a:gd name="connsiteX8" fmla="*/ 6392843 w 11409016"/>
              <a:gd name="connsiteY8" fmla="*/ 1491505 h 4447990"/>
              <a:gd name="connsiteX9" fmla="*/ 7947284 w 11409016"/>
              <a:gd name="connsiteY9" fmla="*/ 40393 h 4447990"/>
              <a:gd name="connsiteX10" fmla="*/ 11409016 w 11409016"/>
              <a:gd name="connsiteY10" fmla="*/ 1871 h 4447990"/>
              <a:gd name="connsiteX0" fmla="*/ 0 w 11048122"/>
              <a:gd name="connsiteY0" fmla="*/ 4365166 h 4413929"/>
              <a:gd name="connsiteX1" fmla="*/ 1456566 w 11048122"/>
              <a:gd name="connsiteY1" fmla="*/ 3159453 h 4413929"/>
              <a:gd name="connsiteX2" fmla="*/ 2152481 w 11048122"/>
              <a:gd name="connsiteY2" fmla="*/ 4413719 h 4413929"/>
              <a:gd name="connsiteX3" fmla="*/ 3002145 w 11048122"/>
              <a:gd name="connsiteY3" fmla="*/ 2665839 h 4413929"/>
              <a:gd name="connsiteX4" fmla="*/ 3625232 w 11048122"/>
              <a:gd name="connsiteY4" fmla="*/ 3847276 h 4413929"/>
              <a:gd name="connsiteX5" fmla="*/ 4474895 w 11048122"/>
              <a:gd name="connsiteY5" fmla="*/ 1476310 h 4413929"/>
              <a:gd name="connsiteX6" fmla="*/ 5081798 w 11048122"/>
              <a:gd name="connsiteY6" fmla="*/ 2204593 h 4413929"/>
              <a:gd name="connsiteX7" fmla="*/ 5648241 w 11048122"/>
              <a:gd name="connsiteY7" fmla="*/ 691382 h 4413929"/>
              <a:gd name="connsiteX8" fmla="*/ 6392843 w 11048122"/>
              <a:gd name="connsiteY8" fmla="*/ 1457444 h 4413929"/>
              <a:gd name="connsiteX9" fmla="*/ 7947284 w 11048122"/>
              <a:gd name="connsiteY9" fmla="*/ 6332 h 4413929"/>
              <a:gd name="connsiteX10" fmla="*/ 11048122 w 11048122"/>
              <a:gd name="connsiteY10" fmla="*/ 245422 h 4413929"/>
              <a:gd name="connsiteX0" fmla="*/ 0 w 11048122"/>
              <a:gd name="connsiteY0" fmla="*/ 4365166 h 4413929"/>
              <a:gd name="connsiteX1" fmla="*/ 1456566 w 11048122"/>
              <a:gd name="connsiteY1" fmla="*/ 3159453 h 4413929"/>
              <a:gd name="connsiteX2" fmla="*/ 2152481 w 11048122"/>
              <a:gd name="connsiteY2" fmla="*/ 4413719 h 4413929"/>
              <a:gd name="connsiteX3" fmla="*/ 3002145 w 11048122"/>
              <a:gd name="connsiteY3" fmla="*/ 2665839 h 4413929"/>
              <a:gd name="connsiteX4" fmla="*/ 3625232 w 11048122"/>
              <a:gd name="connsiteY4" fmla="*/ 3847276 h 4413929"/>
              <a:gd name="connsiteX5" fmla="*/ 4474895 w 11048122"/>
              <a:gd name="connsiteY5" fmla="*/ 1476310 h 4413929"/>
              <a:gd name="connsiteX6" fmla="*/ 5081798 w 11048122"/>
              <a:gd name="connsiteY6" fmla="*/ 2204593 h 4413929"/>
              <a:gd name="connsiteX7" fmla="*/ 5648241 w 11048122"/>
              <a:gd name="connsiteY7" fmla="*/ 691382 h 4413929"/>
              <a:gd name="connsiteX8" fmla="*/ 6392843 w 11048122"/>
              <a:gd name="connsiteY8" fmla="*/ 1457444 h 4413929"/>
              <a:gd name="connsiteX9" fmla="*/ 7947284 w 11048122"/>
              <a:gd name="connsiteY9" fmla="*/ 6332 h 4413929"/>
              <a:gd name="connsiteX10" fmla="*/ 11048122 w 11048122"/>
              <a:gd name="connsiteY10" fmla="*/ 245422 h 4413929"/>
              <a:gd name="connsiteX0" fmla="*/ 0 w 11171063"/>
              <a:gd name="connsiteY0" fmla="*/ 4365573 h 4414336"/>
              <a:gd name="connsiteX1" fmla="*/ 1456566 w 11171063"/>
              <a:gd name="connsiteY1" fmla="*/ 3159860 h 4414336"/>
              <a:gd name="connsiteX2" fmla="*/ 2152481 w 11171063"/>
              <a:gd name="connsiteY2" fmla="*/ 4414126 h 4414336"/>
              <a:gd name="connsiteX3" fmla="*/ 3002145 w 11171063"/>
              <a:gd name="connsiteY3" fmla="*/ 2666246 h 4414336"/>
              <a:gd name="connsiteX4" fmla="*/ 3625232 w 11171063"/>
              <a:gd name="connsiteY4" fmla="*/ 3847683 h 4414336"/>
              <a:gd name="connsiteX5" fmla="*/ 4474895 w 11171063"/>
              <a:gd name="connsiteY5" fmla="*/ 1476717 h 4414336"/>
              <a:gd name="connsiteX6" fmla="*/ 5081798 w 11171063"/>
              <a:gd name="connsiteY6" fmla="*/ 2205000 h 4414336"/>
              <a:gd name="connsiteX7" fmla="*/ 5648241 w 11171063"/>
              <a:gd name="connsiteY7" fmla="*/ 691789 h 4414336"/>
              <a:gd name="connsiteX8" fmla="*/ 6392843 w 11171063"/>
              <a:gd name="connsiteY8" fmla="*/ 1457851 h 4414336"/>
              <a:gd name="connsiteX9" fmla="*/ 7947284 w 11171063"/>
              <a:gd name="connsiteY9" fmla="*/ 6739 h 4414336"/>
              <a:gd name="connsiteX10" fmla="*/ 11171063 w 11171063"/>
              <a:gd name="connsiteY10" fmla="*/ 225999 h 4414336"/>
              <a:gd name="connsiteX0" fmla="*/ 0 w 10980700"/>
              <a:gd name="connsiteY0" fmla="*/ 4365662 h 4414425"/>
              <a:gd name="connsiteX1" fmla="*/ 1456566 w 10980700"/>
              <a:gd name="connsiteY1" fmla="*/ 3159949 h 4414425"/>
              <a:gd name="connsiteX2" fmla="*/ 2152481 w 10980700"/>
              <a:gd name="connsiteY2" fmla="*/ 4414215 h 4414425"/>
              <a:gd name="connsiteX3" fmla="*/ 3002145 w 10980700"/>
              <a:gd name="connsiteY3" fmla="*/ 2666335 h 4414425"/>
              <a:gd name="connsiteX4" fmla="*/ 3625232 w 10980700"/>
              <a:gd name="connsiteY4" fmla="*/ 3847772 h 4414425"/>
              <a:gd name="connsiteX5" fmla="*/ 4474895 w 10980700"/>
              <a:gd name="connsiteY5" fmla="*/ 1476806 h 4414425"/>
              <a:gd name="connsiteX6" fmla="*/ 5081798 w 10980700"/>
              <a:gd name="connsiteY6" fmla="*/ 2205089 h 4414425"/>
              <a:gd name="connsiteX7" fmla="*/ 5648241 w 10980700"/>
              <a:gd name="connsiteY7" fmla="*/ 691878 h 4414425"/>
              <a:gd name="connsiteX8" fmla="*/ 6392843 w 10980700"/>
              <a:gd name="connsiteY8" fmla="*/ 1457940 h 4414425"/>
              <a:gd name="connsiteX9" fmla="*/ 7947284 w 10980700"/>
              <a:gd name="connsiteY9" fmla="*/ 6828 h 4414425"/>
              <a:gd name="connsiteX10" fmla="*/ 10980700 w 10980700"/>
              <a:gd name="connsiteY10" fmla="*/ 222123 h 4414425"/>
              <a:gd name="connsiteX0" fmla="*/ 0 w 10980700"/>
              <a:gd name="connsiteY0" fmla="*/ 4365663 h 4414426"/>
              <a:gd name="connsiteX1" fmla="*/ 1456566 w 10980700"/>
              <a:gd name="connsiteY1" fmla="*/ 3159950 h 4414426"/>
              <a:gd name="connsiteX2" fmla="*/ 2152481 w 10980700"/>
              <a:gd name="connsiteY2" fmla="*/ 4414216 h 4414426"/>
              <a:gd name="connsiteX3" fmla="*/ 3002145 w 10980700"/>
              <a:gd name="connsiteY3" fmla="*/ 2666336 h 4414426"/>
              <a:gd name="connsiteX4" fmla="*/ 3625232 w 10980700"/>
              <a:gd name="connsiteY4" fmla="*/ 3847773 h 4414426"/>
              <a:gd name="connsiteX5" fmla="*/ 4474895 w 10980700"/>
              <a:gd name="connsiteY5" fmla="*/ 1476807 h 4414426"/>
              <a:gd name="connsiteX6" fmla="*/ 5081798 w 10980700"/>
              <a:gd name="connsiteY6" fmla="*/ 2205090 h 4414426"/>
              <a:gd name="connsiteX7" fmla="*/ 5648241 w 10980700"/>
              <a:gd name="connsiteY7" fmla="*/ 691879 h 4414426"/>
              <a:gd name="connsiteX8" fmla="*/ 6392843 w 10980700"/>
              <a:gd name="connsiteY8" fmla="*/ 1457941 h 4414426"/>
              <a:gd name="connsiteX9" fmla="*/ 7947284 w 10980700"/>
              <a:gd name="connsiteY9" fmla="*/ 6829 h 4414426"/>
              <a:gd name="connsiteX10" fmla="*/ 10980700 w 10980700"/>
              <a:gd name="connsiteY10" fmla="*/ 222124 h 4414426"/>
              <a:gd name="connsiteX0" fmla="*/ 0 w 11123472"/>
              <a:gd name="connsiteY0" fmla="*/ 4367331 h 4416094"/>
              <a:gd name="connsiteX1" fmla="*/ 1456566 w 11123472"/>
              <a:gd name="connsiteY1" fmla="*/ 3161618 h 4416094"/>
              <a:gd name="connsiteX2" fmla="*/ 2152481 w 11123472"/>
              <a:gd name="connsiteY2" fmla="*/ 4415884 h 4416094"/>
              <a:gd name="connsiteX3" fmla="*/ 3002145 w 11123472"/>
              <a:gd name="connsiteY3" fmla="*/ 2668004 h 4416094"/>
              <a:gd name="connsiteX4" fmla="*/ 3625232 w 11123472"/>
              <a:gd name="connsiteY4" fmla="*/ 3849441 h 4416094"/>
              <a:gd name="connsiteX5" fmla="*/ 4474895 w 11123472"/>
              <a:gd name="connsiteY5" fmla="*/ 1478475 h 4416094"/>
              <a:gd name="connsiteX6" fmla="*/ 5081798 w 11123472"/>
              <a:gd name="connsiteY6" fmla="*/ 2206758 h 4416094"/>
              <a:gd name="connsiteX7" fmla="*/ 5648241 w 11123472"/>
              <a:gd name="connsiteY7" fmla="*/ 693547 h 4416094"/>
              <a:gd name="connsiteX8" fmla="*/ 6392843 w 11123472"/>
              <a:gd name="connsiteY8" fmla="*/ 1459609 h 4416094"/>
              <a:gd name="connsiteX9" fmla="*/ 7947284 w 11123472"/>
              <a:gd name="connsiteY9" fmla="*/ 8497 h 4416094"/>
              <a:gd name="connsiteX10" fmla="*/ 11123472 w 11123472"/>
              <a:gd name="connsiteY10" fmla="*/ 164303 h 4416094"/>
              <a:gd name="connsiteX0" fmla="*/ 0 w 7947283"/>
              <a:gd name="connsiteY0" fmla="*/ 4358834 h 4407597"/>
              <a:gd name="connsiteX1" fmla="*/ 1456566 w 7947283"/>
              <a:gd name="connsiteY1" fmla="*/ 3153121 h 4407597"/>
              <a:gd name="connsiteX2" fmla="*/ 2152481 w 7947283"/>
              <a:gd name="connsiteY2" fmla="*/ 4407387 h 4407597"/>
              <a:gd name="connsiteX3" fmla="*/ 3002145 w 7947283"/>
              <a:gd name="connsiteY3" fmla="*/ 2659507 h 4407597"/>
              <a:gd name="connsiteX4" fmla="*/ 3625232 w 7947283"/>
              <a:gd name="connsiteY4" fmla="*/ 3840944 h 4407597"/>
              <a:gd name="connsiteX5" fmla="*/ 4474895 w 7947283"/>
              <a:gd name="connsiteY5" fmla="*/ 1469978 h 4407597"/>
              <a:gd name="connsiteX6" fmla="*/ 5081798 w 7947283"/>
              <a:gd name="connsiteY6" fmla="*/ 2198261 h 4407597"/>
              <a:gd name="connsiteX7" fmla="*/ 5648241 w 7947283"/>
              <a:gd name="connsiteY7" fmla="*/ 685050 h 4407597"/>
              <a:gd name="connsiteX8" fmla="*/ 6392843 w 7947283"/>
              <a:gd name="connsiteY8" fmla="*/ 1451112 h 4407597"/>
              <a:gd name="connsiteX9" fmla="*/ 7947284 w 7947283"/>
              <a:gd name="connsiteY9" fmla="*/ 0 h 4407597"/>
              <a:gd name="connsiteX0" fmla="*/ 0 w 9910390"/>
              <a:gd name="connsiteY0" fmla="*/ 4672137 h 4720900"/>
              <a:gd name="connsiteX1" fmla="*/ 1456566 w 9910390"/>
              <a:gd name="connsiteY1" fmla="*/ 3466424 h 4720900"/>
              <a:gd name="connsiteX2" fmla="*/ 2152481 w 9910390"/>
              <a:gd name="connsiteY2" fmla="*/ 4720690 h 4720900"/>
              <a:gd name="connsiteX3" fmla="*/ 3002145 w 9910390"/>
              <a:gd name="connsiteY3" fmla="*/ 2972810 h 4720900"/>
              <a:gd name="connsiteX4" fmla="*/ 3625232 w 9910390"/>
              <a:gd name="connsiteY4" fmla="*/ 4154247 h 4720900"/>
              <a:gd name="connsiteX5" fmla="*/ 4474895 w 9910390"/>
              <a:gd name="connsiteY5" fmla="*/ 1783281 h 4720900"/>
              <a:gd name="connsiteX6" fmla="*/ 5081798 w 9910390"/>
              <a:gd name="connsiteY6" fmla="*/ 2511564 h 4720900"/>
              <a:gd name="connsiteX7" fmla="*/ 5648241 w 9910390"/>
              <a:gd name="connsiteY7" fmla="*/ 998353 h 4720900"/>
              <a:gd name="connsiteX8" fmla="*/ 6392843 w 9910390"/>
              <a:gd name="connsiteY8" fmla="*/ 1764415 h 4720900"/>
              <a:gd name="connsiteX9" fmla="*/ 9910390 w 9910390"/>
              <a:gd name="connsiteY9" fmla="*/ 0 h 4720900"/>
              <a:gd name="connsiteX0" fmla="*/ 0 w 9910390"/>
              <a:gd name="connsiteY0" fmla="*/ 4672137 h 4720900"/>
              <a:gd name="connsiteX1" fmla="*/ 1456566 w 9910390"/>
              <a:gd name="connsiteY1" fmla="*/ 3466424 h 4720900"/>
              <a:gd name="connsiteX2" fmla="*/ 2152481 w 9910390"/>
              <a:gd name="connsiteY2" fmla="*/ 4720690 h 4720900"/>
              <a:gd name="connsiteX3" fmla="*/ 3002145 w 9910390"/>
              <a:gd name="connsiteY3" fmla="*/ 2972810 h 4720900"/>
              <a:gd name="connsiteX4" fmla="*/ 3625232 w 9910390"/>
              <a:gd name="connsiteY4" fmla="*/ 4154247 h 4720900"/>
              <a:gd name="connsiteX5" fmla="*/ 4474895 w 9910390"/>
              <a:gd name="connsiteY5" fmla="*/ 1783281 h 4720900"/>
              <a:gd name="connsiteX6" fmla="*/ 5081798 w 9910390"/>
              <a:gd name="connsiteY6" fmla="*/ 2511564 h 4720900"/>
              <a:gd name="connsiteX7" fmla="*/ 5648241 w 9910390"/>
              <a:gd name="connsiteY7" fmla="*/ 998353 h 4720900"/>
              <a:gd name="connsiteX8" fmla="*/ 6392843 w 9910390"/>
              <a:gd name="connsiteY8" fmla="*/ 1764415 h 4720900"/>
              <a:gd name="connsiteX9" fmla="*/ 9910390 w 9910390"/>
              <a:gd name="connsiteY9" fmla="*/ 0 h 4720900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115593 w 9907006"/>
              <a:gd name="connsiteY0" fmla="*/ 4680069 h 4817244"/>
              <a:gd name="connsiteX1" fmla="*/ 105750 w 9907006"/>
              <a:gd name="connsiteY1" fmla="*/ 4739396 h 4817244"/>
              <a:gd name="connsiteX2" fmla="*/ 1572159 w 9907006"/>
              <a:gd name="connsiteY2" fmla="*/ 3474356 h 4817244"/>
              <a:gd name="connsiteX3" fmla="*/ 2268074 w 9907006"/>
              <a:gd name="connsiteY3" fmla="*/ 4728622 h 4817244"/>
              <a:gd name="connsiteX4" fmla="*/ 3117738 w 9907006"/>
              <a:gd name="connsiteY4" fmla="*/ 2980742 h 4817244"/>
              <a:gd name="connsiteX5" fmla="*/ 3740825 w 9907006"/>
              <a:gd name="connsiteY5" fmla="*/ 4162179 h 4817244"/>
              <a:gd name="connsiteX6" fmla="*/ 4590488 w 9907006"/>
              <a:gd name="connsiteY6" fmla="*/ 1791213 h 4817244"/>
              <a:gd name="connsiteX7" fmla="*/ 5197391 w 9907006"/>
              <a:gd name="connsiteY7" fmla="*/ 2519496 h 4817244"/>
              <a:gd name="connsiteX8" fmla="*/ 5763834 w 9907006"/>
              <a:gd name="connsiteY8" fmla="*/ 1006285 h 4817244"/>
              <a:gd name="connsiteX9" fmla="*/ 6508436 w 9907006"/>
              <a:gd name="connsiteY9" fmla="*/ 1772347 h 4817244"/>
              <a:gd name="connsiteX10" fmla="*/ 9907006 w 9907006"/>
              <a:gd name="connsiteY10" fmla="*/ 0 h 4817244"/>
              <a:gd name="connsiteX0" fmla="*/ 1530 w 10018254"/>
              <a:gd name="connsiteY0" fmla="*/ 4143077 h 4772205"/>
              <a:gd name="connsiteX1" fmla="*/ 216998 w 10018254"/>
              <a:gd name="connsiteY1" fmla="*/ 4739396 h 4772205"/>
              <a:gd name="connsiteX2" fmla="*/ 1683407 w 10018254"/>
              <a:gd name="connsiteY2" fmla="*/ 3474356 h 4772205"/>
              <a:gd name="connsiteX3" fmla="*/ 2379322 w 10018254"/>
              <a:gd name="connsiteY3" fmla="*/ 4728622 h 4772205"/>
              <a:gd name="connsiteX4" fmla="*/ 3228986 w 10018254"/>
              <a:gd name="connsiteY4" fmla="*/ 2980742 h 4772205"/>
              <a:gd name="connsiteX5" fmla="*/ 3852073 w 10018254"/>
              <a:gd name="connsiteY5" fmla="*/ 4162179 h 4772205"/>
              <a:gd name="connsiteX6" fmla="*/ 4701736 w 10018254"/>
              <a:gd name="connsiteY6" fmla="*/ 1791213 h 4772205"/>
              <a:gd name="connsiteX7" fmla="*/ 5308639 w 10018254"/>
              <a:gd name="connsiteY7" fmla="*/ 2519496 h 4772205"/>
              <a:gd name="connsiteX8" fmla="*/ 5875082 w 10018254"/>
              <a:gd name="connsiteY8" fmla="*/ 1006285 h 4772205"/>
              <a:gd name="connsiteX9" fmla="*/ 6619684 w 10018254"/>
              <a:gd name="connsiteY9" fmla="*/ 1772347 h 4772205"/>
              <a:gd name="connsiteX10" fmla="*/ 10018254 w 10018254"/>
              <a:gd name="connsiteY10" fmla="*/ 0 h 4772205"/>
              <a:gd name="connsiteX0" fmla="*/ 210538 w 10227262"/>
              <a:gd name="connsiteY0" fmla="*/ 4143077 h 5190965"/>
              <a:gd name="connsiteX1" fmla="*/ 82675 w 10227262"/>
              <a:gd name="connsiteY1" fmla="*/ 5168559 h 5190965"/>
              <a:gd name="connsiteX2" fmla="*/ 1892415 w 10227262"/>
              <a:gd name="connsiteY2" fmla="*/ 3474356 h 5190965"/>
              <a:gd name="connsiteX3" fmla="*/ 2588330 w 10227262"/>
              <a:gd name="connsiteY3" fmla="*/ 4728622 h 5190965"/>
              <a:gd name="connsiteX4" fmla="*/ 3437994 w 10227262"/>
              <a:gd name="connsiteY4" fmla="*/ 2980742 h 5190965"/>
              <a:gd name="connsiteX5" fmla="*/ 4061081 w 10227262"/>
              <a:gd name="connsiteY5" fmla="*/ 4162179 h 5190965"/>
              <a:gd name="connsiteX6" fmla="*/ 4910744 w 10227262"/>
              <a:gd name="connsiteY6" fmla="*/ 1791213 h 5190965"/>
              <a:gd name="connsiteX7" fmla="*/ 5517647 w 10227262"/>
              <a:gd name="connsiteY7" fmla="*/ 2519496 h 5190965"/>
              <a:gd name="connsiteX8" fmla="*/ 6084090 w 10227262"/>
              <a:gd name="connsiteY8" fmla="*/ 1006285 h 5190965"/>
              <a:gd name="connsiteX9" fmla="*/ 6828692 w 10227262"/>
              <a:gd name="connsiteY9" fmla="*/ 1772347 h 5190965"/>
              <a:gd name="connsiteX10" fmla="*/ 10227262 w 10227262"/>
              <a:gd name="connsiteY10" fmla="*/ 0 h 5190965"/>
              <a:gd name="connsiteX0" fmla="*/ 260723 w 10277447"/>
              <a:gd name="connsiteY0" fmla="*/ 4143077 h 5168559"/>
              <a:gd name="connsiteX1" fmla="*/ 132860 w 10277447"/>
              <a:gd name="connsiteY1" fmla="*/ 5168559 h 5168559"/>
              <a:gd name="connsiteX2" fmla="*/ 1942600 w 10277447"/>
              <a:gd name="connsiteY2" fmla="*/ 3474356 h 5168559"/>
              <a:gd name="connsiteX3" fmla="*/ 2638515 w 10277447"/>
              <a:gd name="connsiteY3" fmla="*/ 4728622 h 5168559"/>
              <a:gd name="connsiteX4" fmla="*/ 3488179 w 10277447"/>
              <a:gd name="connsiteY4" fmla="*/ 2980742 h 5168559"/>
              <a:gd name="connsiteX5" fmla="*/ 4111266 w 10277447"/>
              <a:gd name="connsiteY5" fmla="*/ 4162179 h 5168559"/>
              <a:gd name="connsiteX6" fmla="*/ 4960929 w 10277447"/>
              <a:gd name="connsiteY6" fmla="*/ 1791213 h 5168559"/>
              <a:gd name="connsiteX7" fmla="*/ 5567832 w 10277447"/>
              <a:gd name="connsiteY7" fmla="*/ 2519496 h 5168559"/>
              <a:gd name="connsiteX8" fmla="*/ 6134275 w 10277447"/>
              <a:gd name="connsiteY8" fmla="*/ 1006285 h 5168559"/>
              <a:gd name="connsiteX9" fmla="*/ 6878877 w 10277447"/>
              <a:gd name="connsiteY9" fmla="*/ 1772347 h 5168559"/>
              <a:gd name="connsiteX10" fmla="*/ 10277447 w 10277447"/>
              <a:gd name="connsiteY10" fmla="*/ 0 h 5168559"/>
              <a:gd name="connsiteX0" fmla="*/ 260723 w 10277447"/>
              <a:gd name="connsiteY0" fmla="*/ 4143077 h 5168559"/>
              <a:gd name="connsiteX1" fmla="*/ 132860 w 10277447"/>
              <a:gd name="connsiteY1" fmla="*/ 5168559 h 5168559"/>
              <a:gd name="connsiteX2" fmla="*/ 1942600 w 10277447"/>
              <a:gd name="connsiteY2" fmla="*/ 3474356 h 5168559"/>
              <a:gd name="connsiteX3" fmla="*/ 2638515 w 10277447"/>
              <a:gd name="connsiteY3" fmla="*/ 4728622 h 5168559"/>
              <a:gd name="connsiteX4" fmla="*/ 3488179 w 10277447"/>
              <a:gd name="connsiteY4" fmla="*/ 2980742 h 5168559"/>
              <a:gd name="connsiteX5" fmla="*/ 4111266 w 10277447"/>
              <a:gd name="connsiteY5" fmla="*/ 4162179 h 5168559"/>
              <a:gd name="connsiteX6" fmla="*/ 4960929 w 10277447"/>
              <a:gd name="connsiteY6" fmla="*/ 1791213 h 5168559"/>
              <a:gd name="connsiteX7" fmla="*/ 5567832 w 10277447"/>
              <a:gd name="connsiteY7" fmla="*/ 2519496 h 5168559"/>
              <a:gd name="connsiteX8" fmla="*/ 6134275 w 10277447"/>
              <a:gd name="connsiteY8" fmla="*/ 1006285 h 5168559"/>
              <a:gd name="connsiteX9" fmla="*/ 6878877 w 10277447"/>
              <a:gd name="connsiteY9" fmla="*/ 1772347 h 5168559"/>
              <a:gd name="connsiteX10" fmla="*/ 10277447 w 10277447"/>
              <a:gd name="connsiteY10" fmla="*/ 0 h 5168559"/>
              <a:gd name="connsiteX0" fmla="*/ 1088827 w 10204307"/>
              <a:gd name="connsiteY0" fmla="*/ 3228771 h 5168559"/>
              <a:gd name="connsiteX1" fmla="*/ 59720 w 10204307"/>
              <a:gd name="connsiteY1" fmla="*/ 5168559 h 5168559"/>
              <a:gd name="connsiteX2" fmla="*/ 1869460 w 10204307"/>
              <a:gd name="connsiteY2" fmla="*/ 3474356 h 5168559"/>
              <a:gd name="connsiteX3" fmla="*/ 2565375 w 10204307"/>
              <a:gd name="connsiteY3" fmla="*/ 4728622 h 5168559"/>
              <a:gd name="connsiteX4" fmla="*/ 3415039 w 10204307"/>
              <a:gd name="connsiteY4" fmla="*/ 2980742 h 5168559"/>
              <a:gd name="connsiteX5" fmla="*/ 4038126 w 10204307"/>
              <a:gd name="connsiteY5" fmla="*/ 4162179 h 5168559"/>
              <a:gd name="connsiteX6" fmla="*/ 4887789 w 10204307"/>
              <a:gd name="connsiteY6" fmla="*/ 1791213 h 5168559"/>
              <a:gd name="connsiteX7" fmla="*/ 5494692 w 10204307"/>
              <a:gd name="connsiteY7" fmla="*/ 2519496 h 5168559"/>
              <a:gd name="connsiteX8" fmla="*/ 6061135 w 10204307"/>
              <a:gd name="connsiteY8" fmla="*/ 1006285 h 5168559"/>
              <a:gd name="connsiteX9" fmla="*/ 6805737 w 10204307"/>
              <a:gd name="connsiteY9" fmla="*/ 1772347 h 5168559"/>
              <a:gd name="connsiteX10" fmla="*/ 10204307 w 10204307"/>
              <a:gd name="connsiteY10" fmla="*/ 0 h 5168559"/>
              <a:gd name="connsiteX0" fmla="*/ 938428 w 10210645"/>
              <a:gd name="connsiteY0" fmla="*/ 3359386 h 5168559"/>
              <a:gd name="connsiteX1" fmla="*/ 66058 w 10210645"/>
              <a:gd name="connsiteY1" fmla="*/ 5168559 h 5168559"/>
              <a:gd name="connsiteX2" fmla="*/ 1875798 w 10210645"/>
              <a:gd name="connsiteY2" fmla="*/ 3474356 h 5168559"/>
              <a:gd name="connsiteX3" fmla="*/ 2571713 w 10210645"/>
              <a:gd name="connsiteY3" fmla="*/ 4728622 h 5168559"/>
              <a:gd name="connsiteX4" fmla="*/ 3421377 w 10210645"/>
              <a:gd name="connsiteY4" fmla="*/ 2980742 h 5168559"/>
              <a:gd name="connsiteX5" fmla="*/ 4044464 w 10210645"/>
              <a:gd name="connsiteY5" fmla="*/ 4162179 h 5168559"/>
              <a:gd name="connsiteX6" fmla="*/ 4894127 w 10210645"/>
              <a:gd name="connsiteY6" fmla="*/ 1791213 h 5168559"/>
              <a:gd name="connsiteX7" fmla="*/ 5501030 w 10210645"/>
              <a:gd name="connsiteY7" fmla="*/ 2519496 h 5168559"/>
              <a:gd name="connsiteX8" fmla="*/ 6067473 w 10210645"/>
              <a:gd name="connsiteY8" fmla="*/ 1006285 h 5168559"/>
              <a:gd name="connsiteX9" fmla="*/ 6812075 w 10210645"/>
              <a:gd name="connsiteY9" fmla="*/ 1772347 h 5168559"/>
              <a:gd name="connsiteX10" fmla="*/ 10210645 w 10210645"/>
              <a:gd name="connsiteY10" fmla="*/ 0 h 5168559"/>
              <a:gd name="connsiteX0" fmla="*/ 789529 w 10218485"/>
              <a:gd name="connsiteY0" fmla="*/ 3777354 h 5168559"/>
              <a:gd name="connsiteX1" fmla="*/ 73898 w 10218485"/>
              <a:gd name="connsiteY1" fmla="*/ 5168559 h 5168559"/>
              <a:gd name="connsiteX2" fmla="*/ 1883638 w 10218485"/>
              <a:gd name="connsiteY2" fmla="*/ 3474356 h 5168559"/>
              <a:gd name="connsiteX3" fmla="*/ 2579553 w 10218485"/>
              <a:gd name="connsiteY3" fmla="*/ 4728622 h 5168559"/>
              <a:gd name="connsiteX4" fmla="*/ 3429217 w 10218485"/>
              <a:gd name="connsiteY4" fmla="*/ 2980742 h 5168559"/>
              <a:gd name="connsiteX5" fmla="*/ 4052304 w 10218485"/>
              <a:gd name="connsiteY5" fmla="*/ 4162179 h 5168559"/>
              <a:gd name="connsiteX6" fmla="*/ 4901967 w 10218485"/>
              <a:gd name="connsiteY6" fmla="*/ 1791213 h 5168559"/>
              <a:gd name="connsiteX7" fmla="*/ 5508870 w 10218485"/>
              <a:gd name="connsiteY7" fmla="*/ 2519496 h 5168559"/>
              <a:gd name="connsiteX8" fmla="*/ 6075313 w 10218485"/>
              <a:gd name="connsiteY8" fmla="*/ 1006285 h 5168559"/>
              <a:gd name="connsiteX9" fmla="*/ 6819915 w 10218485"/>
              <a:gd name="connsiteY9" fmla="*/ 1772347 h 5168559"/>
              <a:gd name="connsiteX10" fmla="*/ 10218485 w 10218485"/>
              <a:gd name="connsiteY10" fmla="*/ 0 h 5168559"/>
              <a:gd name="connsiteX0" fmla="*/ 1051109 w 10480065"/>
              <a:gd name="connsiteY0" fmla="*/ 3777354 h 5064067"/>
              <a:gd name="connsiteX1" fmla="*/ 61187 w 10480065"/>
              <a:gd name="connsiteY1" fmla="*/ 5064067 h 5064067"/>
              <a:gd name="connsiteX2" fmla="*/ 2145218 w 10480065"/>
              <a:gd name="connsiteY2" fmla="*/ 3474356 h 5064067"/>
              <a:gd name="connsiteX3" fmla="*/ 2841133 w 10480065"/>
              <a:gd name="connsiteY3" fmla="*/ 4728622 h 5064067"/>
              <a:gd name="connsiteX4" fmla="*/ 3690797 w 10480065"/>
              <a:gd name="connsiteY4" fmla="*/ 2980742 h 5064067"/>
              <a:gd name="connsiteX5" fmla="*/ 4313884 w 10480065"/>
              <a:gd name="connsiteY5" fmla="*/ 4162179 h 5064067"/>
              <a:gd name="connsiteX6" fmla="*/ 5163547 w 10480065"/>
              <a:gd name="connsiteY6" fmla="*/ 1791213 h 5064067"/>
              <a:gd name="connsiteX7" fmla="*/ 5770450 w 10480065"/>
              <a:gd name="connsiteY7" fmla="*/ 2519496 h 5064067"/>
              <a:gd name="connsiteX8" fmla="*/ 6336893 w 10480065"/>
              <a:gd name="connsiteY8" fmla="*/ 1006285 h 5064067"/>
              <a:gd name="connsiteX9" fmla="*/ 7081495 w 10480065"/>
              <a:gd name="connsiteY9" fmla="*/ 1772347 h 5064067"/>
              <a:gd name="connsiteX10" fmla="*/ 10480065 w 10480065"/>
              <a:gd name="connsiteY10" fmla="*/ 0 h 5064067"/>
              <a:gd name="connsiteX0" fmla="*/ 1253002 w 10472973"/>
              <a:gd name="connsiteY0" fmla="*/ 5292489 h 5292778"/>
              <a:gd name="connsiteX1" fmla="*/ 54095 w 10472973"/>
              <a:gd name="connsiteY1" fmla="*/ 5064067 h 5292778"/>
              <a:gd name="connsiteX2" fmla="*/ 2138126 w 10472973"/>
              <a:gd name="connsiteY2" fmla="*/ 3474356 h 5292778"/>
              <a:gd name="connsiteX3" fmla="*/ 2834041 w 10472973"/>
              <a:gd name="connsiteY3" fmla="*/ 4728622 h 5292778"/>
              <a:gd name="connsiteX4" fmla="*/ 3683705 w 10472973"/>
              <a:gd name="connsiteY4" fmla="*/ 2980742 h 5292778"/>
              <a:gd name="connsiteX5" fmla="*/ 4306792 w 10472973"/>
              <a:gd name="connsiteY5" fmla="*/ 4162179 h 5292778"/>
              <a:gd name="connsiteX6" fmla="*/ 5156455 w 10472973"/>
              <a:gd name="connsiteY6" fmla="*/ 1791213 h 5292778"/>
              <a:gd name="connsiteX7" fmla="*/ 5763358 w 10472973"/>
              <a:gd name="connsiteY7" fmla="*/ 2519496 h 5292778"/>
              <a:gd name="connsiteX8" fmla="*/ 6329801 w 10472973"/>
              <a:gd name="connsiteY8" fmla="*/ 1006285 h 5292778"/>
              <a:gd name="connsiteX9" fmla="*/ 7074403 w 10472973"/>
              <a:gd name="connsiteY9" fmla="*/ 1772347 h 5292778"/>
              <a:gd name="connsiteX10" fmla="*/ 10472973 w 10472973"/>
              <a:gd name="connsiteY10" fmla="*/ 0 h 5292778"/>
              <a:gd name="connsiteX0" fmla="*/ 1253002 w 10472973"/>
              <a:gd name="connsiteY0" fmla="*/ 5292489 h 5292778"/>
              <a:gd name="connsiteX1" fmla="*/ 54095 w 10472973"/>
              <a:gd name="connsiteY1" fmla="*/ 5064067 h 5292778"/>
              <a:gd name="connsiteX2" fmla="*/ 2138126 w 10472973"/>
              <a:gd name="connsiteY2" fmla="*/ 3474356 h 5292778"/>
              <a:gd name="connsiteX3" fmla="*/ 2834041 w 10472973"/>
              <a:gd name="connsiteY3" fmla="*/ 4728622 h 5292778"/>
              <a:gd name="connsiteX4" fmla="*/ 3683705 w 10472973"/>
              <a:gd name="connsiteY4" fmla="*/ 2980742 h 5292778"/>
              <a:gd name="connsiteX5" fmla="*/ 4306792 w 10472973"/>
              <a:gd name="connsiteY5" fmla="*/ 4162179 h 5292778"/>
              <a:gd name="connsiteX6" fmla="*/ 5156455 w 10472973"/>
              <a:gd name="connsiteY6" fmla="*/ 1791213 h 5292778"/>
              <a:gd name="connsiteX7" fmla="*/ 5763358 w 10472973"/>
              <a:gd name="connsiteY7" fmla="*/ 2519496 h 5292778"/>
              <a:gd name="connsiteX8" fmla="*/ 6329801 w 10472973"/>
              <a:gd name="connsiteY8" fmla="*/ 1006285 h 5292778"/>
              <a:gd name="connsiteX9" fmla="*/ 7074403 w 10472973"/>
              <a:gd name="connsiteY9" fmla="*/ 1772347 h 5292778"/>
              <a:gd name="connsiteX10" fmla="*/ 10472973 w 10472973"/>
              <a:gd name="connsiteY10" fmla="*/ 0 h 5292778"/>
              <a:gd name="connsiteX0" fmla="*/ 1278351 w 10498322"/>
              <a:gd name="connsiteY0" fmla="*/ 5292489 h 5294168"/>
              <a:gd name="connsiteX1" fmla="*/ 53321 w 10498322"/>
              <a:gd name="connsiteY1" fmla="*/ 5273051 h 5294168"/>
              <a:gd name="connsiteX2" fmla="*/ 2163475 w 10498322"/>
              <a:gd name="connsiteY2" fmla="*/ 3474356 h 5294168"/>
              <a:gd name="connsiteX3" fmla="*/ 2859390 w 10498322"/>
              <a:gd name="connsiteY3" fmla="*/ 4728622 h 5294168"/>
              <a:gd name="connsiteX4" fmla="*/ 3709054 w 10498322"/>
              <a:gd name="connsiteY4" fmla="*/ 2980742 h 5294168"/>
              <a:gd name="connsiteX5" fmla="*/ 4332141 w 10498322"/>
              <a:gd name="connsiteY5" fmla="*/ 4162179 h 5294168"/>
              <a:gd name="connsiteX6" fmla="*/ 5181804 w 10498322"/>
              <a:gd name="connsiteY6" fmla="*/ 1791213 h 5294168"/>
              <a:gd name="connsiteX7" fmla="*/ 5788707 w 10498322"/>
              <a:gd name="connsiteY7" fmla="*/ 2519496 h 5294168"/>
              <a:gd name="connsiteX8" fmla="*/ 6355150 w 10498322"/>
              <a:gd name="connsiteY8" fmla="*/ 1006285 h 5294168"/>
              <a:gd name="connsiteX9" fmla="*/ 7099752 w 10498322"/>
              <a:gd name="connsiteY9" fmla="*/ 1772347 h 5294168"/>
              <a:gd name="connsiteX10" fmla="*/ 10498322 w 10498322"/>
              <a:gd name="connsiteY10" fmla="*/ 0 h 5294168"/>
              <a:gd name="connsiteX0" fmla="*/ 1227036 w 10447007"/>
              <a:gd name="connsiteY0" fmla="*/ 5292489 h 5538136"/>
              <a:gd name="connsiteX1" fmla="*/ 2006 w 10447007"/>
              <a:gd name="connsiteY1" fmla="*/ 5273051 h 5538136"/>
              <a:gd name="connsiteX2" fmla="*/ 2112160 w 10447007"/>
              <a:gd name="connsiteY2" fmla="*/ 3474356 h 5538136"/>
              <a:gd name="connsiteX3" fmla="*/ 2808075 w 10447007"/>
              <a:gd name="connsiteY3" fmla="*/ 4728622 h 5538136"/>
              <a:gd name="connsiteX4" fmla="*/ 3657739 w 10447007"/>
              <a:gd name="connsiteY4" fmla="*/ 2980742 h 5538136"/>
              <a:gd name="connsiteX5" fmla="*/ 4280826 w 10447007"/>
              <a:gd name="connsiteY5" fmla="*/ 4162179 h 5538136"/>
              <a:gd name="connsiteX6" fmla="*/ 5130489 w 10447007"/>
              <a:gd name="connsiteY6" fmla="*/ 1791213 h 5538136"/>
              <a:gd name="connsiteX7" fmla="*/ 5737392 w 10447007"/>
              <a:gd name="connsiteY7" fmla="*/ 2519496 h 5538136"/>
              <a:gd name="connsiteX8" fmla="*/ 6303835 w 10447007"/>
              <a:gd name="connsiteY8" fmla="*/ 1006285 h 5538136"/>
              <a:gd name="connsiteX9" fmla="*/ 7048437 w 10447007"/>
              <a:gd name="connsiteY9" fmla="*/ 1772347 h 5538136"/>
              <a:gd name="connsiteX10" fmla="*/ 10447007 w 10447007"/>
              <a:gd name="connsiteY10" fmla="*/ 0 h 5538136"/>
              <a:gd name="connsiteX0" fmla="*/ 1122664 w 10342635"/>
              <a:gd name="connsiteY0" fmla="*/ 5292489 h 5626951"/>
              <a:gd name="connsiteX1" fmla="*/ 2125 w 10342635"/>
              <a:gd name="connsiteY1" fmla="*/ 5390604 h 5626951"/>
              <a:gd name="connsiteX2" fmla="*/ 2007788 w 10342635"/>
              <a:gd name="connsiteY2" fmla="*/ 3474356 h 5626951"/>
              <a:gd name="connsiteX3" fmla="*/ 2703703 w 10342635"/>
              <a:gd name="connsiteY3" fmla="*/ 4728622 h 5626951"/>
              <a:gd name="connsiteX4" fmla="*/ 3553367 w 10342635"/>
              <a:gd name="connsiteY4" fmla="*/ 2980742 h 5626951"/>
              <a:gd name="connsiteX5" fmla="*/ 4176454 w 10342635"/>
              <a:gd name="connsiteY5" fmla="*/ 4162179 h 5626951"/>
              <a:gd name="connsiteX6" fmla="*/ 5026117 w 10342635"/>
              <a:gd name="connsiteY6" fmla="*/ 1791213 h 5626951"/>
              <a:gd name="connsiteX7" fmla="*/ 5633020 w 10342635"/>
              <a:gd name="connsiteY7" fmla="*/ 2519496 h 5626951"/>
              <a:gd name="connsiteX8" fmla="*/ 6199463 w 10342635"/>
              <a:gd name="connsiteY8" fmla="*/ 1006285 h 5626951"/>
              <a:gd name="connsiteX9" fmla="*/ 6944065 w 10342635"/>
              <a:gd name="connsiteY9" fmla="*/ 1772347 h 5626951"/>
              <a:gd name="connsiteX10" fmla="*/ 10342635 w 10342635"/>
              <a:gd name="connsiteY10" fmla="*/ 0 h 5626951"/>
              <a:gd name="connsiteX0" fmla="*/ 1126652 w 10346623"/>
              <a:gd name="connsiteY0" fmla="*/ 5292489 h 5626951"/>
              <a:gd name="connsiteX1" fmla="*/ 6113 w 10346623"/>
              <a:gd name="connsiteY1" fmla="*/ 5390604 h 5626951"/>
              <a:gd name="connsiteX2" fmla="*/ 2011776 w 10346623"/>
              <a:gd name="connsiteY2" fmla="*/ 3474356 h 5626951"/>
              <a:gd name="connsiteX3" fmla="*/ 2707691 w 10346623"/>
              <a:gd name="connsiteY3" fmla="*/ 4728622 h 5626951"/>
              <a:gd name="connsiteX4" fmla="*/ 3557355 w 10346623"/>
              <a:gd name="connsiteY4" fmla="*/ 2980742 h 5626951"/>
              <a:gd name="connsiteX5" fmla="*/ 4180442 w 10346623"/>
              <a:gd name="connsiteY5" fmla="*/ 4162179 h 5626951"/>
              <a:gd name="connsiteX6" fmla="*/ 5030105 w 10346623"/>
              <a:gd name="connsiteY6" fmla="*/ 1791213 h 5626951"/>
              <a:gd name="connsiteX7" fmla="*/ 5637008 w 10346623"/>
              <a:gd name="connsiteY7" fmla="*/ 2519496 h 5626951"/>
              <a:gd name="connsiteX8" fmla="*/ 6203451 w 10346623"/>
              <a:gd name="connsiteY8" fmla="*/ 1006285 h 5626951"/>
              <a:gd name="connsiteX9" fmla="*/ 6948053 w 10346623"/>
              <a:gd name="connsiteY9" fmla="*/ 1772347 h 5626951"/>
              <a:gd name="connsiteX10" fmla="*/ 10346623 w 10346623"/>
              <a:gd name="connsiteY10" fmla="*/ 0 h 5626951"/>
              <a:gd name="connsiteX0" fmla="*/ 1126653 w 10346624"/>
              <a:gd name="connsiteY0" fmla="*/ 5292489 h 5603903"/>
              <a:gd name="connsiteX1" fmla="*/ 6114 w 10346624"/>
              <a:gd name="connsiteY1" fmla="*/ 5390604 h 5603903"/>
              <a:gd name="connsiteX2" fmla="*/ 2011777 w 10346624"/>
              <a:gd name="connsiteY2" fmla="*/ 3474356 h 5603903"/>
              <a:gd name="connsiteX3" fmla="*/ 2707692 w 10346624"/>
              <a:gd name="connsiteY3" fmla="*/ 4728622 h 5603903"/>
              <a:gd name="connsiteX4" fmla="*/ 3557356 w 10346624"/>
              <a:gd name="connsiteY4" fmla="*/ 2980742 h 5603903"/>
              <a:gd name="connsiteX5" fmla="*/ 4180443 w 10346624"/>
              <a:gd name="connsiteY5" fmla="*/ 4162179 h 5603903"/>
              <a:gd name="connsiteX6" fmla="*/ 5030106 w 10346624"/>
              <a:gd name="connsiteY6" fmla="*/ 1791213 h 5603903"/>
              <a:gd name="connsiteX7" fmla="*/ 5637009 w 10346624"/>
              <a:gd name="connsiteY7" fmla="*/ 2519496 h 5603903"/>
              <a:gd name="connsiteX8" fmla="*/ 6203452 w 10346624"/>
              <a:gd name="connsiteY8" fmla="*/ 1006285 h 5603903"/>
              <a:gd name="connsiteX9" fmla="*/ 6948054 w 10346624"/>
              <a:gd name="connsiteY9" fmla="*/ 1772347 h 5603903"/>
              <a:gd name="connsiteX10" fmla="*/ 10346624 w 10346624"/>
              <a:gd name="connsiteY10" fmla="*/ 0 h 5603903"/>
              <a:gd name="connsiteX0" fmla="*/ 1178899 w 10346624"/>
              <a:gd name="connsiteY0" fmla="*/ 5462289 h 5647731"/>
              <a:gd name="connsiteX1" fmla="*/ 6114 w 10346624"/>
              <a:gd name="connsiteY1" fmla="*/ 5390604 h 5647731"/>
              <a:gd name="connsiteX2" fmla="*/ 2011777 w 10346624"/>
              <a:gd name="connsiteY2" fmla="*/ 3474356 h 5647731"/>
              <a:gd name="connsiteX3" fmla="*/ 2707692 w 10346624"/>
              <a:gd name="connsiteY3" fmla="*/ 4728622 h 5647731"/>
              <a:gd name="connsiteX4" fmla="*/ 3557356 w 10346624"/>
              <a:gd name="connsiteY4" fmla="*/ 2980742 h 5647731"/>
              <a:gd name="connsiteX5" fmla="*/ 4180443 w 10346624"/>
              <a:gd name="connsiteY5" fmla="*/ 4162179 h 5647731"/>
              <a:gd name="connsiteX6" fmla="*/ 5030106 w 10346624"/>
              <a:gd name="connsiteY6" fmla="*/ 1791213 h 5647731"/>
              <a:gd name="connsiteX7" fmla="*/ 5637009 w 10346624"/>
              <a:gd name="connsiteY7" fmla="*/ 2519496 h 5647731"/>
              <a:gd name="connsiteX8" fmla="*/ 6203452 w 10346624"/>
              <a:gd name="connsiteY8" fmla="*/ 1006285 h 5647731"/>
              <a:gd name="connsiteX9" fmla="*/ 6948054 w 10346624"/>
              <a:gd name="connsiteY9" fmla="*/ 1772347 h 5647731"/>
              <a:gd name="connsiteX10" fmla="*/ 10346624 w 10346624"/>
              <a:gd name="connsiteY10" fmla="*/ 0 h 5647731"/>
              <a:gd name="connsiteX0" fmla="*/ 1178899 w 10346624"/>
              <a:gd name="connsiteY0" fmla="*/ 5462289 h 5684628"/>
              <a:gd name="connsiteX1" fmla="*/ 6114 w 10346624"/>
              <a:gd name="connsiteY1" fmla="*/ 5390604 h 5684628"/>
              <a:gd name="connsiteX2" fmla="*/ 2011777 w 10346624"/>
              <a:gd name="connsiteY2" fmla="*/ 3474356 h 5684628"/>
              <a:gd name="connsiteX3" fmla="*/ 2707692 w 10346624"/>
              <a:gd name="connsiteY3" fmla="*/ 4728622 h 5684628"/>
              <a:gd name="connsiteX4" fmla="*/ 3557356 w 10346624"/>
              <a:gd name="connsiteY4" fmla="*/ 2980742 h 5684628"/>
              <a:gd name="connsiteX5" fmla="*/ 4180443 w 10346624"/>
              <a:gd name="connsiteY5" fmla="*/ 4162179 h 5684628"/>
              <a:gd name="connsiteX6" fmla="*/ 5030106 w 10346624"/>
              <a:gd name="connsiteY6" fmla="*/ 1791213 h 5684628"/>
              <a:gd name="connsiteX7" fmla="*/ 5637009 w 10346624"/>
              <a:gd name="connsiteY7" fmla="*/ 2519496 h 5684628"/>
              <a:gd name="connsiteX8" fmla="*/ 6203452 w 10346624"/>
              <a:gd name="connsiteY8" fmla="*/ 1006285 h 5684628"/>
              <a:gd name="connsiteX9" fmla="*/ 6948054 w 10346624"/>
              <a:gd name="connsiteY9" fmla="*/ 1772347 h 5684628"/>
              <a:gd name="connsiteX10" fmla="*/ 10346624 w 10346624"/>
              <a:gd name="connsiteY10" fmla="*/ 0 h 5684628"/>
              <a:gd name="connsiteX0" fmla="*/ 1244207 w 10346624"/>
              <a:gd name="connsiteY0" fmla="*/ 5514536 h 5705666"/>
              <a:gd name="connsiteX1" fmla="*/ 6114 w 10346624"/>
              <a:gd name="connsiteY1" fmla="*/ 5390604 h 5705666"/>
              <a:gd name="connsiteX2" fmla="*/ 2011777 w 10346624"/>
              <a:gd name="connsiteY2" fmla="*/ 3474356 h 5705666"/>
              <a:gd name="connsiteX3" fmla="*/ 2707692 w 10346624"/>
              <a:gd name="connsiteY3" fmla="*/ 4728622 h 5705666"/>
              <a:gd name="connsiteX4" fmla="*/ 3557356 w 10346624"/>
              <a:gd name="connsiteY4" fmla="*/ 2980742 h 5705666"/>
              <a:gd name="connsiteX5" fmla="*/ 4180443 w 10346624"/>
              <a:gd name="connsiteY5" fmla="*/ 4162179 h 5705666"/>
              <a:gd name="connsiteX6" fmla="*/ 5030106 w 10346624"/>
              <a:gd name="connsiteY6" fmla="*/ 1791213 h 5705666"/>
              <a:gd name="connsiteX7" fmla="*/ 5637009 w 10346624"/>
              <a:gd name="connsiteY7" fmla="*/ 2519496 h 5705666"/>
              <a:gd name="connsiteX8" fmla="*/ 6203452 w 10346624"/>
              <a:gd name="connsiteY8" fmla="*/ 1006285 h 5705666"/>
              <a:gd name="connsiteX9" fmla="*/ 6948054 w 10346624"/>
              <a:gd name="connsiteY9" fmla="*/ 1772347 h 5705666"/>
              <a:gd name="connsiteX10" fmla="*/ 10346624 w 10346624"/>
              <a:gd name="connsiteY10" fmla="*/ 0 h 5705666"/>
              <a:gd name="connsiteX0" fmla="*/ 1244207 w 10346624"/>
              <a:gd name="connsiteY0" fmla="*/ 5514536 h 5680480"/>
              <a:gd name="connsiteX1" fmla="*/ 6114 w 10346624"/>
              <a:gd name="connsiteY1" fmla="*/ 5390604 h 5680480"/>
              <a:gd name="connsiteX2" fmla="*/ 2011777 w 10346624"/>
              <a:gd name="connsiteY2" fmla="*/ 3474356 h 5680480"/>
              <a:gd name="connsiteX3" fmla="*/ 2707692 w 10346624"/>
              <a:gd name="connsiteY3" fmla="*/ 4728622 h 5680480"/>
              <a:gd name="connsiteX4" fmla="*/ 3557356 w 10346624"/>
              <a:gd name="connsiteY4" fmla="*/ 2980742 h 5680480"/>
              <a:gd name="connsiteX5" fmla="*/ 4180443 w 10346624"/>
              <a:gd name="connsiteY5" fmla="*/ 4162179 h 5680480"/>
              <a:gd name="connsiteX6" fmla="*/ 5030106 w 10346624"/>
              <a:gd name="connsiteY6" fmla="*/ 1791213 h 5680480"/>
              <a:gd name="connsiteX7" fmla="*/ 5637009 w 10346624"/>
              <a:gd name="connsiteY7" fmla="*/ 2519496 h 5680480"/>
              <a:gd name="connsiteX8" fmla="*/ 6203452 w 10346624"/>
              <a:gd name="connsiteY8" fmla="*/ 1006285 h 5680480"/>
              <a:gd name="connsiteX9" fmla="*/ 6948054 w 10346624"/>
              <a:gd name="connsiteY9" fmla="*/ 1772347 h 5680480"/>
              <a:gd name="connsiteX10" fmla="*/ 10346624 w 10346624"/>
              <a:gd name="connsiteY10" fmla="*/ 0 h 5680480"/>
              <a:gd name="connsiteX0" fmla="*/ 1218172 w 10320589"/>
              <a:gd name="connsiteY0" fmla="*/ 5514536 h 5713996"/>
              <a:gd name="connsiteX1" fmla="*/ 6202 w 10320589"/>
              <a:gd name="connsiteY1" fmla="*/ 5442849 h 5713996"/>
              <a:gd name="connsiteX2" fmla="*/ 1985742 w 10320589"/>
              <a:gd name="connsiteY2" fmla="*/ 3474356 h 5713996"/>
              <a:gd name="connsiteX3" fmla="*/ 2681657 w 10320589"/>
              <a:gd name="connsiteY3" fmla="*/ 4728622 h 5713996"/>
              <a:gd name="connsiteX4" fmla="*/ 3531321 w 10320589"/>
              <a:gd name="connsiteY4" fmla="*/ 2980742 h 5713996"/>
              <a:gd name="connsiteX5" fmla="*/ 4154408 w 10320589"/>
              <a:gd name="connsiteY5" fmla="*/ 4162179 h 5713996"/>
              <a:gd name="connsiteX6" fmla="*/ 5004071 w 10320589"/>
              <a:gd name="connsiteY6" fmla="*/ 1791213 h 5713996"/>
              <a:gd name="connsiteX7" fmla="*/ 5610974 w 10320589"/>
              <a:gd name="connsiteY7" fmla="*/ 2519496 h 5713996"/>
              <a:gd name="connsiteX8" fmla="*/ 6177417 w 10320589"/>
              <a:gd name="connsiteY8" fmla="*/ 1006285 h 5713996"/>
              <a:gd name="connsiteX9" fmla="*/ 6922019 w 10320589"/>
              <a:gd name="connsiteY9" fmla="*/ 1772347 h 5713996"/>
              <a:gd name="connsiteX10" fmla="*/ 10320589 w 10320589"/>
              <a:gd name="connsiteY10" fmla="*/ 0 h 5713996"/>
              <a:gd name="connsiteX0" fmla="*/ 1229345 w 10331762"/>
              <a:gd name="connsiteY0" fmla="*/ 5514536 h 5713996"/>
              <a:gd name="connsiteX1" fmla="*/ 17375 w 10331762"/>
              <a:gd name="connsiteY1" fmla="*/ 5442849 h 5713996"/>
              <a:gd name="connsiteX2" fmla="*/ 1996915 w 10331762"/>
              <a:gd name="connsiteY2" fmla="*/ 3474356 h 5713996"/>
              <a:gd name="connsiteX3" fmla="*/ 2692830 w 10331762"/>
              <a:gd name="connsiteY3" fmla="*/ 4728622 h 5713996"/>
              <a:gd name="connsiteX4" fmla="*/ 3542494 w 10331762"/>
              <a:gd name="connsiteY4" fmla="*/ 2980742 h 5713996"/>
              <a:gd name="connsiteX5" fmla="*/ 4165581 w 10331762"/>
              <a:gd name="connsiteY5" fmla="*/ 4162179 h 5713996"/>
              <a:gd name="connsiteX6" fmla="*/ 5015244 w 10331762"/>
              <a:gd name="connsiteY6" fmla="*/ 1791213 h 5713996"/>
              <a:gd name="connsiteX7" fmla="*/ 5622147 w 10331762"/>
              <a:gd name="connsiteY7" fmla="*/ 2519496 h 5713996"/>
              <a:gd name="connsiteX8" fmla="*/ 6188590 w 10331762"/>
              <a:gd name="connsiteY8" fmla="*/ 1006285 h 5713996"/>
              <a:gd name="connsiteX9" fmla="*/ 6933192 w 10331762"/>
              <a:gd name="connsiteY9" fmla="*/ 1772347 h 5713996"/>
              <a:gd name="connsiteX10" fmla="*/ 10331762 w 10331762"/>
              <a:gd name="connsiteY10" fmla="*/ 0 h 5713996"/>
              <a:gd name="connsiteX0" fmla="*/ 1190511 w 10292928"/>
              <a:gd name="connsiteY0" fmla="*/ 5514536 h 5816280"/>
              <a:gd name="connsiteX1" fmla="*/ 17726 w 10292928"/>
              <a:gd name="connsiteY1" fmla="*/ 5586525 h 5816280"/>
              <a:gd name="connsiteX2" fmla="*/ 1958081 w 10292928"/>
              <a:gd name="connsiteY2" fmla="*/ 3474356 h 5816280"/>
              <a:gd name="connsiteX3" fmla="*/ 2653996 w 10292928"/>
              <a:gd name="connsiteY3" fmla="*/ 4728622 h 5816280"/>
              <a:gd name="connsiteX4" fmla="*/ 3503660 w 10292928"/>
              <a:gd name="connsiteY4" fmla="*/ 2980742 h 5816280"/>
              <a:gd name="connsiteX5" fmla="*/ 4126747 w 10292928"/>
              <a:gd name="connsiteY5" fmla="*/ 4162179 h 5816280"/>
              <a:gd name="connsiteX6" fmla="*/ 4976410 w 10292928"/>
              <a:gd name="connsiteY6" fmla="*/ 1791213 h 5816280"/>
              <a:gd name="connsiteX7" fmla="*/ 5583313 w 10292928"/>
              <a:gd name="connsiteY7" fmla="*/ 2519496 h 5816280"/>
              <a:gd name="connsiteX8" fmla="*/ 6149756 w 10292928"/>
              <a:gd name="connsiteY8" fmla="*/ 1006285 h 5816280"/>
              <a:gd name="connsiteX9" fmla="*/ 6894358 w 10292928"/>
              <a:gd name="connsiteY9" fmla="*/ 1772347 h 5816280"/>
              <a:gd name="connsiteX10" fmla="*/ 10292928 w 10292928"/>
              <a:gd name="connsiteY10" fmla="*/ 0 h 5816280"/>
              <a:gd name="connsiteX0" fmla="*/ 1190510 w 10292927"/>
              <a:gd name="connsiteY0" fmla="*/ 5514536 h 5816280"/>
              <a:gd name="connsiteX1" fmla="*/ 17725 w 10292927"/>
              <a:gd name="connsiteY1" fmla="*/ 5586525 h 5816280"/>
              <a:gd name="connsiteX2" fmla="*/ 1958080 w 10292927"/>
              <a:gd name="connsiteY2" fmla="*/ 3474356 h 5816280"/>
              <a:gd name="connsiteX3" fmla="*/ 2653995 w 10292927"/>
              <a:gd name="connsiteY3" fmla="*/ 4728622 h 5816280"/>
              <a:gd name="connsiteX4" fmla="*/ 3503659 w 10292927"/>
              <a:gd name="connsiteY4" fmla="*/ 2980742 h 5816280"/>
              <a:gd name="connsiteX5" fmla="*/ 4126746 w 10292927"/>
              <a:gd name="connsiteY5" fmla="*/ 4162179 h 5816280"/>
              <a:gd name="connsiteX6" fmla="*/ 4976409 w 10292927"/>
              <a:gd name="connsiteY6" fmla="*/ 1791213 h 5816280"/>
              <a:gd name="connsiteX7" fmla="*/ 5583312 w 10292927"/>
              <a:gd name="connsiteY7" fmla="*/ 2519496 h 5816280"/>
              <a:gd name="connsiteX8" fmla="*/ 6149755 w 10292927"/>
              <a:gd name="connsiteY8" fmla="*/ 1006285 h 5816280"/>
              <a:gd name="connsiteX9" fmla="*/ 6894357 w 10292927"/>
              <a:gd name="connsiteY9" fmla="*/ 1772347 h 5816280"/>
              <a:gd name="connsiteX10" fmla="*/ 10292927 w 10292927"/>
              <a:gd name="connsiteY10" fmla="*/ 0 h 5816280"/>
              <a:gd name="connsiteX0" fmla="*/ 1190510 w 9809651"/>
              <a:gd name="connsiteY0" fmla="*/ 5658213 h 5959957"/>
              <a:gd name="connsiteX1" fmla="*/ 17725 w 9809651"/>
              <a:gd name="connsiteY1" fmla="*/ 5730202 h 5959957"/>
              <a:gd name="connsiteX2" fmla="*/ 1958080 w 9809651"/>
              <a:gd name="connsiteY2" fmla="*/ 3618033 h 5959957"/>
              <a:gd name="connsiteX3" fmla="*/ 2653995 w 9809651"/>
              <a:gd name="connsiteY3" fmla="*/ 4872299 h 5959957"/>
              <a:gd name="connsiteX4" fmla="*/ 3503659 w 9809651"/>
              <a:gd name="connsiteY4" fmla="*/ 3124419 h 5959957"/>
              <a:gd name="connsiteX5" fmla="*/ 4126746 w 9809651"/>
              <a:gd name="connsiteY5" fmla="*/ 4305856 h 5959957"/>
              <a:gd name="connsiteX6" fmla="*/ 4976409 w 9809651"/>
              <a:gd name="connsiteY6" fmla="*/ 1934890 h 5959957"/>
              <a:gd name="connsiteX7" fmla="*/ 5583312 w 9809651"/>
              <a:gd name="connsiteY7" fmla="*/ 2663173 h 5959957"/>
              <a:gd name="connsiteX8" fmla="*/ 6149755 w 9809651"/>
              <a:gd name="connsiteY8" fmla="*/ 1149962 h 5959957"/>
              <a:gd name="connsiteX9" fmla="*/ 6894357 w 9809651"/>
              <a:gd name="connsiteY9" fmla="*/ 1916024 h 5959957"/>
              <a:gd name="connsiteX10" fmla="*/ 9809651 w 9809651"/>
              <a:gd name="connsiteY10" fmla="*/ 0 h 5959957"/>
              <a:gd name="connsiteX0" fmla="*/ 1190510 w 9809651"/>
              <a:gd name="connsiteY0" fmla="*/ 5658213 h 5959957"/>
              <a:gd name="connsiteX1" fmla="*/ 17725 w 9809651"/>
              <a:gd name="connsiteY1" fmla="*/ 5730202 h 5959957"/>
              <a:gd name="connsiteX2" fmla="*/ 1958080 w 9809651"/>
              <a:gd name="connsiteY2" fmla="*/ 3618033 h 5959957"/>
              <a:gd name="connsiteX3" fmla="*/ 2653995 w 9809651"/>
              <a:gd name="connsiteY3" fmla="*/ 4872299 h 5959957"/>
              <a:gd name="connsiteX4" fmla="*/ 3503659 w 9809651"/>
              <a:gd name="connsiteY4" fmla="*/ 3124419 h 5959957"/>
              <a:gd name="connsiteX5" fmla="*/ 4126746 w 9809651"/>
              <a:gd name="connsiteY5" fmla="*/ 4305856 h 5959957"/>
              <a:gd name="connsiteX6" fmla="*/ 4976409 w 9809651"/>
              <a:gd name="connsiteY6" fmla="*/ 1934890 h 5959957"/>
              <a:gd name="connsiteX7" fmla="*/ 5583312 w 9809651"/>
              <a:gd name="connsiteY7" fmla="*/ 2663173 h 5959957"/>
              <a:gd name="connsiteX8" fmla="*/ 6149755 w 9809651"/>
              <a:gd name="connsiteY8" fmla="*/ 1149962 h 5959957"/>
              <a:gd name="connsiteX9" fmla="*/ 6894357 w 9809651"/>
              <a:gd name="connsiteY9" fmla="*/ 1916024 h 5959957"/>
              <a:gd name="connsiteX10" fmla="*/ 9809651 w 9809651"/>
              <a:gd name="connsiteY10" fmla="*/ 0 h 595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09651" h="5959957">
                <a:moveTo>
                  <a:pt x="1190510" y="5658213"/>
                </a:moveTo>
                <a:cubicBezTo>
                  <a:pt x="992947" y="5720347"/>
                  <a:pt x="284364" y="6257692"/>
                  <a:pt x="17725" y="5730202"/>
                </a:cubicBezTo>
                <a:cubicBezTo>
                  <a:pt x="-196667" y="5176589"/>
                  <a:pt x="1597693" y="3619829"/>
                  <a:pt x="1958080" y="3618033"/>
                </a:cubicBezTo>
                <a:cubicBezTo>
                  <a:pt x="2343801" y="3631520"/>
                  <a:pt x="2438207" y="4891180"/>
                  <a:pt x="2653995" y="4872299"/>
                </a:cubicBezTo>
                <a:cubicBezTo>
                  <a:pt x="2880571" y="4872299"/>
                  <a:pt x="3244714" y="3140604"/>
                  <a:pt x="3503659" y="3124419"/>
                </a:cubicBezTo>
                <a:cubicBezTo>
                  <a:pt x="3703263" y="3105537"/>
                  <a:pt x="3959510" y="4308553"/>
                  <a:pt x="4126746" y="4305856"/>
                </a:cubicBezTo>
                <a:cubicBezTo>
                  <a:pt x="4296679" y="4292369"/>
                  <a:pt x="4652728" y="1932193"/>
                  <a:pt x="4976409" y="1934890"/>
                </a:cubicBezTo>
                <a:cubicBezTo>
                  <a:pt x="5267723" y="1942982"/>
                  <a:pt x="5381011" y="2663173"/>
                  <a:pt x="5583312" y="2663173"/>
                </a:cubicBezTo>
                <a:cubicBezTo>
                  <a:pt x="5796402" y="2646989"/>
                  <a:pt x="5952849" y="1158054"/>
                  <a:pt x="6149755" y="1149962"/>
                </a:cubicBezTo>
                <a:cubicBezTo>
                  <a:pt x="6373634" y="1149962"/>
                  <a:pt x="6630018" y="1899840"/>
                  <a:pt x="6894357" y="1916024"/>
                </a:cubicBezTo>
                <a:cubicBezTo>
                  <a:pt x="7178365" y="1911577"/>
                  <a:pt x="8381735" y="563131"/>
                  <a:pt x="9809651" y="0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14FF975-118A-4033-B437-6FB06DF9BBFC}"/>
              </a:ext>
            </a:extLst>
          </p:cNvPr>
          <p:cNvGrpSpPr/>
          <p:nvPr/>
        </p:nvGrpSpPr>
        <p:grpSpPr>
          <a:xfrm>
            <a:off x="1308291" y="1779112"/>
            <a:ext cx="5383089" cy="3796702"/>
            <a:chOff x="1102808" y="1419517"/>
            <a:chExt cx="5383089" cy="37967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67CC57-680F-4D88-B0E7-A78E6215EB9B}"/>
                </a:ext>
              </a:extLst>
            </p:cNvPr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2E048504-1A31-4DD4-8B6D-550ABD6C8BA9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3802D82E-72D9-497A-BCA0-E7E2AB0557FB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BAC6C0E-DCF5-47CB-9691-D59A12130EEE}"/>
                </a:ext>
              </a:extLst>
            </p:cNvPr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  <a:solidFill>
              <a:schemeClr val="accent6"/>
            </a:solidFill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8E3BB9B0-7215-48D2-B10E-C65541193B26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4779196-C7AD-4231-9765-4782379B1602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FE8E6A-22FB-4266-84B2-E6D634BEED8D}"/>
                </a:ext>
              </a:extLst>
            </p:cNvPr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D471912-F973-4876-8B38-68D14F7AFF33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DD51A8C5-5F9A-4958-A552-9F1D60886A8C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A52447-3CD3-4DDA-8B90-499BC1F17F8E}"/>
                </a:ext>
              </a:extLst>
            </p:cNvPr>
            <p:cNvGrpSpPr/>
            <p:nvPr/>
          </p:nvGrpSpPr>
          <p:grpSpPr>
            <a:xfrm>
              <a:off x="4916748" y="1757491"/>
              <a:ext cx="188449" cy="1600365"/>
              <a:chOff x="10641180" y="362514"/>
              <a:chExt cx="247650" cy="1989158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470817BA-062C-43A2-A0B9-2DBF6E8C21C9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EBDD904-55A2-4816-AA26-6B2654F0B96F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280E9D-BFD0-4D0A-8DB5-84003673F563}"/>
                </a:ext>
              </a:extLst>
            </p:cNvPr>
            <p:cNvGrpSpPr/>
            <p:nvPr/>
          </p:nvGrpSpPr>
          <p:grpSpPr>
            <a:xfrm>
              <a:off x="1976173" y="3527844"/>
              <a:ext cx="188449" cy="834973"/>
              <a:chOff x="10641180" y="500718"/>
              <a:chExt cx="247650" cy="1097280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D8CF5801-458D-4BCC-A4A0-73B33CCE411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1397DBA-13AE-4F26-9B34-B6D727174665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D94207-7C82-4BC8-87B8-6832CF9F36BD}"/>
                </a:ext>
              </a:extLst>
            </p:cNvPr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572221E2-919D-4BC3-BF8F-6F62F6058A27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913B20C-DC34-413E-8BF2-D1124FE5D094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777A39-DB29-4785-9FC7-DF74564FEC84}"/>
                </a:ext>
              </a:extLst>
            </p:cNvPr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474ACCF1-BA84-414A-AF29-9C78A0BD5ADB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EC78EDAF-942E-461F-AD82-D96535A465EF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7EE961-B969-4657-B157-05338E38E061}"/>
                </a:ext>
              </a:extLst>
            </p:cNvPr>
            <p:cNvGrpSpPr/>
            <p:nvPr/>
          </p:nvGrpSpPr>
          <p:grpSpPr>
            <a:xfrm>
              <a:off x="4469241" y="2121847"/>
              <a:ext cx="188449" cy="834973"/>
              <a:chOff x="10641180" y="500718"/>
              <a:chExt cx="247650" cy="1097280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ADBB9D2F-89FD-4AF1-ADAD-8056886B800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E30DF5A9-6EA7-4FDA-BE18-76940A8F195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F3B394-11D9-47CB-8D1B-61046123C979}"/>
                </a:ext>
              </a:extLst>
            </p:cNvPr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D3012A4F-F016-4B31-BCB1-CAA72AECFB05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AE13E9D-6744-4727-B56B-B5C975C89923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33D65D-7139-409E-A889-1C318A82E42F}"/>
                </a:ext>
              </a:extLst>
            </p:cNvPr>
            <p:cNvGrpSpPr/>
            <p:nvPr/>
          </p:nvGrpSpPr>
          <p:grpSpPr>
            <a:xfrm>
              <a:off x="2217350" y="3528766"/>
              <a:ext cx="188449" cy="1391622"/>
              <a:chOff x="10653055" y="438150"/>
              <a:chExt cx="247650" cy="1828800"/>
            </a:xfrm>
            <a:solidFill>
              <a:schemeClr val="accent6"/>
            </a:solidFill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B022AB4C-2C11-43CF-82E6-B2140625589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B616DB71-EA44-4AFC-A142-AEF8F972B5E4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1296B0-D8B9-4B41-AD95-511078AFC87A}"/>
                </a:ext>
              </a:extLst>
            </p:cNvPr>
            <p:cNvGrpSpPr/>
            <p:nvPr/>
          </p:nvGrpSpPr>
          <p:grpSpPr>
            <a:xfrm>
              <a:off x="2440455" y="3979819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E39968F-8B6D-4F50-882F-ECC56BED16E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1F418AC9-3364-4168-84B8-F644F7C24874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6EE99F-7D7E-4F40-B4BD-3F00D9A85A01}"/>
                </a:ext>
              </a:extLst>
            </p:cNvPr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1C7EE1E-4B6A-4A64-8559-06C069782CD2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444CB644-8CFE-4484-963A-C34E06A3748F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F8AF51-6E58-4769-993D-01E8FF46A106}"/>
                </a:ext>
              </a:extLst>
            </p:cNvPr>
            <p:cNvGrpSpPr/>
            <p:nvPr/>
          </p:nvGrpSpPr>
          <p:grpSpPr>
            <a:xfrm>
              <a:off x="1102808" y="4055614"/>
              <a:ext cx="188449" cy="834973"/>
              <a:chOff x="10641180" y="278676"/>
              <a:chExt cx="247650" cy="109728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524648BB-6CD9-47F8-A05C-38D7573DB6C7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F527F79-E8C9-492C-B1A3-A2196773122B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0BE6B1-3A58-4131-B59B-81A98D5C7452}"/>
                </a:ext>
              </a:extLst>
            </p:cNvPr>
            <p:cNvGrpSpPr/>
            <p:nvPr/>
          </p:nvGrpSpPr>
          <p:grpSpPr>
            <a:xfrm>
              <a:off x="6297448" y="1419517"/>
              <a:ext cx="188449" cy="834973"/>
              <a:chOff x="10641180" y="605206"/>
              <a:chExt cx="247650" cy="1097280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BC4BDDD-263F-462C-A4AB-72ABE1DEA0CA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C6984ED-C19C-45D8-A931-92CDB504AFBB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83046B-8577-4AFA-B894-7BACCFEB31F2}"/>
                </a:ext>
              </a:extLst>
            </p:cNvPr>
            <p:cNvGrpSpPr/>
            <p:nvPr/>
          </p:nvGrpSpPr>
          <p:grpSpPr>
            <a:xfrm>
              <a:off x="5615340" y="1500297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43B0590-C98E-4194-BEA9-03528A9E010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228F9A40-6CC0-4957-97E3-E97BEC1F69B1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93B20D-0B7F-49A1-B706-FB5D9A01D6BF}"/>
                </a:ext>
              </a:extLst>
            </p:cNvPr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7CEB36B-5EAB-46D8-A321-DE30DD6272E0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D1CDC9F6-95FD-45CA-B684-5161A9A1D75B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4F5A549-A4B5-4962-872F-61D280739ADD}"/>
                </a:ext>
              </a:extLst>
            </p:cNvPr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CDDBC8D-8B72-44DD-8FF3-DA5F9540993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C5A7781-1A1D-409F-9537-4406D47C78BD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301871C-790C-4F3F-871F-0576B28E9B1C}"/>
                </a:ext>
              </a:extLst>
            </p:cNvPr>
            <p:cNvGrpSpPr/>
            <p:nvPr/>
          </p:nvGrpSpPr>
          <p:grpSpPr>
            <a:xfrm>
              <a:off x="5161382" y="1476120"/>
              <a:ext cx="188449" cy="1391622"/>
              <a:chOff x="10641180" y="438150"/>
              <a:chExt cx="247650" cy="1828800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E7D4BD8-5362-4340-9843-2F26E49F343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B388C46-185D-4708-8B8A-ED4F43983C50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BDCA4C-3219-401C-9DF0-27C1EDD2DFC6}"/>
                </a:ext>
              </a:extLst>
            </p:cNvPr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815FC1F-F675-4334-BF88-DE771EBA9E3C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07211C35-DD82-4A52-88A9-A32F3533256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D606675-DFD0-49AF-9E0C-616AB4428082}"/>
                </a:ext>
              </a:extLst>
            </p:cNvPr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41A0C90-E424-42EC-B6AE-2AF54FD955B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47FB384-36DC-429A-B0A1-0E2FCAC1185C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103559E-3B49-44D8-90A1-21F476BD1AA2}"/>
                </a:ext>
              </a:extLst>
            </p:cNvPr>
            <p:cNvGrpSpPr/>
            <p:nvPr/>
          </p:nvGrpSpPr>
          <p:grpSpPr>
            <a:xfrm>
              <a:off x="3127455" y="3327948"/>
              <a:ext cx="188449" cy="834973"/>
              <a:chOff x="10641180" y="500718"/>
              <a:chExt cx="247650" cy="1097280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4F02922C-FE23-4220-BD84-431D837A0A2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E4E9A8A-5019-4A5A-996D-50AF682CDFED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B0DCB2-6EFE-400B-9865-1D59FFE51B8D}"/>
                </a:ext>
              </a:extLst>
            </p:cNvPr>
            <p:cNvGrpSpPr/>
            <p:nvPr/>
          </p:nvGrpSpPr>
          <p:grpSpPr>
            <a:xfrm>
              <a:off x="3351373" y="3111280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97C0542-7C86-4062-AA82-680AE871941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9F954A2-E915-4FF2-B3F9-13879CCFD487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F7F25D-5816-4A6B-BD98-641BCDA53B32}"/>
                </a:ext>
              </a:extLst>
            </p:cNvPr>
            <p:cNvGrpSpPr/>
            <p:nvPr/>
          </p:nvGrpSpPr>
          <p:grpSpPr>
            <a:xfrm>
              <a:off x="4028873" y="3339995"/>
              <a:ext cx="188449" cy="834973"/>
              <a:chOff x="10641180" y="500718"/>
              <a:chExt cx="247650" cy="109728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5A61CC7-BC92-42F0-8962-6973D13D49FC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EF9A117-A5E6-4E8C-B470-A91BCE4C520A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991A23-58F5-4DE4-BA96-B2872EC3A5BE}"/>
                </a:ext>
              </a:extLst>
            </p:cNvPr>
            <p:cNvGrpSpPr/>
            <p:nvPr/>
          </p:nvGrpSpPr>
          <p:grpSpPr>
            <a:xfrm>
              <a:off x="3780152" y="3424981"/>
              <a:ext cx="188449" cy="1391622"/>
              <a:chOff x="10641180" y="438150"/>
              <a:chExt cx="247650" cy="18288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84EEC75-574E-49F7-93FA-721BA05734A0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380B2D4-E80D-4459-AB09-3D9FC9E62476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A21CA7-0694-408D-B18A-4CD23E1E36FA}"/>
                </a:ext>
              </a:extLst>
            </p:cNvPr>
            <p:cNvGrpSpPr/>
            <p:nvPr/>
          </p:nvGrpSpPr>
          <p:grpSpPr>
            <a:xfrm>
              <a:off x="6056432" y="1499565"/>
              <a:ext cx="188449" cy="834973"/>
              <a:chOff x="10641180" y="605206"/>
              <a:chExt cx="247650" cy="109728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4F5DEAE-2478-4C50-9EA0-57C01B3F7B2B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73BE5B5-1CDF-41CC-AFB3-CA0F6C102F6B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8E5988E-D604-4CEE-9C39-BAC30B4E63B1}"/>
              </a:ext>
            </a:extLst>
          </p:cNvPr>
          <p:cNvSpPr/>
          <p:nvPr/>
        </p:nvSpPr>
        <p:spPr>
          <a:xfrm>
            <a:off x="-39754" y="4173201"/>
            <a:ext cx="5802859" cy="2466135"/>
          </a:xfrm>
          <a:custGeom>
            <a:avLst/>
            <a:gdLst>
              <a:gd name="connsiteX0" fmla="*/ 4273826 w 4939748"/>
              <a:gd name="connsiteY0" fmla="*/ 0 h 2554356"/>
              <a:gd name="connsiteX1" fmla="*/ 4273826 w 4939748"/>
              <a:gd name="connsiteY1" fmla="*/ 0 h 2554356"/>
              <a:gd name="connsiteX2" fmla="*/ 4939748 w 4939748"/>
              <a:gd name="connsiteY2" fmla="*/ 993913 h 2554356"/>
              <a:gd name="connsiteX3" fmla="*/ 0 w 4939748"/>
              <a:gd name="connsiteY3" fmla="*/ 2554356 h 2554356"/>
              <a:gd name="connsiteX0" fmla="*/ 4273826 w 4939748"/>
              <a:gd name="connsiteY0" fmla="*/ 129209 h 2683565"/>
              <a:gd name="connsiteX1" fmla="*/ 4283766 w 4939748"/>
              <a:gd name="connsiteY1" fmla="*/ 0 h 2683565"/>
              <a:gd name="connsiteX2" fmla="*/ 4939748 w 4939748"/>
              <a:gd name="connsiteY2" fmla="*/ 1123122 h 2683565"/>
              <a:gd name="connsiteX3" fmla="*/ 0 w 4939748"/>
              <a:gd name="connsiteY3" fmla="*/ 2683565 h 2683565"/>
              <a:gd name="connsiteX0" fmla="*/ 4273826 w 4939748"/>
              <a:gd name="connsiteY0" fmla="*/ 129290 h 2683646"/>
              <a:gd name="connsiteX1" fmla="*/ 4283766 w 4939748"/>
              <a:gd name="connsiteY1" fmla="*/ 81 h 2683646"/>
              <a:gd name="connsiteX2" fmla="*/ 4939748 w 4939748"/>
              <a:gd name="connsiteY2" fmla="*/ 1123203 h 2683646"/>
              <a:gd name="connsiteX3" fmla="*/ 0 w 4939748"/>
              <a:gd name="connsiteY3" fmla="*/ 2683646 h 2683646"/>
              <a:gd name="connsiteX0" fmla="*/ 4273826 w 5118652"/>
              <a:gd name="connsiteY0" fmla="*/ 149273 h 2703629"/>
              <a:gd name="connsiteX1" fmla="*/ 4283766 w 5118652"/>
              <a:gd name="connsiteY1" fmla="*/ 20064 h 2703629"/>
              <a:gd name="connsiteX2" fmla="*/ 5118652 w 5118652"/>
              <a:gd name="connsiteY2" fmla="*/ 606473 h 2703629"/>
              <a:gd name="connsiteX3" fmla="*/ 0 w 5118652"/>
              <a:gd name="connsiteY3" fmla="*/ 2703629 h 2703629"/>
              <a:gd name="connsiteX0" fmla="*/ 4273826 w 5218571"/>
              <a:gd name="connsiteY0" fmla="*/ 149273 h 2703629"/>
              <a:gd name="connsiteX1" fmla="*/ 4283766 w 5218571"/>
              <a:gd name="connsiteY1" fmla="*/ 20064 h 2703629"/>
              <a:gd name="connsiteX2" fmla="*/ 5118652 w 5218571"/>
              <a:gd name="connsiteY2" fmla="*/ 606473 h 2703629"/>
              <a:gd name="connsiteX3" fmla="*/ 0 w 5218571"/>
              <a:gd name="connsiteY3" fmla="*/ 2703629 h 2703629"/>
              <a:gd name="connsiteX0" fmla="*/ 4492487 w 5437232"/>
              <a:gd name="connsiteY0" fmla="*/ 149273 h 2733446"/>
              <a:gd name="connsiteX1" fmla="*/ 4502427 w 5437232"/>
              <a:gd name="connsiteY1" fmla="*/ 20064 h 2733446"/>
              <a:gd name="connsiteX2" fmla="*/ 5337313 w 5437232"/>
              <a:gd name="connsiteY2" fmla="*/ 606473 h 2733446"/>
              <a:gd name="connsiteX3" fmla="*/ 0 w 5437232"/>
              <a:gd name="connsiteY3" fmla="*/ 2733446 h 2733446"/>
              <a:gd name="connsiteX0" fmla="*/ 4492487 w 5437232"/>
              <a:gd name="connsiteY0" fmla="*/ 149273 h 2733446"/>
              <a:gd name="connsiteX1" fmla="*/ 4502427 w 5437232"/>
              <a:gd name="connsiteY1" fmla="*/ 20064 h 2733446"/>
              <a:gd name="connsiteX2" fmla="*/ 5337313 w 5437232"/>
              <a:gd name="connsiteY2" fmla="*/ 606473 h 2733446"/>
              <a:gd name="connsiteX3" fmla="*/ 0 w 5437232"/>
              <a:gd name="connsiteY3" fmla="*/ 2733446 h 2733446"/>
              <a:gd name="connsiteX0" fmla="*/ 4492487 w 5454374"/>
              <a:gd name="connsiteY0" fmla="*/ 149273 h 2733446"/>
              <a:gd name="connsiteX1" fmla="*/ 4502427 w 5454374"/>
              <a:gd name="connsiteY1" fmla="*/ 20064 h 2733446"/>
              <a:gd name="connsiteX2" fmla="*/ 5337313 w 5454374"/>
              <a:gd name="connsiteY2" fmla="*/ 606473 h 2733446"/>
              <a:gd name="connsiteX3" fmla="*/ 0 w 5454374"/>
              <a:gd name="connsiteY3" fmla="*/ 2733446 h 2733446"/>
              <a:gd name="connsiteX0" fmla="*/ 4492487 w 5454374"/>
              <a:gd name="connsiteY0" fmla="*/ 149273 h 2733446"/>
              <a:gd name="connsiteX1" fmla="*/ 4502427 w 5454374"/>
              <a:gd name="connsiteY1" fmla="*/ 20064 h 2733446"/>
              <a:gd name="connsiteX2" fmla="*/ 5337313 w 5454374"/>
              <a:gd name="connsiteY2" fmla="*/ 606473 h 2733446"/>
              <a:gd name="connsiteX3" fmla="*/ 0 w 5454374"/>
              <a:gd name="connsiteY3" fmla="*/ 2733446 h 2733446"/>
              <a:gd name="connsiteX0" fmla="*/ 4552122 w 5514009"/>
              <a:gd name="connsiteY0" fmla="*/ 149273 h 2475029"/>
              <a:gd name="connsiteX1" fmla="*/ 4562062 w 5514009"/>
              <a:gd name="connsiteY1" fmla="*/ 20064 h 2475029"/>
              <a:gd name="connsiteX2" fmla="*/ 5396948 w 5514009"/>
              <a:gd name="connsiteY2" fmla="*/ 606473 h 2475029"/>
              <a:gd name="connsiteX3" fmla="*/ 0 w 5514009"/>
              <a:gd name="connsiteY3" fmla="*/ 2475029 h 2475029"/>
              <a:gd name="connsiteX0" fmla="*/ 4552122 w 5569930"/>
              <a:gd name="connsiteY0" fmla="*/ 150503 h 2476259"/>
              <a:gd name="connsiteX1" fmla="*/ 4562062 w 5569930"/>
              <a:gd name="connsiteY1" fmla="*/ 21294 h 2476259"/>
              <a:gd name="connsiteX2" fmla="*/ 5456582 w 5569930"/>
              <a:gd name="connsiteY2" fmla="*/ 627581 h 2476259"/>
              <a:gd name="connsiteX3" fmla="*/ 0 w 5569930"/>
              <a:gd name="connsiteY3" fmla="*/ 2476259 h 2476259"/>
              <a:gd name="connsiteX0" fmla="*/ 4552122 w 5569930"/>
              <a:gd name="connsiteY0" fmla="*/ 150503 h 2476259"/>
              <a:gd name="connsiteX1" fmla="*/ 4562062 w 5569930"/>
              <a:gd name="connsiteY1" fmla="*/ 21294 h 2476259"/>
              <a:gd name="connsiteX2" fmla="*/ 5456582 w 5569930"/>
              <a:gd name="connsiteY2" fmla="*/ 627581 h 2476259"/>
              <a:gd name="connsiteX3" fmla="*/ 0 w 5569930"/>
              <a:gd name="connsiteY3" fmla="*/ 2476259 h 2476259"/>
              <a:gd name="connsiteX0" fmla="*/ 4552122 w 5612233"/>
              <a:gd name="connsiteY0" fmla="*/ 150503 h 2476259"/>
              <a:gd name="connsiteX1" fmla="*/ 4562062 w 5612233"/>
              <a:gd name="connsiteY1" fmla="*/ 21294 h 2476259"/>
              <a:gd name="connsiteX2" fmla="*/ 5456582 w 5612233"/>
              <a:gd name="connsiteY2" fmla="*/ 627581 h 2476259"/>
              <a:gd name="connsiteX3" fmla="*/ 0 w 5612233"/>
              <a:gd name="connsiteY3" fmla="*/ 2476259 h 2476259"/>
              <a:gd name="connsiteX0" fmla="*/ 4552122 w 5613979"/>
              <a:gd name="connsiteY0" fmla="*/ 12811 h 2338567"/>
              <a:gd name="connsiteX1" fmla="*/ 4581941 w 5613979"/>
              <a:gd name="connsiteY1" fmla="*/ 122141 h 2338567"/>
              <a:gd name="connsiteX2" fmla="*/ 5456582 w 5613979"/>
              <a:gd name="connsiteY2" fmla="*/ 489889 h 2338567"/>
              <a:gd name="connsiteX3" fmla="*/ 0 w 5613979"/>
              <a:gd name="connsiteY3" fmla="*/ 2338567 h 2338567"/>
              <a:gd name="connsiteX0" fmla="*/ 4581941 w 5613979"/>
              <a:gd name="connsiteY0" fmla="*/ 0 h 2216426"/>
              <a:gd name="connsiteX1" fmla="*/ 5456582 w 5613979"/>
              <a:gd name="connsiteY1" fmla="*/ 367748 h 2216426"/>
              <a:gd name="connsiteX2" fmla="*/ 0 w 5613979"/>
              <a:gd name="connsiteY2" fmla="*/ 2216426 h 2216426"/>
              <a:gd name="connsiteX0" fmla="*/ 4581941 w 5639288"/>
              <a:gd name="connsiteY0" fmla="*/ 41497 h 2257923"/>
              <a:gd name="connsiteX1" fmla="*/ 5456582 w 5639288"/>
              <a:gd name="connsiteY1" fmla="*/ 409245 h 2257923"/>
              <a:gd name="connsiteX2" fmla="*/ 0 w 5639288"/>
              <a:gd name="connsiteY2" fmla="*/ 2257923 h 2257923"/>
              <a:gd name="connsiteX0" fmla="*/ 4581941 w 5667067"/>
              <a:gd name="connsiteY0" fmla="*/ 35887 h 2252313"/>
              <a:gd name="connsiteX1" fmla="*/ 5456582 w 5667067"/>
              <a:gd name="connsiteY1" fmla="*/ 403635 h 2252313"/>
              <a:gd name="connsiteX2" fmla="*/ 0 w 5667067"/>
              <a:gd name="connsiteY2" fmla="*/ 2252313 h 2252313"/>
              <a:gd name="connsiteX0" fmla="*/ 4581941 w 5706272"/>
              <a:gd name="connsiteY0" fmla="*/ 118468 h 2334894"/>
              <a:gd name="connsiteX1" fmla="*/ 5456582 w 5706272"/>
              <a:gd name="connsiteY1" fmla="*/ 486216 h 2334894"/>
              <a:gd name="connsiteX2" fmla="*/ 0 w 5706272"/>
              <a:gd name="connsiteY2" fmla="*/ 2334894 h 2334894"/>
              <a:gd name="connsiteX0" fmla="*/ 4581941 w 5747857"/>
              <a:gd name="connsiteY0" fmla="*/ 133734 h 2350160"/>
              <a:gd name="connsiteX1" fmla="*/ 5506278 w 5747857"/>
              <a:gd name="connsiteY1" fmla="*/ 421969 h 2350160"/>
              <a:gd name="connsiteX2" fmla="*/ 0 w 5747857"/>
              <a:gd name="connsiteY2" fmla="*/ 2350160 h 2350160"/>
              <a:gd name="connsiteX0" fmla="*/ 4581941 w 5798478"/>
              <a:gd name="connsiteY0" fmla="*/ 217171 h 2433597"/>
              <a:gd name="connsiteX1" fmla="*/ 5506278 w 5798478"/>
              <a:gd name="connsiteY1" fmla="*/ 505406 h 2433597"/>
              <a:gd name="connsiteX2" fmla="*/ 0 w 5798478"/>
              <a:gd name="connsiteY2" fmla="*/ 2433597 h 2433597"/>
              <a:gd name="connsiteX0" fmla="*/ 4581941 w 5837931"/>
              <a:gd name="connsiteY0" fmla="*/ 217171 h 2433597"/>
              <a:gd name="connsiteX1" fmla="*/ 5506278 w 5837931"/>
              <a:gd name="connsiteY1" fmla="*/ 505406 h 2433597"/>
              <a:gd name="connsiteX2" fmla="*/ 0 w 5837931"/>
              <a:gd name="connsiteY2" fmla="*/ 2433597 h 2433597"/>
              <a:gd name="connsiteX0" fmla="*/ 4581941 w 5802859"/>
              <a:gd name="connsiteY0" fmla="*/ 249709 h 2466135"/>
              <a:gd name="connsiteX1" fmla="*/ 5506278 w 5802859"/>
              <a:gd name="connsiteY1" fmla="*/ 537944 h 2466135"/>
              <a:gd name="connsiteX2" fmla="*/ 0 w 5802859"/>
              <a:gd name="connsiteY2" fmla="*/ 2466135 h 2466135"/>
              <a:gd name="connsiteX0" fmla="*/ 4581941 w 5802859"/>
              <a:gd name="connsiteY0" fmla="*/ 249709 h 2466135"/>
              <a:gd name="connsiteX1" fmla="*/ 5506278 w 5802859"/>
              <a:gd name="connsiteY1" fmla="*/ 537944 h 2466135"/>
              <a:gd name="connsiteX2" fmla="*/ 0 w 5802859"/>
              <a:gd name="connsiteY2" fmla="*/ 2466135 h 2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859" h="2466135">
                <a:moveTo>
                  <a:pt x="4581941" y="249709"/>
                </a:moveTo>
                <a:cubicBezTo>
                  <a:pt x="5607327" y="-257186"/>
                  <a:pt x="6192078" y="93996"/>
                  <a:pt x="5506278" y="537944"/>
                </a:cubicBezTo>
                <a:cubicBezTo>
                  <a:pt x="4204253" y="1256874"/>
                  <a:pt x="2961860" y="1558361"/>
                  <a:pt x="0" y="2466135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27BD9C4-8ECF-4924-A848-03CBAEDF85A7}"/>
              </a:ext>
            </a:extLst>
          </p:cNvPr>
          <p:cNvSpPr/>
          <p:nvPr/>
        </p:nvSpPr>
        <p:spPr>
          <a:xfrm>
            <a:off x="8149636" y="702897"/>
            <a:ext cx="1272660" cy="612166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3225B0-A3CA-4588-ABE2-82EC8E359782}"/>
              </a:ext>
            </a:extLst>
          </p:cNvPr>
          <p:cNvSpPr txBox="1"/>
          <p:nvPr/>
        </p:nvSpPr>
        <p:spPr>
          <a:xfrm>
            <a:off x="305502" y="256408"/>
            <a:ext cx="73602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cs typeface="Arial" pitchFamily="34" charset="0"/>
              </a:rPr>
              <a:t>Sentiment Analysis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094B74-CCDA-4798-8975-A902B1D0A4B9}"/>
              </a:ext>
            </a:extLst>
          </p:cNvPr>
          <p:cNvGrpSpPr/>
          <p:nvPr/>
        </p:nvGrpSpPr>
        <p:grpSpPr>
          <a:xfrm>
            <a:off x="5263067" y="3219783"/>
            <a:ext cx="1023769" cy="369332"/>
            <a:chOff x="6409688" y="3227337"/>
            <a:chExt cx="1023769" cy="369332"/>
          </a:xfrm>
        </p:grpSpPr>
        <p:sp>
          <p:nvSpPr>
            <p:cNvPr id="108" name="Arrow: Pentagon 107">
              <a:extLst>
                <a:ext uri="{FF2B5EF4-FFF2-40B4-BE49-F238E27FC236}">
                  <a16:creationId xmlns:a16="http://schemas.microsoft.com/office/drawing/2014/main" id="{851936D1-2CA5-4B3B-8EBB-E7912FDCB4BC}"/>
                </a:ext>
              </a:extLst>
            </p:cNvPr>
            <p:cNvSpPr/>
            <p:nvPr/>
          </p:nvSpPr>
          <p:spPr>
            <a:xfrm flipH="1">
              <a:off x="6409688" y="3229123"/>
              <a:ext cx="1023769" cy="36576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BE69B1-AA5D-4042-B68D-754FB88B9BEE}"/>
                </a:ext>
              </a:extLst>
            </p:cNvPr>
            <p:cNvSpPr txBox="1"/>
            <p:nvPr/>
          </p:nvSpPr>
          <p:spPr>
            <a:xfrm>
              <a:off x="6640850" y="322733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0492DA5-C6B3-4400-860B-E3A39FBA455F}"/>
              </a:ext>
            </a:extLst>
          </p:cNvPr>
          <p:cNvGrpSpPr/>
          <p:nvPr/>
        </p:nvGrpSpPr>
        <p:grpSpPr>
          <a:xfrm>
            <a:off x="3426704" y="2623481"/>
            <a:ext cx="1023769" cy="369332"/>
            <a:chOff x="6607592" y="3846877"/>
            <a:chExt cx="1023769" cy="369332"/>
          </a:xfrm>
        </p:grpSpPr>
        <p:sp>
          <p:nvSpPr>
            <p:cNvPr id="109" name="Arrow: Pentagon 108">
              <a:extLst>
                <a:ext uri="{FF2B5EF4-FFF2-40B4-BE49-F238E27FC236}">
                  <a16:creationId xmlns:a16="http://schemas.microsoft.com/office/drawing/2014/main" id="{41B16EAE-2D2C-4BAF-8314-559326041684}"/>
                </a:ext>
              </a:extLst>
            </p:cNvPr>
            <p:cNvSpPr/>
            <p:nvPr/>
          </p:nvSpPr>
          <p:spPr>
            <a:xfrm>
              <a:off x="6607592" y="3848663"/>
              <a:ext cx="1023769" cy="36576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9A27C07-1699-4BFC-813A-9E39A2DB5D5E}"/>
                </a:ext>
              </a:extLst>
            </p:cNvPr>
            <p:cNvSpPr txBox="1"/>
            <p:nvPr/>
          </p:nvSpPr>
          <p:spPr>
            <a:xfrm>
              <a:off x="6640850" y="384687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10C1DE4-EE22-416A-9AF1-EB7F7541791F}"/>
              </a:ext>
            </a:extLst>
          </p:cNvPr>
          <p:cNvGrpSpPr/>
          <p:nvPr/>
        </p:nvGrpSpPr>
        <p:grpSpPr>
          <a:xfrm>
            <a:off x="1204298" y="3769660"/>
            <a:ext cx="1023769" cy="369332"/>
            <a:chOff x="6607592" y="3846877"/>
            <a:chExt cx="1023769" cy="369332"/>
          </a:xfrm>
        </p:grpSpPr>
        <p:sp>
          <p:nvSpPr>
            <p:cNvPr id="118" name="Arrow: Pentagon 117">
              <a:extLst>
                <a:ext uri="{FF2B5EF4-FFF2-40B4-BE49-F238E27FC236}">
                  <a16:creationId xmlns:a16="http://schemas.microsoft.com/office/drawing/2014/main" id="{EF63FC94-47F3-4847-8EBF-693CA4AC770F}"/>
                </a:ext>
              </a:extLst>
            </p:cNvPr>
            <p:cNvSpPr/>
            <p:nvPr/>
          </p:nvSpPr>
          <p:spPr>
            <a:xfrm>
              <a:off x="6607592" y="3848663"/>
              <a:ext cx="1023769" cy="36576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9DF61ED-FB01-43FA-8D02-69B5B82F7341}"/>
                </a:ext>
              </a:extLst>
            </p:cNvPr>
            <p:cNvSpPr txBox="1"/>
            <p:nvPr/>
          </p:nvSpPr>
          <p:spPr>
            <a:xfrm>
              <a:off x="6640850" y="384687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8594359-80FD-484D-B4D1-781567B7026F}"/>
              </a:ext>
            </a:extLst>
          </p:cNvPr>
          <p:cNvGrpSpPr/>
          <p:nvPr/>
        </p:nvGrpSpPr>
        <p:grpSpPr>
          <a:xfrm>
            <a:off x="2768564" y="4992403"/>
            <a:ext cx="1023769" cy="369332"/>
            <a:chOff x="6409688" y="3227337"/>
            <a:chExt cx="1023769" cy="369332"/>
          </a:xfrm>
        </p:grpSpPr>
        <p:sp>
          <p:nvSpPr>
            <p:cNvPr id="124" name="Arrow: Pentagon 123">
              <a:extLst>
                <a:ext uri="{FF2B5EF4-FFF2-40B4-BE49-F238E27FC236}">
                  <a16:creationId xmlns:a16="http://schemas.microsoft.com/office/drawing/2014/main" id="{70F1BF7B-F968-4F5B-AB4E-F7B1618B218A}"/>
                </a:ext>
              </a:extLst>
            </p:cNvPr>
            <p:cNvSpPr/>
            <p:nvPr/>
          </p:nvSpPr>
          <p:spPr>
            <a:xfrm flipH="1">
              <a:off x="6409688" y="3229123"/>
              <a:ext cx="1023769" cy="36576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E9E9B7B-FF8E-4F8A-822D-6FF975A8155F}"/>
                </a:ext>
              </a:extLst>
            </p:cNvPr>
            <p:cNvSpPr txBox="1"/>
            <p:nvPr/>
          </p:nvSpPr>
          <p:spPr>
            <a:xfrm>
              <a:off x="6640850" y="322733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6B1F0C-452A-416C-80F5-6C2584DBEB30}"/>
              </a:ext>
            </a:extLst>
          </p:cNvPr>
          <p:cNvSpPr txBox="1"/>
          <p:nvPr/>
        </p:nvSpPr>
        <p:spPr>
          <a:xfrm>
            <a:off x="7665768" y="1725328"/>
            <a:ext cx="448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to remain bullish with caution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BEEBD-FAAC-4A01-9D3B-80A69058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69" y="2063916"/>
            <a:ext cx="1364601" cy="139162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EC31713-A7E7-4230-B46B-29419ECB74A1}"/>
              </a:ext>
            </a:extLst>
          </p:cNvPr>
          <p:cNvSpPr txBox="1"/>
          <p:nvPr/>
        </p:nvSpPr>
        <p:spPr>
          <a:xfrm>
            <a:off x="7665768" y="3765954"/>
            <a:ext cx="373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Investor to Capitalize current positions and initiate short-term smaller positions to limit downside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6D19733-BF28-4A93-8E12-2FC7E73AEA3B}"/>
              </a:ext>
            </a:extLst>
          </p:cNvPr>
          <p:cNvGrpSpPr/>
          <p:nvPr/>
        </p:nvGrpSpPr>
        <p:grpSpPr>
          <a:xfrm>
            <a:off x="9146552" y="4722412"/>
            <a:ext cx="676518" cy="1821166"/>
            <a:chOff x="6071473" y="2420981"/>
            <a:chExt cx="900000" cy="3033793"/>
          </a:xfrm>
        </p:grpSpPr>
        <p:grpSp>
          <p:nvGrpSpPr>
            <p:cNvPr id="121" name="그룹 28">
              <a:extLst>
                <a:ext uri="{FF2B5EF4-FFF2-40B4-BE49-F238E27FC236}">
                  <a16:creationId xmlns:a16="http://schemas.microsoft.com/office/drawing/2014/main" id="{44DD19F4-7B71-4158-A7E5-F76478A5E006}"/>
                </a:ext>
              </a:extLst>
            </p:cNvPr>
            <p:cNvGrpSpPr/>
            <p:nvPr/>
          </p:nvGrpSpPr>
          <p:grpSpPr>
            <a:xfrm>
              <a:off x="6071473" y="2420981"/>
              <a:ext cx="900000" cy="3033793"/>
              <a:chOff x="5849064" y="2420980"/>
              <a:chExt cx="900000" cy="3033793"/>
            </a:xfrm>
          </p:grpSpPr>
          <p:sp>
            <p:nvSpPr>
              <p:cNvPr id="129" name="Down Arrow 29">
                <a:extLst>
                  <a:ext uri="{FF2B5EF4-FFF2-40B4-BE49-F238E27FC236}">
                    <a16:creationId xmlns:a16="http://schemas.microsoft.com/office/drawing/2014/main" id="{9C9194A3-FF0F-478B-90FE-24374CB840DA}"/>
                  </a:ext>
                </a:extLst>
              </p:cNvPr>
              <p:cNvSpPr/>
              <p:nvPr/>
            </p:nvSpPr>
            <p:spPr>
              <a:xfrm>
                <a:off x="5849064" y="3942773"/>
                <a:ext cx="900000" cy="1512000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0" name="Up Arrow 24">
                <a:extLst>
                  <a:ext uri="{FF2B5EF4-FFF2-40B4-BE49-F238E27FC236}">
                    <a16:creationId xmlns:a16="http://schemas.microsoft.com/office/drawing/2014/main" id="{B717B93F-960D-4CAF-8969-8D8D4F730C3B}"/>
                  </a:ext>
                </a:extLst>
              </p:cNvPr>
              <p:cNvSpPr/>
              <p:nvPr/>
            </p:nvSpPr>
            <p:spPr>
              <a:xfrm>
                <a:off x="5849064" y="2420980"/>
                <a:ext cx="900000" cy="1512000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AE7DBDF-F618-4810-BEB5-8002938DCA6C}"/>
                </a:ext>
              </a:extLst>
            </p:cNvPr>
            <p:cNvGrpSpPr/>
            <p:nvPr/>
          </p:nvGrpSpPr>
          <p:grpSpPr>
            <a:xfrm>
              <a:off x="6256913" y="3670515"/>
              <a:ext cx="529009" cy="529009"/>
              <a:chOff x="3572272" y="1709192"/>
              <a:chExt cx="1368152" cy="1368152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F9B5035-5C38-40AF-B254-E191671AFB44}"/>
                  </a:ext>
                </a:extLst>
              </p:cNvPr>
              <p:cNvSpPr/>
              <p:nvPr/>
            </p:nvSpPr>
            <p:spPr>
              <a:xfrm>
                <a:off x="3669623" y="1806543"/>
                <a:ext cx="1173453" cy="1173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E1C7B9B8-799C-4A51-BFC8-ED8C8C69C6B9}"/>
                  </a:ext>
                </a:extLst>
              </p:cNvPr>
              <p:cNvSpPr/>
              <p:nvPr/>
            </p:nvSpPr>
            <p:spPr>
              <a:xfrm>
                <a:off x="3572272" y="1709192"/>
                <a:ext cx="1368152" cy="136815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126" name="Parallelogram 15">
              <a:extLst>
                <a:ext uri="{FF2B5EF4-FFF2-40B4-BE49-F238E27FC236}">
                  <a16:creationId xmlns:a16="http://schemas.microsoft.com/office/drawing/2014/main" id="{F07C5160-B0FA-471D-ADD6-E3F1C6616F2A}"/>
                </a:ext>
              </a:extLst>
            </p:cNvPr>
            <p:cNvSpPr/>
            <p:nvPr/>
          </p:nvSpPr>
          <p:spPr>
            <a:xfrm flipH="1">
              <a:off x="6401665" y="3828913"/>
              <a:ext cx="227721" cy="227721"/>
            </a:xfrm>
            <a:custGeom>
              <a:avLst/>
              <a:gdLst/>
              <a:ahLst/>
              <a:cxnLst/>
              <a:rect l="l" t="t" r="r" b="b"/>
              <a:pathLst>
                <a:path w="3242753" h="3227814">
                  <a:moveTo>
                    <a:pt x="1621376" y="1043635"/>
                  </a:moveTo>
                  <a:cubicBezTo>
                    <a:pt x="1557188" y="1043635"/>
                    <a:pt x="1505154" y="1095669"/>
                    <a:pt x="1505154" y="1159857"/>
                  </a:cubicBezTo>
                  <a:lnTo>
                    <a:pt x="1505154" y="1625483"/>
                  </a:lnTo>
                  <a:lnTo>
                    <a:pt x="1033577" y="1625483"/>
                  </a:lnTo>
                  <a:cubicBezTo>
                    <a:pt x="969389" y="1625483"/>
                    <a:pt x="917355" y="1677517"/>
                    <a:pt x="917355" y="1741705"/>
                  </a:cubicBezTo>
                  <a:cubicBezTo>
                    <a:pt x="917355" y="1805893"/>
                    <a:pt x="969389" y="1857927"/>
                    <a:pt x="1033577" y="1857927"/>
                  </a:cubicBezTo>
                  <a:lnTo>
                    <a:pt x="1614688" y="1857927"/>
                  </a:lnTo>
                  <a:lnTo>
                    <a:pt x="1619859" y="1856884"/>
                  </a:lnTo>
                  <a:cubicBezTo>
                    <a:pt x="1620361" y="1857187"/>
                    <a:pt x="1620868" y="1857190"/>
                    <a:pt x="1621376" y="1857190"/>
                  </a:cubicBezTo>
                  <a:cubicBezTo>
                    <a:pt x="1685564" y="1857190"/>
                    <a:pt x="1737598" y="1805156"/>
                    <a:pt x="1737598" y="1740968"/>
                  </a:cubicBezTo>
                  <a:lnTo>
                    <a:pt x="1737598" y="1159857"/>
                  </a:lnTo>
                  <a:cubicBezTo>
                    <a:pt x="1737598" y="1095669"/>
                    <a:pt x="1685564" y="1043635"/>
                    <a:pt x="1621376" y="1043635"/>
                  </a:cubicBezTo>
                  <a:close/>
                  <a:moveTo>
                    <a:pt x="1621376" y="628818"/>
                  </a:moveTo>
                  <a:cubicBezTo>
                    <a:pt x="2206882" y="628818"/>
                    <a:pt x="2681529" y="1103464"/>
                    <a:pt x="2681529" y="1688970"/>
                  </a:cubicBezTo>
                  <a:cubicBezTo>
                    <a:pt x="2681529" y="2274476"/>
                    <a:pt x="2206882" y="2749122"/>
                    <a:pt x="1621376" y="2749122"/>
                  </a:cubicBezTo>
                  <a:cubicBezTo>
                    <a:pt x="1035870" y="2749122"/>
                    <a:pt x="561223" y="2274476"/>
                    <a:pt x="561223" y="1688970"/>
                  </a:cubicBezTo>
                  <a:cubicBezTo>
                    <a:pt x="561223" y="1103464"/>
                    <a:pt x="1035870" y="628818"/>
                    <a:pt x="1621376" y="628818"/>
                  </a:cubicBezTo>
                  <a:close/>
                  <a:moveTo>
                    <a:pt x="1621376" y="424596"/>
                  </a:moveTo>
                  <a:cubicBezTo>
                    <a:pt x="923081" y="424596"/>
                    <a:pt x="357001" y="990676"/>
                    <a:pt x="357001" y="1688970"/>
                  </a:cubicBezTo>
                  <a:cubicBezTo>
                    <a:pt x="357001" y="2128645"/>
                    <a:pt x="581423" y="2515905"/>
                    <a:pt x="922189" y="2742109"/>
                  </a:cubicBezTo>
                  <a:lnTo>
                    <a:pt x="652992" y="3227814"/>
                  </a:lnTo>
                  <a:lnTo>
                    <a:pt x="911997" y="3227814"/>
                  </a:lnTo>
                  <a:lnTo>
                    <a:pt x="1121304" y="2850168"/>
                  </a:lnTo>
                  <a:cubicBezTo>
                    <a:pt x="1274563" y="2916691"/>
                    <a:pt x="1443689" y="2953344"/>
                    <a:pt x="1621376" y="2953344"/>
                  </a:cubicBezTo>
                  <a:cubicBezTo>
                    <a:pt x="1799063" y="2953344"/>
                    <a:pt x="1968189" y="2916691"/>
                    <a:pt x="2121449" y="2850168"/>
                  </a:cubicBezTo>
                  <a:lnTo>
                    <a:pt x="2330755" y="3227814"/>
                  </a:lnTo>
                  <a:lnTo>
                    <a:pt x="2589760" y="3227814"/>
                  </a:lnTo>
                  <a:lnTo>
                    <a:pt x="2320563" y="2742109"/>
                  </a:lnTo>
                  <a:cubicBezTo>
                    <a:pt x="2661329" y="2515905"/>
                    <a:pt x="2885751" y="2128645"/>
                    <a:pt x="2885751" y="1688970"/>
                  </a:cubicBezTo>
                  <a:cubicBezTo>
                    <a:pt x="2885751" y="990676"/>
                    <a:pt x="2319671" y="424596"/>
                    <a:pt x="1621376" y="424596"/>
                  </a:cubicBezTo>
                  <a:close/>
                  <a:moveTo>
                    <a:pt x="2599800" y="123238"/>
                  </a:moveTo>
                  <a:cubicBezTo>
                    <a:pt x="2434609" y="120698"/>
                    <a:pt x="2268460" y="180476"/>
                    <a:pt x="2139563" y="303161"/>
                  </a:cubicBezTo>
                  <a:lnTo>
                    <a:pt x="3057258" y="1232053"/>
                  </a:lnTo>
                  <a:cubicBezTo>
                    <a:pt x="3305736" y="977255"/>
                    <a:pt x="3304415" y="570405"/>
                    <a:pt x="3054287" y="317226"/>
                  </a:cubicBezTo>
                  <a:cubicBezTo>
                    <a:pt x="2929224" y="190636"/>
                    <a:pt x="2764991" y="125778"/>
                    <a:pt x="2599800" y="123238"/>
                  </a:cubicBezTo>
                  <a:close/>
                  <a:moveTo>
                    <a:pt x="642953" y="123238"/>
                  </a:moveTo>
                  <a:cubicBezTo>
                    <a:pt x="477762" y="125778"/>
                    <a:pt x="313529" y="190636"/>
                    <a:pt x="188466" y="317226"/>
                  </a:cubicBezTo>
                  <a:cubicBezTo>
                    <a:pt x="-61662" y="570405"/>
                    <a:pt x="-62983" y="977255"/>
                    <a:pt x="185495" y="1232053"/>
                  </a:cubicBezTo>
                  <a:lnTo>
                    <a:pt x="1103190" y="303161"/>
                  </a:lnTo>
                  <a:cubicBezTo>
                    <a:pt x="974294" y="180476"/>
                    <a:pt x="808144" y="120698"/>
                    <a:pt x="642953" y="123238"/>
                  </a:cubicBezTo>
                  <a:close/>
                  <a:moveTo>
                    <a:pt x="1722692" y="0"/>
                  </a:moveTo>
                  <a:lnTo>
                    <a:pt x="1520061" y="0"/>
                  </a:lnTo>
                  <a:cubicBezTo>
                    <a:pt x="1440152" y="0"/>
                    <a:pt x="1375373" y="64779"/>
                    <a:pt x="1375373" y="144688"/>
                  </a:cubicBezTo>
                  <a:lnTo>
                    <a:pt x="1375373" y="289376"/>
                  </a:lnTo>
                  <a:lnTo>
                    <a:pt x="1867380" y="289376"/>
                  </a:lnTo>
                  <a:lnTo>
                    <a:pt x="1867380" y="144688"/>
                  </a:lnTo>
                  <a:cubicBezTo>
                    <a:pt x="1867380" y="64779"/>
                    <a:pt x="1802601" y="0"/>
                    <a:pt x="17226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260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Statistical Models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BA1737-26B2-47E1-94E6-9E8A0881D0D8}"/>
              </a:ext>
            </a:extLst>
          </p:cNvPr>
          <p:cNvCxnSpPr>
            <a:cxnSpLocks/>
          </p:cNvCxnSpPr>
          <p:nvPr/>
        </p:nvCxnSpPr>
        <p:spPr>
          <a:xfrm>
            <a:off x="904143" y="5149875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5A1297-0287-4590-9FB9-7F3A631EACA2}"/>
              </a:ext>
            </a:extLst>
          </p:cNvPr>
          <p:cNvSpPr/>
          <p:nvPr/>
        </p:nvSpPr>
        <p:spPr>
          <a:xfrm rot="18900000">
            <a:off x="1293084" y="4919532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49D49-0952-42B0-BA28-C715128C0EF7}"/>
              </a:ext>
            </a:extLst>
          </p:cNvPr>
          <p:cNvSpPr txBox="1"/>
          <p:nvPr/>
        </p:nvSpPr>
        <p:spPr>
          <a:xfrm>
            <a:off x="703640" y="5450865"/>
            <a:ext cx="17428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Logistic Regression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CDC5EC-49E4-45D3-B5AD-722F281E95A9}"/>
              </a:ext>
            </a:extLst>
          </p:cNvPr>
          <p:cNvSpPr/>
          <p:nvPr/>
        </p:nvSpPr>
        <p:spPr>
          <a:xfrm>
            <a:off x="1406583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DEDF2E-9E6C-4F21-A453-CDC23AA147B3}"/>
              </a:ext>
            </a:extLst>
          </p:cNvPr>
          <p:cNvSpPr/>
          <p:nvPr/>
        </p:nvSpPr>
        <p:spPr>
          <a:xfrm rot="18900000">
            <a:off x="3583782" y="4919532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ECC13-6105-4C8C-A418-6C1469B1D599}"/>
              </a:ext>
            </a:extLst>
          </p:cNvPr>
          <p:cNvSpPr txBox="1"/>
          <p:nvPr/>
        </p:nvSpPr>
        <p:spPr>
          <a:xfrm>
            <a:off x="3251329" y="5441061"/>
            <a:ext cx="133992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Decision Trees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E6FA25-65B3-420D-A130-9D75ADFFF652}"/>
              </a:ext>
            </a:extLst>
          </p:cNvPr>
          <p:cNvSpPr/>
          <p:nvPr/>
        </p:nvSpPr>
        <p:spPr>
          <a:xfrm>
            <a:off x="3697281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15BF5D-805B-42FC-B94C-AE963FB34467}"/>
              </a:ext>
            </a:extLst>
          </p:cNvPr>
          <p:cNvSpPr/>
          <p:nvPr/>
        </p:nvSpPr>
        <p:spPr>
          <a:xfrm rot="18900000">
            <a:off x="5874480" y="491953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31FA0-CD77-479E-8E3B-C9B70E9F8488}"/>
              </a:ext>
            </a:extLst>
          </p:cNvPr>
          <p:cNvSpPr txBox="1"/>
          <p:nvPr/>
        </p:nvSpPr>
        <p:spPr>
          <a:xfrm>
            <a:off x="5397887" y="5441061"/>
            <a:ext cx="17428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Naïve Base Model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89E99A-56E0-4BAC-8664-3FB87934CF36}"/>
              </a:ext>
            </a:extLst>
          </p:cNvPr>
          <p:cNvSpPr/>
          <p:nvPr/>
        </p:nvSpPr>
        <p:spPr>
          <a:xfrm>
            <a:off x="5987979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10108-9811-4D95-9C85-158323661C89}"/>
              </a:ext>
            </a:extLst>
          </p:cNvPr>
          <p:cNvSpPr/>
          <p:nvPr/>
        </p:nvSpPr>
        <p:spPr>
          <a:xfrm rot="18900000">
            <a:off x="8165178" y="4919532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54C18-7E4D-4AC0-880B-6B1E185460AA}"/>
              </a:ext>
            </a:extLst>
          </p:cNvPr>
          <p:cNvSpPr txBox="1"/>
          <p:nvPr/>
        </p:nvSpPr>
        <p:spPr>
          <a:xfrm>
            <a:off x="7832725" y="5441061"/>
            <a:ext cx="109695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Time Series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6E3AAD-AFC5-4927-BCDB-B1DD217E5EE9}"/>
              </a:ext>
            </a:extLst>
          </p:cNvPr>
          <p:cNvSpPr/>
          <p:nvPr/>
        </p:nvSpPr>
        <p:spPr>
          <a:xfrm>
            <a:off x="8278677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E2AFDF-4A91-4984-B6C3-AA4D10912F94}"/>
              </a:ext>
            </a:extLst>
          </p:cNvPr>
          <p:cNvSpPr/>
          <p:nvPr/>
        </p:nvSpPr>
        <p:spPr>
          <a:xfrm rot="18900000">
            <a:off x="10455876" y="4919532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C604-B1EB-4DDD-843C-BE972F220F26}"/>
              </a:ext>
            </a:extLst>
          </p:cNvPr>
          <p:cNvSpPr txBox="1"/>
          <p:nvPr/>
        </p:nvSpPr>
        <p:spPr>
          <a:xfrm>
            <a:off x="9722716" y="5441061"/>
            <a:ext cx="17733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Clustering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E97DF5-9676-49E0-B12F-7169B975D84C}"/>
              </a:ext>
            </a:extLst>
          </p:cNvPr>
          <p:cNvSpPr/>
          <p:nvPr/>
        </p:nvSpPr>
        <p:spPr>
          <a:xfrm>
            <a:off x="10569375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8F5BA0AF-A72E-4256-BE4D-8FBDB152EE59}"/>
              </a:ext>
            </a:extLst>
          </p:cNvPr>
          <p:cNvSpPr/>
          <p:nvPr/>
        </p:nvSpPr>
        <p:spPr>
          <a:xfrm>
            <a:off x="1487949" y="4262233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C624F9-EC82-4A3D-932A-A0D751699EEA}"/>
              </a:ext>
            </a:extLst>
          </p:cNvPr>
          <p:cNvGrpSpPr/>
          <p:nvPr/>
        </p:nvGrpSpPr>
        <p:grpSpPr>
          <a:xfrm>
            <a:off x="1575046" y="2570733"/>
            <a:ext cx="1607390" cy="1415772"/>
            <a:chOff x="1704484" y="1766707"/>
            <a:chExt cx="1038452" cy="14157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4B8375-83D4-4464-8546-55C67D53BC14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can predict if a Tweet is Organic or No Organic with a 69% accuracy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F69C21-29A0-4CB2-848C-4FE19C8DDB3C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45E63C-3072-4DFA-BA98-CBEE79C550C3}"/>
              </a:ext>
            </a:extLst>
          </p:cNvPr>
          <p:cNvCxnSpPr/>
          <p:nvPr/>
        </p:nvCxnSpPr>
        <p:spPr>
          <a:xfrm>
            <a:off x="1487950" y="2537197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2">
            <a:extLst>
              <a:ext uri="{FF2B5EF4-FFF2-40B4-BE49-F238E27FC236}">
                <a16:creationId xmlns:a16="http://schemas.microsoft.com/office/drawing/2014/main" id="{836CD8EE-67E0-426F-87B1-1CEC08693D16}"/>
              </a:ext>
            </a:extLst>
          </p:cNvPr>
          <p:cNvSpPr/>
          <p:nvPr/>
        </p:nvSpPr>
        <p:spPr>
          <a:xfrm>
            <a:off x="3774324" y="4059898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9E345-1DCA-4195-AC2B-0A0D78AEA7F9}"/>
              </a:ext>
            </a:extLst>
          </p:cNvPr>
          <p:cNvGrpSpPr/>
          <p:nvPr/>
        </p:nvGrpSpPr>
        <p:grpSpPr>
          <a:xfrm>
            <a:off x="3861421" y="2281076"/>
            <a:ext cx="1584782" cy="1844079"/>
            <a:chOff x="1704484" y="1672831"/>
            <a:chExt cx="1023846" cy="1844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C55FB7-65A7-49E5-8854-514B42525A3F}"/>
                </a:ext>
              </a:extLst>
            </p:cNvPr>
            <p:cNvSpPr txBox="1"/>
            <p:nvPr/>
          </p:nvSpPr>
          <p:spPr>
            <a:xfrm>
              <a:off x="1709898" y="1916472"/>
              <a:ext cx="101843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two models, we can predict if Tweets are Bullish or Bearish with 87% and 88&amp; accuracy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DB14B2-14C0-4113-87EB-B56BA0672E06}"/>
                </a:ext>
              </a:extLst>
            </p:cNvPr>
            <p:cNvSpPr txBox="1"/>
            <p:nvPr/>
          </p:nvSpPr>
          <p:spPr>
            <a:xfrm>
              <a:off x="1704484" y="1672831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314678-9DF4-48F2-8A24-A4D7A50D3AE0}"/>
              </a:ext>
            </a:extLst>
          </p:cNvPr>
          <p:cNvCxnSpPr/>
          <p:nvPr/>
        </p:nvCxnSpPr>
        <p:spPr>
          <a:xfrm>
            <a:off x="3774325" y="2336116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3">
            <a:extLst>
              <a:ext uri="{FF2B5EF4-FFF2-40B4-BE49-F238E27FC236}">
                <a16:creationId xmlns:a16="http://schemas.microsoft.com/office/drawing/2014/main" id="{40B45065-DEAA-44FA-BF2B-442E31E2AB1B}"/>
              </a:ext>
            </a:extLst>
          </p:cNvPr>
          <p:cNvSpPr/>
          <p:nvPr/>
        </p:nvSpPr>
        <p:spPr>
          <a:xfrm>
            <a:off x="6060699" y="3854419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891F37-9056-45DE-8417-329E771A3C7E}"/>
              </a:ext>
            </a:extLst>
          </p:cNvPr>
          <p:cNvGrpSpPr/>
          <p:nvPr/>
        </p:nvGrpSpPr>
        <p:grpSpPr>
          <a:xfrm>
            <a:off x="6165505" y="2075805"/>
            <a:ext cx="1589679" cy="1853964"/>
            <a:chOff x="1715925" y="1663341"/>
            <a:chExt cx="1027010" cy="18539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5FA7FF-3EC2-4FFF-BDD0-1F77974A36BF}"/>
                </a:ext>
              </a:extLst>
            </p:cNvPr>
            <p:cNvSpPr txBox="1"/>
            <p:nvPr/>
          </p:nvSpPr>
          <p:spPr>
            <a:xfrm>
              <a:off x="1724503" y="1916867"/>
              <a:ext cx="101843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are able to classify if our Tweets contain $SPY $SPX in the body of the tweet with an 76% accuracy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57FA7F-9CAD-4D59-9ACA-C35846779648}"/>
                </a:ext>
              </a:extLst>
            </p:cNvPr>
            <p:cNvSpPr txBox="1"/>
            <p:nvPr/>
          </p:nvSpPr>
          <p:spPr>
            <a:xfrm>
              <a:off x="1715925" y="1663341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110DDC-E9A4-4561-A4A9-DF8A1B8259D4}"/>
              </a:ext>
            </a:extLst>
          </p:cNvPr>
          <p:cNvCxnSpPr/>
          <p:nvPr/>
        </p:nvCxnSpPr>
        <p:spPr>
          <a:xfrm>
            <a:off x="6060700" y="2131887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54">
            <a:extLst>
              <a:ext uri="{FF2B5EF4-FFF2-40B4-BE49-F238E27FC236}">
                <a16:creationId xmlns:a16="http://schemas.microsoft.com/office/drawing/2014/main" id="{F5023ADE-B1B0-4222-868B-BA3B33191A46}"/>
              </a:ext>
            </a:extLst>
          </p:cNvPr>
          <p:cNvSpPr/>
          <p:nvPr/>
        </p:nvSpPr>
        <p:spPr>
          <a:xfrm>
            <a:off x="8347075" y="364579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0CAD3-614D-4A7E-BB22-02333AB0A545}"/>
              </a:ext>
            </a:extLst>
          </p:cNvPr>
          <p:cNvGrpSpPr/>
          <p:nvPr/>
        </p:nvGrpSpPr>
        <p:grpSpPr>
          <a:xfrm>
            <a:off x="8456322" y="1824110"/>
            <a:ext cx="1584782" cy="1869720"/>
            <a:chOff x="1718793" y="1607427"/>
            <a:chExt cx="1023846" cy="186972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26265D-10D1-4C16-B59F-C069B3E076F7}"/>
                </a:ext>
              </a:extLst>
            </p:cNvPr>
            <p:cNvSpPr txBox="1"/>
            <p:nvPr/>
          </p:nvSpPr>
          <p:spPr>
            <a:xfrm>
              <a:off x="1724207" y="1876709"/>
              <a:ext cx="101843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can observe a trend in tweets from iPhone users and forecast its direction over 5 days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997F02-0337-4E08-8839-1E5F78FDFD58}"/>
                </a:ext>
              </a:extLst>
            </p:cNvPr>
            <p:cNvSpPr txBox="1"/>
            <p:nvPr/>
          </p:nvSpPr>
          <p:spPr>
            <a:xfrm>
              <a:off x="1718793" y="160742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Results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EEA21C-F499-485A-943E-0B75AF6DA277}"/>
              </a:ext>
            </a:extLst>
          </p:cNvPr>
          <p:cNvCxnSpPr/>
          <p:nvPr/>
        </p:nvCxnSpPr>
        <p:spPr>
          <a:xfrm>
            <a:off x="8347076" y="1949854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 animBg="1"/>
      <p:bldP spid="14" grpId="0"/>
      <p:bldP spid="15" grpId="0" animBg="1"/>
      <p:bldP spid="17" grpId="0" animBg="1"/>
      <p:bldP spid="18" grpId="0"/>
      <p:bldP spid="19" grpId="0" animBg="1"/>
      <p:bldP spid="21" grpId="0" animBg="1"/>
      <p:bldP spid="22" grpId="0"/>
      <p:bldP spid="23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EB9F544-A73B-408A-817A-36D0B2F7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7" y="72522"/>
            <a:ext cx="5908727" cy="3516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2374A-3E12-498A-BA2F-D9ACE87F0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2488"/>
            <a:ext cx="5908727" cy="3555512"/>
          </a:xfrm>
          <a:prstGeom prst="rect">
            <a:avLst/>
          </a:prstGeom>
        </p:spPr>
      </p:pic>
      <p:grpSp>
        <p:nvGrpSpPr>
          <p:cNvPr id="12" name="그룹 3">
            <a:extLst>
              <a:ext uri="{FF2B5EF4-FFF2-40B4-BE49-F238E27FC236}">
                <a16:creationId xmlns:a16="http://schemas.microsoft.com/office/drawing/2014/main" id="{AB800555-F1F0-40FA-9298-5583A1FD735A}"/>
              </a:ext>
            </a:extLst>
          </p:cNvPr>
          <p:cNvGrpSpPr/>
          <p:nvPr/>
        </p:nvGrpSpPr>
        <p:grpSpPr>
          <a:xfrm>
            <a:off x="291647" y="4078497"/>
            <a:ext cx="5020197" cy="646331"/>
            <a:chOff x="959011" y="5695216"/>
            <a:chExt cx="5020197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03DDF5-6663-4975-9F46-A481E3484C6A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OBSERVATION 1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4D2300-6617-4166-BCA0-8C0D547EA3FB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TWEETS CREATED FROM IPHONES WILL INICIATE A SMALL DOWNTRED TO THEN RECOVER AND MANTAIN</a:t>
              </a:r>
            </a:p>
          </p:txBody>
        </p:sp>
        <p:sp>
          <p:nvSpPr>
            <p:cNvPr id="15" name="Chevron 28">
              <a:extLst>
                <a:ext uri="{FF2B5EF4-FFF2-40B4-BE49-F238E27FC236}">
                  <a16:creationId xmlns:a16="http://schemas.microsoft.com/office/drawing/2014/main" id="{B2F68D89-8DA4-487A-AACE-25DE1FF549CC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4">
            <a:extLst>
              <a:ext uri="{FF2B5EF4-FFF2-40B4-BE49-F238E27FC236}">
                <a16:creationId xmlns:a16="http://schemas.microsoft.com/office/drawing/2014/main" id="{2FE320F4-E092-45CD-A48F-0B6BC490DC7F}"/>
              </a:ext>
            </a:extLst>
          </p:cNvPr>
          <p:cNvGrpSpPr/>
          <p:nvPr/>
        </p:nvGrpSpPr>
        <p:grpSpPr>
          <a:xfrm>
            <a:off x="1182411" y="5080244"/>
            <a:ext cx="5125868" cy="646331"/>
            <a:chOff x="853340" y="4662686"/>
            <a:chExt cx="5125868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503EFB-2438-4F91-A4D0-67CD04C9FC97}"/>
                </a:ext>
              </a:extLst>
            </p:cNvPr>
            <p:cNvSpPr txBox="1"/>
            <p:nvPr/>
          </p:nvSpPr>
          <p:spPr>
            <a:xfrm>
              <a:off x="853340" y="4797090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OBSERVATION 2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19C2D6-B266-478A-920C-26058572AFCC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WOULD MEAN A SURGE IN TWEETS FROM DESKTOP AND OTHER MOBILE DIVICES</a:t>
              </a:r>
            </a:p>
          </p:txBody>
        </p:sp>
        <p:sp>
          <p:nvSpPr>
            <p:cNvPr id="19" name="Chevron 27">
              <a:extLst>
                <a:ext uri="{FF2B5EF4-FFF2-40B4-BE49-F238E27FC236}">
                  <a16:creationId xmlns:a16="http://schemas.microsoft.com/office/drawing/2014/main" id="{575ED14D-BDC2-41B5-8704-B6ADA7783024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B9ED2456-BF0A-44A9-966B-61544B8FD8F4}"/>
              </a:ext>
            </a:extLst>
          </p:cNvPr>
          <p:cNvGrpSpPr/>
          <p:nvPr/>
        </p:nvGrpSpPr>
        <p:grpSpPr>
          <a:xfrm>
            <a:off x="5351464" y="1343971"/>
            <a:ext cx="5020197" cy="461758"/>
            <a:chOff x="959011" y="5789485"/>
            <a:chExt cx="5020197" cy="4617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6E558C-CF4F-43DC-8A37-F65D0085A4BF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TREND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992BB4-9650-411F-919B-1978E56A4A20}"/>
                </a:ext>
              </a:extLst>
            </p:cNvPr>
            <p:cNvSpPr txBox="1"/>
            <p:nvPr/>
          </p:nvSpPr>
          <p:spPr>
            <a:xfrm>
              <a:off x="2968085" y="5789578"/>
              <a:ext cx="3011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TREND IS VISIBLE POTENTIALLY INDICATING AN UPER TREND </a:t>
              </a:r>
            </a:p>
          </p:txBody>
        </p:sp>
        <p:sp>
          <p:nvSpPr>
            <p:cNvPr id="23" name="Chevron 28">
              <a:extLst>
                <a:ext uri="{FF2B5EF4-FFF2-40B4-BE49-F238E27FC236}">
                  <a16:creationId xmlns:a16="http://schemas.microsoft.com/office/drawing/2014/main" id="{39C8E8D4-895D-4B72-AD9B-CEE55F35C165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4">
            <a:extLst>
              <a:ext uri="{FF2B5EF4-FFF2-40B4-BE49-F238E27FC236}">
                <a16:creationId xmlns:a16="http://schemas.microsoft.com/office/drawing/2014/main" id="{824A7634-9CEA-4D4C-ABA0-C6F79452EBCF}"/>
              </a:ext>
            </a:extLst>
          </p:cNvPr>
          <p:cNvGrpSpPr/>
          <p:nvPr/>
        </p:nvGrpSpPr>
        <p:grpSpPr>
          <a:xfrm>
            <a:off x="6679122" y="1881115"/>
            <a:ext cx="4848004" cy="830997"/>
            <a:chOff x="959011" y="4587258"/>
            <a:chExt cx="4848004" cy="8309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4FE8D1-7B97-4DF1-BA54-88D1C32AF244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SEASONALITY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829443-0CBA-4307-9F45-5176897DCD42}"/>
                </a:ext>
              </a:extLst>
            </p:cNvPr>
            <p:cNvSpPr txBox="1"/>
            <p:nvPr/>
          </p:nvSpPr>
          <p:spPr>
            <a:xfrm>
              <a:off x="2795892" y="4587258"/>
              <a:ext cx="30111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CLEARER SEASONAL TREND IS OBSERVED IN THIS CASE COULD MEAN MORE TWEETS DURING MARKET HOURS</a:t>
              </a:r>
            </a:p>
          </p:txBody>
        </p:sp>
        <p:sp>
          <p:nvSpPr>
            <p:cNvPr id="27" name="Chevron 27">
              <a:extLst>
                <a:ext uri="{FF2B5EF4-FFF2-40B4-BE49-F238E27FC236}">
                  <a16:creationId xmlns:a16="http://schemas.microsoft.com/office/drawing/2014/main" id="{0FCFC1D2-16EC-440D-9F1B-C624727BC21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70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Applications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7F4314A-8BF6-453D-88BA-94F21A03484B}"/>
              </a:ext>
            </a:extLst>
          </p:cNvPr>
          <p:cNvSpPr/>
          <p:nvPr/>
        </p:nvSpPr>
        <p:spPr>
          <a:xfrm>
            <a:off x="2956628" y="1640658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3E26F38-4E68-4449-89D2-DEB9D89944A6}"/>
              </a:ext>
            </a:extLst>
          </p:cNvPr>
          <p:cNvSpPr/>
          <p:nvPr/>
        </p:nvSpPr>
        <p:spPr>
          <a:xfrm>
            <a:off x="4487384" y="1639261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71F8858F-3D06-4964-8452-F61D45DF6B9A}"/>
              </a:ext>
            </a:extLst>
          </p:cNvPr>
          <p:cNvSpPr/>
          <p:nvPr/>
        </p:nvSpPr>
        <p:spPr>
          <a:xfrm>
            <a:off x="7378000" y="2447178"/>
            <a:ext cx="764934" cy="1313994"/>
          </a:xfrm>
          <a:custGeom>
            <a:avLst/>
            <a:gdLst>
              <a:gd name="connsiteX0" fmla="*/ 0 w 764934"/>
              <a:gd name="connsiteY0" fmla="*/ 0 h 1277049"/>
              <a:gd name="connsiteX1" fmla="*/ 564002 w 764934"/>
              <a:gd name="connsiteY1" fmla="*/ 0 h 1277049"/>
              <a:gd name="connsiteX2" fmla="*/ 764934 w 764934"/>
              <a:gd name="connsiteY2" fmla="*/ 779913 h 1277049"/>
              <a:gd name="connsiteX3" fmla="*/ 270649 w 764934"/>
              <a:gd name="connsiteY3" fmla="*/ 1277049 h 1277049"/>
              <a:gd name="connsiteX4" fmla="*/ 0 w 764934"/>
              <a:gd name="connsiteY4" fmla="*/ 0 h 1277049"/>
              <a:gd name="connsiteX0" fmla="*/ 0 w 764934"/>
              <a:gd name="connsiteY0" fmla="*/ 27709 h 1304758"/>
              <a:gd name="connsiteX1" fmla="*/ 640972 w 764934"/>
              <a:gd name="connsiteY1" fmla="*/ 0 h 1304758"/>
              <a:gd name="connsiteX2" fmla="*/ 764934 w 764934"/>
              <a:gd name="connsiteY2" fmla="*/ 807622 h 1304758"/>
              <a:gd name="connsiteX3" fmla="*/ 270649 w 764934"/>
              <a:gd name="connsiteY3" fmla="*/ 1304758 h 1304758"/>
              <a:gd name="connsiteX4" fmla="*/ 0 w 764934"/>
              <a:gd name="connsiteY4" fmla="*/ 27709 h 1304758"/>
              <a:gd name="connsiteX0" fmla="*/ 0 w 764934"/>
              <a:gd name="connsiteY0" fmla="*/ 36945 h 1313994"/>
              <a:gd name="connsiteX1" fmla="*/ 659445 w 764934"/>
              <a:gd name="connsiteY1" fmla="*/ 0 h 1313994"/>
              <a:gd name="connsiteX2" fmla="*/ 764934 w 764934"/>
              <a:gd name="connsiteY2" fmla="*/ 816858 h 1313994"/>
              <a:gd name="connsiteX3" fmla="*/ 270649 w 764934"/>
              <a:gd name="connsiteY3" fmla="*/ 1313994 h 1313994"/>
              <a:gd name="connsiteX4" fmla="*/ 0 w 764934"/>
              <a:gd name="connsiteY4" fmla="*/ 36945 h 13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934" h="1313994">
                <a:moveTo>
                  <a:pt x="0" y="36945"/>
                </a:moveTo>
                <a:lnTo>
                  <a:pt x="659445" y="0"/>
                </a:lnTo>
                <a:lnTo>
                  <a:pt x="764934" y="816858"/>
                </a:lnTo>
                <a:lnTo>
                  <a:pt x="270649" y="1313994"/>
                </a:lnTo>
                <a:cubicBezTo>
                  <a:pt x="164012" y="903705"/>
                  <a:pt x="106637" y="447234"/>
                  <a:pt x="0" y="3694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1D757D48-D5A2-442A-8BC1-B5AF3D00FAA2}"/>
              </a:ext>
            </a:extLst>
          </p:cNvPr>
          <p:cNvSpPr/>
          <p:nvPr/>
        </p:nvSpPr>
        <p:spPr>
          <a:xfrm>
            <a:off x="6018140" y="1637864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ight Arrow 8">
            <a:extLst>
              <a:ext uri="{FF2B5EF4-FFF2-40B4-BE49-F238E27FC236}">
                <a16:creationId xmlns:a16="http://schemas.microsoft.com/office/drawing/2014/main" id="{48BBF697-A0D3-4B15-8F61-F959A496FB50}"/>
              </a:ext>
            </a:extLst>
          </p:cNvPr>
          <p:cNvSpPr/>
          <p:nvPr/>
        </p:nvSpPr>
        <p:spPr>
          <a:xfrm>
            <a:off x="845708" y="1781577"/>
            <a:ext cx="8810625" cy="1647423"/>
          </a:xfrm>
          <a:prstGeom prst="rightArrow">
            <a:avLst>
              <a:gd name="adj1" fmla="val 50000"/>
              <a:gd name="adj2" fmla="val 62720"/>
            </a:avLst>
          </a:prstGeom>
          <a:solidFill>
            <a:schemeClr val="accent4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D1C7C-896E-4BBA-AF22-7025C28AF464}"/>
              </a:ext>
            </a:extLst>
          </p:cNvPr>
          <p:cNvSpPr/>
          <p:nvPr/>
        </p:nvSpPr>
        <p:spPr>
          <a:xfrm rot="2700000">
            <a:off x="1361544" y="2374568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894D7-9251-445F-9FFF-B7C982D1349B}"/>
              </a:ext>
            </a:extLst>
          </p:cNvPr>
          <p:cNvSpPr/>
          <p:nvPr/>
        </p:nvSpPr>
        <p:spPr>
          <a:xfrm rot="2700000">
            <a:off x="2892300" y="2374568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0BA2F7-C79A-436E-97B2-F1508BCD1C45}"/>
              </a:ext>
            </a:extLst>
          </p:cNvPr>
          <p:cNvSpPr/>
          <p:nvPr/>
        </p:nvSpPr>
        <p:spPr>
          <a:xfrm rot="2700000">
            <a:off x="4423056" y="2374568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9E9182-6ACE-4256-8C6A-E2AB94F5919B}"/>
              </a:ext>
            </a:extLst>
          </p:cNvPr>
          <p:cNvSpPr/>
          <p:nvPr/>
        </p:nvSpPr>
        <p:spPr>
          <a:xfrm rot="2700000">
            <a:off x="5953812" y="2374568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9D59F-AAC2-487B-969F-9574FF0AD196}"/>
              </a:ext>
            </a:extLst>
          </p:cNvPr>
          <p:cNvSpPr txBox="1"/>
          <p:nvPr/>
        </p:nvSpPr>
        <p:spPr>
          <a:xfrm rot="2700000">
            <a:off x="1405022" y="2495573"/>
            <a:ext cx="207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Capitalize &amp; Reduce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8F1C0-25E8-4100-BF38-2CC6E6BDA5FA}"/>
              </a:ext>
            </a:extLst>
          </p:cNvPr>
          <p:cNvSpPr txBox="1"/>
          <p:nvPr/>
        </p:nvSpPr>
        <p:spPr>
          <a:xfrm rot="2700000">
            <a:off x="3047957" y="2529280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Invest in the now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ED0E1-058E-490E-840B-D8727DB64890}"/>
              </a:ext>
            </a:extLst>
          </p:cNvPr>
          <p:cNvSpPr txBox="1"/>
          <p:nvPr/>
        </p:nvSpPr>
        <p:spPr>
          <a:xfrm rot="2700000">
            <a:off x="4572363" y="2529280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Protection 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B0A4B-6E61-4F9B-88BC-4741649C7A07}"/>
              </a:ext>
            </a:extLst>
          </p:cNvPr>
          <p:cNvSpPr txBox="1"/>
          <p:nvPr/>
        </p:nvSpPr>
        <p:spPr>
          <a:xfrm rot="2700000">
            <a:off x="6096769" y="2529280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Diversify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1E907-A44F-4C35-A0D4-A3CD0566B71F}"/>
              </a:ext>
            </a:extLst>
          </p:cNvPr>
          <p:cNvSpPr txBox="1"/>
          <p:nvPr/>
        </p:nvSpPr>
        <p:spPr>
          <a:xfrm>
            <a:off x="1362599" y="4071571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A9CF2-7046-485A-AFE0-00D19137F5D6}"/>
              </a:ext>
            </a:extLst>
          </p:cNvPr>
          <p:cNvSpPr txBox="1"/>
          <p:nvPr/>
        </p:nvSpPr>
        <p:spPr>
          <a:xfrm>
            <a:off x="1362599" y="5370052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EB892-69A7-41B7-A0BF-5CB79EF6E49C}"/>
              </a:ext>
            </a:extLst>
          </p:cNvPr>
          <p:cNvSpPr txBox="1"/>
          <p:nvPr/>
        </p:nvSpPr>
        <p:spPr>
          <a:xfrm>
            <a:off x="6121530" y="4071571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C76126-A2E9-47A0-BD9E-9931C1A2B845}"/>
              </a:ext>
            </a:extLst>
          </p:cNvPr>
          <p:cNvSpPr txBox="1"/>
          <p:nvPr/>
        </p:nvSpPr>
        <p:spPr>
          <a:xfrm>
            <a:off x="6121530" y="5370052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58E4DE-64F8-45A9-817A-00378A04DF9A}"/>
              </a:ext>
            </a:extLst>
          </p:cNvPr>
          <p:cNvGrpSpPr/>
          <p:nvPr/>
        </p:nvGrpSpPr>
        <p:grpSpPr>
          <a:xfrm>
            <a:off x="2350614" y="4071570"/>
            <a:ext cx="3770918" cy="738664"/>
            <a:chOff x="2551705" y="4283314"/>
            <a:chExt cx="2152229" cy="7386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2C679D-9714-49FC-8751-328D4CC47A8A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Take current profits in the equity markets to reduce exposure to market corrections.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E58632-27F7-4CAC-80D6-33ED6FE1844C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Capitalize and Reduce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1F22C0-5D96-4D2B-8400-F9B8EDB3701B}"/>
              </a:ext>
            </a:extLst>
          </p:cNvPr>
          <p:cNvGrpSpPr/>
          <p:nvPr/>
        </p:nvGrpSpPr>
        <p:grpSpPr>
          <a:xfrm>
            <a:off x="7109544" y="4071570"/>
            <a:ext cx="3770918" cy="738664"/>
            <a:chOff x="2551705" y="4283314"/>
            <a:chExt cx="2152229" cy="7386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0DB39F-C18E-4A04-85E5-B2C028A50BA7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Buy insurance on your current and future assets to prevent sudden devaluation of your equities.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1B5575-A47B-4CFD-A6B2-18311FD8734A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Protection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947220-F06F-4A05-8505-01B404ED4C4C}"/>
              </a:ext>
            </a:extLst>
          </p:cNvPr>
          <p:cNvGrpSpPr/>
          <p:nvPr/>
        </p:nvGrpSpPr>
        <p:grpSpPr>
          <a:xfrm>
            <a:off x="2350615" y="5370051"/>
            <a:ext cx="3770916" cy="738664"/>
            <a:chOff x="2551706" y="4283314"/>
            <a:chExt cx="2152228" cy="7386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DBA359-6ADD-41EC-A654-8320F69402F0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Initiate short-term investments and capitalize when positive returns.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86D998-1D99-4F12-9CD8-A15E071689C5}"/>
                </a:ext>
              </a:extLst>
            </p:cNvPr>
            <p:cNvSpPr txBox="1"/>
            <p:nvPr/>
          </p:nvSpPr>
          <p:spPr>
            <a:xfrm>
              <a:off x="2566339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Invest in the now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9E68F6-0C1A-40F8-A26D-5C8BBFD4AD45}"/>
              </a:ext>
            </a:extLst>
          </p:cNvPr>
          <p:cNvGrpSpPr/>
          <p:nvPr/>
        </p:nvGrpSpPr>
        <p:grpSpPr>
          <a:xfrm>
            <a:off x="7109544" y="5370051"/>
            <a:ext cx="3770918" cy="923330"/>
            <a:chOff x="2551705" y="4283314"/>
            <a:chExt cx="215222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64FF9-D056-43C9-B89B-866BB709B54A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new streams of income other than equity markets. Utilize our statistical models to engage in new ventures. Ex. Invest in iPhone alternatives.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762407-2589-4837-9748-9B4CCEC64EE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Diversify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Diagonal Stripe 18">
            <a:extLst>
              <a:ext uri="{FF2B5EF4-FFF2-40B4-BE49-F238E27FC236}">
                <a16:creationId xmlns:a16="http://schemas.microsoft.com/office/drawing/2014/main" id="{E0D46F88-1D43-46AD-82D4-0E04060FF661}"/>
              </a:ext>
            </a:extLst>
          </p:cNvPr>
          <p:cNvSpPr>
            <a:spLocks noChangeAspect="1"/>
          </p:cNvSpPr>
          <p:nvPr/>
        </p:nvSpPr>
        <p:spPr>
          <a:xfrm rot="2848566">
            <a:off x="10164301" y="2075202"/>
            <a:ext cx="1261397" cy="1259520"/>
          </a:xfrm>
          <a:custGeom>
            <a:avLst/>
            <a:gdLst>
              <a:gd name="connsiteX0" fmla="*/ 2711097 w 4203112"/>
              <a:gd name="connsiteY0" fmla="*/ 2591096 h 4242998"/>
              <a:gd name="connsiteX1" fmla="*/ 2769667 w 4203112"/>
              <a:gd name="connsiteY1" fmla="*/ 2552217 h 4242998"/>
              <a:gd name="connsiteX2" fmla="*/ 2887654 w 4203112"/>
              <a:gd name="connsiteY2" fmla="*/ 2586370 h 4242998"/>
              <a:gd name="connsiteX3" fmla="*/ 2942683 w 4203112"/>
              <a:gd name="connsiteY3" fmla="*/ 2773697 h 4242998"/>
              <a:gd name="connsiteX4" fmla="*/ 2935472 w 4203112"/>
              <a:gd name="connsiteY4" fmla="*/ 2796870 h 4242998"/>
              <a:gd name="connsiteX5" fmla="*/ 2711097 w 4203112"/>
              <a:gd name="connsiteY5" fmla="*/ 2591096 h 4242998"/>
              <a:gd name="connsiteX6" fmla="*/ 2171384 w 4203112"/>
              <a:gd name="connsiteY6" fmla="*/ 2337588 h 4242998"/>
              <a:gd name="connsiteX7" fmla="*/ 2373058 w 4203112"/>
              <a:gd name="connsiteY7" fmla="*/ 2522544 h 4242998"/>
              <a:gd name="connsiteX8" fmla="*/ 2370959 w 4203112"/>
              <a:gd name="connsiteY8" fmla="*/ 2523075 h 4242998"/>
              <a:gd name="connsiteX9" fmla="*/ 2214151 w 4203112"/>
              <a:gd name="connsiteY9" fmla="*/ 2478059 h 4242998"/>
              <a:gd name="connsiteX10" fmla="*/ 2213034 w 4203112"/>
              <a:gd name="connsiteY10" fmla="*/ 2479384 h 4242998"/>
              <a:gd name="connsiteX11" fmla="*/ 2171384 w 4203112"/>
              <a:gd name="connsiteY11" fmla="*/ 2337588 h 4242998"/>
              <a:gd name="connsiteX12" fmla="*/ 1919108 w 4203112"/>
              <a:gd name="connsiteY12" fmla="*/ 2106226 h 4242998"/>
              <a:gd name="connsiteX13" fmla="*/ 1977212 w 4203112"/>
              <a:gd name="connsiteY13" fmla="*/ 2159513 h 4242998"/>
              <a:gd name="connsiteX14" fmla="*/ 1925891 w 4203112"/>
              <a:gd name="connsiteY14" fmla="*/ 2266478 h 4242998"/>
              <a:gd name="connsiteX15" fmla="*/ 2052710 w 4203112"/>
              <a:gd name="connsiteY15" fmla="*/ 2669358 h 4242998"/>
              <a:gd name="connsiteX16" fmla="*/ 2400744 w 4203112"/>
              <a:gd name="connsiteY16" fmla="*/ 2771636 h 4242998"/>
              <a:gd name="connsiteX17" fmla="*/ 2573309 w 4203112"/>
              <a:gd name="connsiteY17" fmla="*/ 2706193 h 4242998"/>
              <a:gd name="connsiteX18" fmla="*/ 2803909 w 4203112"/>
              <a:gd name="connsiteY18" fmla="*/ 2917676 h 4242998"/>
              <a:gd name="connsiteX19" fmla="*/ 2611209 w 4203112"/>
              <a:gd name="connsiteY19" fmla="*/ 2866675 h 4242998"/>
              <a:gd name="connsiteX20" fmla="*/ 2418743 w 4203112"/>
              <a:gd name="connsiteY20" fmla="*/ 3057571 h 4242998"/>
              <a:gd name="connsiteX21" fmla="*/ 2877490 w 4203112"/>
              <a:gd name="connsiteY21" fmla="*/ 3178631 h 4242998"/>
              <a:gd name="connsiteX22" fmla="*/ 3016268 w 4203112"/>
              <a:gd name="connsiteY22" fmla="*/ 3112430 h 4242998"/>
              <a:gd name="connsiteX23" fmla="*/ 3074759 w 4203112"/>
              <a:gd name="connsiteY23" fmla="*/ 3166072 h 4242998"/>
              <a:gd name="connsiteX24" fmla="*/ 3195039 w 4203112"/>
              <a:gd name="connsiteY24" fmla="*/ 3034919 h 4242998"/>
              <a:gd name="connsiteX25" fmla="*/ 3140917 w 4203112"/>
              <a:gd name="connsiteY25" fmla="*/ 2985283 h 4242998"/>
              <a:gd name="connsiteX26" fmla="*/ 3206354 w 4203112"/>
              <a:gd name="connsiteY26" fmla="*/ 2836645 h 4242998"/>
              <a:gd name="connsiteX27" fmla="*/ 3073603 w 4203112"/>
              <a:gd name="connsiteY27" fmla="*/ 2389446 h 4242998"/>
              <a:gd name="connsiteX28" fmla="*/ 3074334 w 4203112"/>
              <a:gd name="connsiteY28" fmla="*/ 2388590 h 4242998"/>
              <a:gd name="connsiteX29" fmla="*/ 3069192 w 4203112"/>
              <a:gd name="connsiteY29" fmla="*/ 2384816 h 4242998"/>
              <a:gd name="connsiteX30" fmla="*/ 3067445 w 4203112"/>
              <a:gd name="connsiteY30" fmla="*/ 2382983 h 4242998"/>
              <a:gd name="connsiteX31" fmla="*/ 3067143 w 4203112"/>
              <a:gd name="connsiteY31" fmla="*/ 2383312 h 4242998"/>
              <a:gd name="connsiteX32" fmla="*/ 2729016 w 4203112"/>
              <a:gd name="connsiteY32" fmla="*/ 2296491 h 4242998"/>
              <a:gd name="connsiteX33" fmla="*/ 2522385 w 4203112"/>
              <a:gd name="connsiteY33" fmla="*/ 2418029 h 4242998"/>
              <a:gd name="connsiteX34" fmla="*/ 2283741 w 4203112"/>
              <a:gd name="connsiteY34" fmla="*/ 2199168 h 4242998"/>
              <a:gd name="connsiteX35" fmla="*/ 2297678 w 4203112"/>
              <a:gd name="connsiteY35" fmla="*/ 2193154 h 4242998"/>
              <a:gd name="connsiteX36" fmla="*/ 2471482 w 4203112"/>
              <a:gd name="connsiteY36" fmla="*/ 2239020 h 4242998"/>
              <a:gd name="connsiteX37" fmla="*/ 2644745 w 4203112"/>
              <a:gd name="connsiteY37" fmla="*/ 2067171 h 4242998"/>
              <a:gd name="connsiteX38" fmla="*/ 2231772 w 4203112"/>
              <a:gd name="connsiteY38" fmla="*/ 1958190 h 4242998"/>
              <a:gd name="connsiteX39" fmla="*/ 2094967 w 4203112"/>
              <a:gd name="connsiteY39" fmla="*/ 2026044 h 4242998"/>
              <a:gd name="connsiteX40" fmla="*/ 2039388 w 4203112"/>
              <a:gd name="connsiteY40" fmla="*/ 1975073 h 4242998"/>
              <a:gd name="connsiteX41" fmla="*/ 1919108 w 4203112"/>
              <a:gd name="connsiteY41" fmla="*/ 2106226 h 4242998"/>
              <a:gd name="connsiteX42" fmla="*/ 1078927 w 4203112"/>
              <a:gd name="connsiteY42" fmla="*/ 2448738 h 4242998"/>
              <a:gd name="connsiteX43" fmla="*/ 2259074 w 4203112"/>
              <a:gd name="connsiteY43" fmla="*/ 1170963 h 4242998"/>
              <a:gd name="connsiteX44" fmla="*/ 3829901 w 4203112"/>
              <a:gd name="connsiteY44" fmla="*/ 1459901 h 4242998"/>
              <a:gd name="connsiteX45" fmla="*/ 3448965 w 4203112"/>
              <a:gd name="connsiteY45" fmla="*/ 3384214 h 4242998"/>
              <a:gd name="connsiteX46" fmla="*/ 1444117 w 4203112"/>
              <a:gd name="connsiteY46" fmla="*/ 3911639 h 4242998"/>
              <a:gd name="connsiteX47" fmla="*/ 1441457 w 4203112"/>
              <a:gd name="connsiteY47" fmla="*/ 3907642 h 4242998"/>
              <a:gd name="connsiteX48" fmla="*/ 1078927 w 4203112"/>
              <a:gd name="connsiteY48" fmla="*/ 2448738 h 4242998"/>
              <a:gd name="connsiteX49" fmla="*/ 844073 w 4203112"/>
              <a:gd name="connsiteY49" fmla="*/ 2182941 h 4242998"/>
              <a:gd name="connsiteX50" fmla="*/ 1947259 w 4203112"/>
              <a:gd name="connsiteY50" fmla="*/ 980032 h 4242998"/>
              <a:gd name="connsiteX51" fmla="*/ 2015087 w 4203112"/>
              <a:gd name="connsiteY51" fmla="*/ 977099 h 4242998"/>
              <a:gd name="connsiteX52" fmla="*/ 2156605 w 4203112"/>
              <a:gd name="connsiteY52" fmla="*/ 1106884 h 4242998"/>
              <a:gd name="connsiteX53" fmla="*/ 2159538 w 4203112"/>
              <a:gd name="connsiteY53" fmla="*/ 1174712 h 4242998"/>
              <a:gd name="connsiteX54" fmla="*/ 1056351 w 4203112"/>
              <a:gd name="connsiteY54" fmla="*/ 2377621 h 4242998"/>
              <a:gd name="connsiteX55" fmla="*/ 988524 w 4203112"/>
              <a:gd name="connsiteY55" fmla="*/ 2380554 h 4242998"/>
              <a:gd name="connsiteX56" fmla="*/ 847006 w 4203112"/>
              <a:gd name="connsiteY56" fmla="*/ 2250768 h 4242998"/>
              <a:gd name="connsiteX57" fmla="*/ 844073 w 4203112"/>
              <a:gd name="connsiteY57" fmla="*/ 2182941 h 4242998"/>
              <a:gd name="connsiteX58" fmla="*/ 608369 w 4203112"/>
              <a:gd name="connsiteY58" fmla="*/ 694413 h 4242998"/>
              <a:gd name="connsiteX59" fmla="*/ 1323969 w 4203112"/>
              <a:gd name="connsiteY59" fmla="*/ 580732 h 4242998"/>
              <a:gd name="connsiteX60" fmla="*/ 1407055 w 4203112"/>
              <a:gd name="connsiteY60" fmla="*/ 95866 h 4242998"/>
              <a:gd name="connsiteX61" fmla="*/ 1935243 w 4203112"/>
              <a:gd name="connsiteY61" fmla="*/ 122235 h 4242998"/>
              <a:gd name="connsiteX62" fmla="*/ 1869929 w 4203112"/>
              <a:gd name="connsiteY62" fmla="*/ 929632 h 4242998"/>
              <a:gd name="connsiteX63" fmla="*/ 830647 w 4203112"/>
              <a:gd name="connsiteY63" fmla="*/ 2091045 h 4242998"/>
              <a:gd name="connsiteX64" fmla="*/ 111882 w 4203112"/>
              <a:gd name="connsiteY64" fmla="*/ 2120016 h 4242998"/>
              <a:gd name="connsiteX65" fmla="*/ 509974 w 4203112"/>
              <a:gd name="connsiteY65" fmla="*/ 1414093 h 4242998"/>
              <a:gd name="connsiteX66" fmla="*/ 530788 w 4203112"/>
              <a:gd name="connsiteY66" fmla="*/ 798353 h 4242998"/>
              <a:gd name="connsiteX67" fmla="*/ 608369 w 4203112"/>
              <a:gd name="connsiteY67" fmla="*/ 694413 h 4242998"/>
              <a:gd name="connsiteX0" fmla="*/ 2711097 w 4203112"/>
              <a:gd name="connsiteY0" fmla="*/ 2521084 h 4172986"/>
              <a:gd name="connsiteX1" fmla="*/ 2769667 w 4203112"/>
              <a:gd name="connsiteY1" fmla="*/ 2482205 h 4172986"/>
              <a:gd name="connsiteX2" fmla="*/ 2887654 w 4203112"/>
              <a:gd name="connsiteY2" fmla="*/ 2516358 h 4172986"/>
              <a:gd name="connsiteX3" fmla="*/ 2942683 w 4203112"/>
              <a:gd name="connsiteY3" fmla="*/ 2703685 h 4172986"/>
              <a:gd name="connsiteX4" fmla="*/ 2935472 w 4203112"/>
              <a:gd name="connsiteY4" fmla="*/ 2726858 h 4172986"/>
              <a:gd name="connsiteX5" fmla="*/ 2711097 w 4203112"/>
              <a:gd name="connsiteY5" fmla="*/ 2521084 h 4172986"/>
              <a:gd name="connsiteX6" fmla="*/ 2171384 w 4203112"/>
              <a:gd name="connsiteY6" fmla="*/ 2267576 h 4172986"/>
              <a:gd name="connsiteX7" fmla="*/ 2373058 w 4203112"/>
              <a:gd name="connsiteY7" fmla="*/ 2452532 h 4172986"/>
              <a:gd name="connsiteX8" fmla="*/ 2370959 w 4203112"/>
              <a:gd name="connsiteY8" fmla="*/ 2453063 h 4172986"/>
              <a:gd name="connsiteX9" fmla="*/ 2214151 w 4203112"/>
              <a:gd name="connsiteY9" fmla="*/ 2408047 h 4172986"/>
              <a:gd name="connsiteX10" fmla="*/ 2213034 w 4203112"/>
              <a:gd name="connsiteY10" fmla="*/ 2409372 h 4172986"/>
              <a:gd name="connsiteX11" fmla="*/ 2171384 w 4203112"/>
              <a:gd name="connsiteY11" fmla="*/ 2267576 h 4172986"/>
              <a:gd name="connsiteX12" fmla="*/ 1919108 w 4203112"/>
              <a:gd name="connsiteY12" fmla="*/ 2036214 h 4172986"/>
              <a:gd name="connsiteX13" fmla="*/ 1977212 w 4203112"/>
              <a:gd name="connsiteY13" fmla="*/ 2089501 h 4172986"/>
              <a:gd name="connsiteX14" fmla="*/ 1925891 w 4203112"/>
              <a:gd name="connsiteY14" fmla="*/ 2196466 h 4172986"/>
              <a:gd name="connsiteX15" fmla="*/ 2052710 w 4203112"/>
              <a:gd name="connsiteY15" fmla="*/ 2599346 h 4172986"/>
              <a:gd name="connsiteX16" fmla="*/ 2400744 w 4203112"/>
              <a:gd name="connsiteY16" fmla="*/ 2701624 h 4172986"/>
              <a:gd name="connsiteX17" fmla="*/ 2573309 w 4203112"/>
              <a:gd name="connsiteY17" fmla="*/ 2636181 h 4172986"/>
              <a:gd name="connsiteX18" fmla="*/ 2803909 w 4203112"/>
              <a:gd name="connsiteY18" fmla="*/ 2847664 h 4172986"/>
              <a:gd name="connsiteX19" fmla="*/ 2611209 w 4203112"/>
              <a:gd name="connsiteY19" fmla="*/ 2796663 h 4172986"/>
              <a:gd name="connsiteX20" fmla="*/ 2418743 w 4203112"/>
              <a:gd name="connsiteY20" fmla="*/ 2987559 h 4172986"/>
              <a:gd name="connsiteX21" fmla="*/ 2877490 w 4203112"/>
              <a:gd name="connsiteY21" fmla="*/ 3108619 h 4172986"/>
              <a:gd name="connsiteX22" fmla="*/ 3016268 w 4203112"/>
              <a:gd name="connsiteY22" fmla="*/ 3042418 h 4172986"/>
              <a:gd name="connsiteX23" fmla="*/ 3074759 w 4203112"/>
              <a:gd name="connsiteY23" fmla="*/ 3096060 h 4172986"/>
              <a:gd name="connsiteX24" fmla="*/ 3195039 w 4203112"/>
              <a:gd name="connsiteY24" fmla="*/ 2964907 h 4172986"/>
              <a:gd name="connsiteX25" fmla="*/ 3140917 w 4203112"/>
              <a:gd name="connsiteY25" fmla="*/ 2915271 h 4172986"/>
              <a:gd name="connsiteX26" fmla="*/ 3206354 w 4203112"/>
              <a:gd name="connsiteY26" fmla="*/ 2766633 h 4172986"/>
              <a:gd name="connsiteX27" fmla="*/ 3073603 w 4203112"/>
              <a:gd name="connsiteY27" fmla="*/ 2319434 h 4172986"/>
              <a:gd name="connsiteX28" fmla="*/ 3074334 w 4203112"/>
              <a:gd name="connsiteY28" fmla="*/ 2318578 h 4172986"/>
              <a:gd name="connsiteX29" fmla="*/ 3069192 w 4203112"/>
              <a:gd name="connsiteY29" fmla="*/ 2314804 h 4172986"/>
              <a:gd name="connsiteX30" fmla="*/ 3067445 w 4203112"/>
              <a:gd name="connsiteY30" fmla="*/ 2312971 h 4172986"/>
              <a:gd name="connsiteX31" fmla="*/ 3067143 w 4203112"/>
              <a:gd name="connsiteY31" fmla="*/ 2313300 h 4172986"/>
              <a:gd name="connsiteX32" fmla="*/ 2729016 w 4203112"/>
              <a:gd name="connsiteY32" fmla="*/ 2226479 h 4172986"/>
              <a:gd name="connsiteX33" fmla="*/ 2522385 w 4203112"/>
              <a:gd name="connsiteY33" fmla="*/ 2348017 h 4172986"/>
              <a:gd name="connsiteX34" fmla="*/ 2283741 w 4203112"/>
              <a:gd name="connsiteY34" fmla="*/ 2129156 h 4172986"/>
              <a:gd name="connsiteX35" fmla="*/ 2297678 w 4203112"/>
              <a:gd name="connsiteY35" fmla="*/ 2123142 h 4172986"/>
              <a:gd name="connsiteX36" fmla="*/ 2471482 w 4203112"/>
              <a:gd name="connsiteY36" fmla="*/ 2169008 h 4172986"/>
              <a:gd name="connsiteX37" fmla="*/ 2644745 w 4203112"/>
              <a:gd name="connsiteY37" fmla="*/ 1997159 h 4172986"/>
              <a:gd name="connsiteX38" fmla="*/ 2231772 w 4203112"/>
              <a:gd name="connsiteY38" fmla="*/ 1888178 h 4172986"/>
              <a:gd name="connsiteX39" fmla="*/ 2094967 w 4203112"/>
              <a:gd name="connsiteY39" fmla="*/ 1956032 h 4172986"/>
              <a:gd name="connsiteX40" fmla="*/ 2039388 w 4203112"/>
              <a:gd name="connsiteY40" fmla="*/ 1905061 h 4172986"/>
              <a:gd name="connsiteX41" fmla="*/ 1919108 w 4203112"/>
              <a:gd name="connsiteY41" fmla="*/ 2036214 h 4172986"/>
              <a:gd name="connsiteX42" fmla="*/ 1078927 w 4203112"/>
              <a:gd name="connsiteY42" fmla="*/ 2378726 h 4172986"/>
              <a:gd name="connsiteX43" fmla="*/ 2259074 w 4203112"/>
              <a:gd name="connsiteY43" fmla="*/ 1100951 h 4172986"/>
              <a:gd name="connsiteX44" fmla="*/ 3829901 w 4203112"/>
              <a:gd name="connsiteY44" fmla="*/ 1389889 h 4172986"/>
              <a:gd name="connsiteX45" fmla="*/ 3448965 w 4203112"/>
              <a:gd name="connsiteY45" fmla="*/ 3314202 h 4172986"/>
              <a:gd name="connsiteX46" fmla="*/ 1444117 w 4203112"/>
              <a:gd name="connsiteY46" fmla="*/ 3841627 h 4172986"/>
              <a:gd name="connsiteX47" fmla="*/ 1441457 w 4203112"/>
              <a:gd name="connsiteY47" fmla="*/ 3837630 h 4172986"/>
              <a:gd name="connsiteX48" fmla="*/ 1078927 w 4203112"/>
              <a:gd name="connsiteY48" fmla="*/ 2378726 h 4172986"/>
              <a:gd name="connsiteX49" fmla="*/ 844073 w 4203112"/>
              <a:gd name="connsiteY49" fmla="*/ 2112929 h 4172986"/>
              <a:gd name="connsiteX50" fmla="*/ 1947259 w 4203112"/>
              <a:gd name="connsiteY50" fmla="*/ 910020 h 4172986"/>
              <a:gd name="connsiteX51" fmla="*/ 2015087 w 4203112"/>
              <a:gd name="connsiteY51" fmla="*/ 907087 h 4172986"/>
              <a:gd name="connsiteX52" fmla="*/ 2156605 w 4203112"/>
              <a:gd name="connsiteY52" fmla="*/ 1036872 h 4172986"/>
              <a:gd name="connsiteX53" fmla="*/ 2159538 w 4203112"/>
              <a:gd name="connsiteY53" fmla="*/ 1104700 h 4172986"/>
              <a:gd name="connsiteX54" fmla="*/ 1056351 w 4203112"/>
              <a:gd name="connsiteY54" fmla="*/ 2307609 h 4172986"/>
              <a:gd name="connsiteX55" fmla="*/ 988524 w 4203112"/>
              <a:gd name="connsiteY55" fmla="*/ 2310542 h 4172986"/>
              <a:gd name="connsiteX56" fmla="*/ 847006 w 4203112"/>
              <a:gd name="connsiteY56" fmla="*/ 2180756 h 4172986"/>
              <a:gd name="connsiteX57" fmla="*/ 844073 w 4203112"/>
              <a:gd name="connsiteY57" fmla="*/ 2112929 h 4172986"/>
              <a:gd name="connsiteX58" fmla="*/ 608369 w 4203112"/>
              <a:gd name="connsiteY58" fmla="*/ 624401 h 4172986"/>
              <a:gd name="connsiteX59" fmla="*/ 1323969 w 4203112"/>
              <a:gd name="connsiteY59" fmla="*/ 510720 h 4172986"/>
              <a:gd name="connsiteX60" fmla="*/ 1407055 w 4203112"/>
              <a:gd name="connsiteY60" fmla="*/ 25854 h 4172986"/>
              <a:gd name="connsiteX61" fmla="*/ 1845112 w 4203112"/>
              <a:gd name="connsiteY61" fmla="*/ 150503 h 4172986"/>
              <a:gd name="connsiteX62" fmla="*/ 1869929 w 4203112"/>
              <a:gd name="connsiteY62" fmla="*/ 859620 h 4172986"/>
              <a:gd name="connsiteX63" fmla="*/ 830647 w 4203112"/>
              <a:gd name="connsiteY63" fmla="*/ 2021033 h 4172986"/>
              <a:gd name="connsiteX64" fmla="*/ 111882 w 4203112"/>
              <a:gd name="connsiteY64" fmla="*/ 2050004 h 4172986"/>
              <a:gd name="connsiteX65" fmla="*/ 509974 w 4203112"/>
              <a:gd name="connsiteY65" fmla="*/ 1344081 h 4172986"/>
              <a:gd name="connsiteX66" fmla="*/ 530788 w 4203112"/>
              <a:gd name="connsiteY66" fmla="*/ 728341 h 4172986"/>
              <a:gd name="connsiteX67" fmla="*/ 608369 w 4203112"/>
              <a:gd name="connsiteY67" fmla="*/ 624401 h 4172986"/>
              <a:gd name="connsiteX0" fmla="*/ 2711097 w 4203112"/>
              <a:gd name="connsiteY0" fmla="*/ 2579505 h 4231407"/>
              <a:gd name="connsiteX1" fmla="*/ 2769667 w 4203112"/>
              <a:gd name="connsiteY1" fmla="*/ 2540626 h 4231407"/>
              <a:gd name="connsiteX2" fmla="*/ 2887654 w 4203112"/>
              <a:gd name="connsiteY2" fmla="*/ 2574779 h 4231407"/>
              <a:gd name="connsiteX3" fmla="*/ 2942683 w 4203112"/>
              <a:gd name="connsiteY3" fmla="*/ 2762106 h 4231407"/>
              <a:gd name="connsiteX4" fmla="*/ 2935472 w 4203112"/>
              <a:gd name="connsiteY4" fmla="*/ 2785279 h 4231407"/>
              <a:gd name="connsiteX5" fmla="*/ 2711097 w 4203112"/>
              <a:gd name="connsiteY5" fmla="*/ 2579505 h 4231407"/>
              <a:gd name="connsiteX6" fmla="*/ 2171384 w 4203112"/>
              <a:gd name="connsiteY6" fmla="*/ 2325997 h 4231407"/>
              <a:gd name="connsiteX7" fmla="*/ 2373058 w 4203112"/>
              <a:gd name="connsiteY7" fmla="*/ 2510953 h 4231407"/>
              <a:gd name="connsiteX8" fmla="*/ 2370959 w 4203112"/>
              <a:gd name="connsiteY8" fmla="*/ 2511484 h 4231407"/>
              <a:gd name="connsiteX9" fmla="*/ 2214151 w 4203112"/>
              <a:gd name="connsiteY9" fmla="*/ 2466468 h 4231407"/>
              <a:gd name="connsiteX10" fmla="*/ 2213034 w 4203112"/>
              <a:gd name="connsiteY10" fmla="*/ 2467793 h 4231407"/>
              <a:gd name="connsiteX11" fmla="*/ 2171384 w 4203112"/>
              <a:gd name="connsiteY11" fmla="*/ 2325997 h 4231407"/>
              <a:gd name="connsiteX12" fmla="*/ 1919108 w 4203112"/>
              <a:gd name="connsiteY12" fmla="*/ 2094635 h 4231407"/>
              <a:gd name="connsiteX13" fmla="*/ 1977212 w 4203112"/>
              <a:gd name="connsiteY13" fmla="*/ 2147922 h 4231407"/>
              <a:gd name="connsiteX14" fmla="*/ 1925891 w 4203112"/>
              <a:gd name="connsiteY14" fmla="*/ 2254887 h 4231407"/>
              <a:gd name="connsiteX15" fmla="*/ 2052710 w 4203112"/>
              <a:gd name="connsiteY15" fmla="*/ 2657767 h 4231407"/>
              <a:gd name="connsiteX16" fmla="*/ 2400744 w 4203112"/>
              <a:gd name="connsiteY16" fmla="*/ 2760045 h 4231407"/>
              <a:gd name="connsiteX17" fmla="*/ 2573309 w 4203112"/>
              <a:gd name="connsiteY17" fmla="*/ 2694602 h 4231407"/>
              <a:gd name="connsiteX18" fmla="*/ 2803909 w 4203112"/>
              <a:gd name="connsiteY18" fmla="*/ 2906085 h 4231407"/>
              <a:gd name="connsiteX19" fmla="*/ 2611209 w 4203112"/>
              <a:gd name="connsiteY19" fmla="*/ 2855084 h 4231407"/>
              <a:gd name="connsiteX20" fmla="*/ 2418743 w 4203112"/>
              <a:gd name="connsiteY20" fmla="*/ 3045980 h 4231407"/>
              <a:gd name="connsiteX21" fmla="*/ 2877490 w 4203112"/>
              <a:gd name="connsiteY21" fmla="*/ 3167040 h 4231407"/>
              <a:gd name="connsiteX22" fmla="*/ 3016268 w 4203112"/>
              <a:gd name="connsiteY22" fmla="*/ 3100839 h 4231407"/>
              <a:gd name="connsiteX23" fmla="*/ 3074759 w 4203112"/>
              <a:gd name="connsiteY23" fmla="*/ 3154481 h 4231407"/>
              <a:gd name="connsiteX24" fmla="*/ 3195039 w 4203112"/>
              <a:gd name="connsiteY24" fmla="*/ 3023328 h 4231407"/>
              <a:gd name="connsiteX25" fmla="*/ 3140917 w 4203112"/>
              <a:gd name="connsiteY25" fmla="*/ 2973692 h 4231407"/>
              <a:gd name="connsiteX26" fmla="*/ 3206354 w 4203112"/>
              <a:gd name="connsiteY26" fmla="*/ 2825054 h 4231407"/>
              <a:gd name="connsiteX27" fmla="*/ 3073603 w 4203112"/>
              <a:gd name="connsiteY27" fmla="*/ 2377855 h 4231407"/>
              <a:gd name="connsiteX28" fmla="*/ 3074334 w 4203112"/>
              <a:gd name="connsiteY28" fmla="*/ 2376999 h 4231407"/>
              <a:gd name="connsiteX29" fmla="*/ 3069192 w 4203112"/>
              <a:gd name="connsiteY29" fmla="*/ 2373225 h 4231407"/>
              <a:gd name="connsiteX30" fmla="*/ 3067445 w 4203112"/>
              <a:gd name="connsiteY30" fmla="*/ 2371392 h 4231407"/>
              <a:gd name="connsiteX31" fmla="*/ 3067143 w 4203112"/>
              <a:gd name="connsiteY31" fmla="*/ 2371721 h 4231407"/>
              <a:gd name="connsiteX32" fmla="*/ 2729016 w 4203112"/>
              <a:gd name="connsiteY32" fmla="*/ 2284900 h 4231407"/>
              <a:gd name="connsiteX33" fmla="*/ 2522385 w 4203112"/>
              <a:gd name="connsiteY33" fmla="*/ 2406438 h 4231407"/>
              <a:gd name="connsiteX34" fmla="*/ 2283741 w 4203112"/>
              <a:gd name="connsiteY34" fmla="*/ 2187577 h 4231407"/>
              <a:gd name="connsiteX35" fmla="*/ 2297678 w 4203112"/>
              <a:gd name="connsiteY35" fmla="*/ 2181563 h 4231407"/>
              <a:gd name="connsiteX36" fmla="*/ 2471482 w 4203112"/>
              <a:gd name="connsiteY36" fmla="*/ 2227429 h 4231407"/>
              <a:gd name="connsiteX37" fmla="*/ 2644745 w 4203112"/>
              <a:gd name="connsiteY37" fmla="*/ 2055580 h 4231407"/>
              <a:gd name="connsiteX38" fmla="*/ 2231772 w 4203112"/>
              <a:gd name="connsiteY38" fmla="*/ 1946599 h 4231407"/>
              <a:gd name="connsiteX39" fmla="*/ 2094967 w 4203112"/>
              <a:gd name="connsiteY39" fmla="*/ 2014453 h 4231407"/>
              <a:gd name="connsiteX40" fmla="*/ 2039388 w 4203112"/>
              <a:gd name="connsiteY40" fmla="*/ 1963482 h 4231407"/>
              <a:gd name="connsiteX41" fmla="*/ 1919108 w 4203112"/>
              <a:gd name="connsiteY41" fmla="*/ 2094635 h 4231407"/>
              <a:gd name="connsiteX42" fmla="*/ 1078927 w 4203112"/>
              <a:gd name="connsiteY42" fmla="*/ 2437147 h 4231407"/>
              <a:gd name="connsiteX43" fmla="*/ 2259074 w 4203112"/>
              <a:gd name="connsiteY43" fmla="*/ 1159372 h 4231407"/>
              <a:gd name="connsiteX44" fmla="*/ 3829901 w 4203112"/>
              <a:gd name="connsiteY44" fmla="*/ 1448310 h 4231407"/>
              <a:gd name="connsiteX45" fmla="*/ 3448965 w 4203112"/>
              <a:gd name="connsiteY45" fmla="*/ 3372623 h 4231407"/>
              <a:gd name="connsiteX46" fmla="*/ 1444117 w 4203112"/>
              <a:gd name="connsiteY46" fmla="*/ 3900048 h 4231407"/>
              <a:gd name="connsiteX47" fmla="*/ 1441457 w 4203112"/>
              <a:gd name="connsiteY47" fmla="*/ 3896051 h 4231407"/>
              <a:gd name="connsiteX48" fmla="*/ 1078927 w 4203112"/>
              <a:gd name="connsiteY48" fmla="*/ 2437147 h 4231407"/>
              <a:gd name="connsiteX49" fmla="*/ 844073 w 4203112"/>
              <a:gd name="connsiteY49" fmla="*/ 2171350 h 4231407"/>
              <a:gd name="connsiteX50" fmla="*/ 1947259 w 4203112"/>
              <a:gd name="connsiteY50" fmla="*/ 968441 h 4231407"/>
              <a:gd name="connsiteX51" fmla="*/ 2015087 w 4203112"/>
              <a:gd name="connsiteY51" fmla="*/ 965508 h 4231407"/>
              <a:gd name="connsiteX52" fmla="*/ 2156605 w 4203112"/>
              <a:gd name="connsiteY52" fmla="*/ 1095293 h 4231407"/>
              <a:gd name="connsiteX53" fmla="*/ 2159538 w 4203112"/>
              <a:gd name="connsiteY53" fmla="*/ 1163121 h 4231407"/>
              <a:gd name="connsiteX54" fmla="*/ 1056351 w 4203112"/>
              <a:gd name="connsiteY54" fmla="*/ 2366030 h 4231407"/>
              <a:gd name="connsiteX55" fmla="*/ 988524 w 4203112"/>
              <a:gd name="connsiteY55" fmla="*/ 2368963 h 4231407"/>
              <a:gd name="connsiteX56" fmla="*/ 847006 w 4203112"/>
              <a:gd name="connsiteY56" fmla="*/ 2239177 h 4231407"/>
              <a:gd name="connsiteX57" fmla="*/ 844073 w 4203112"/>
              <a:gd name="connsiteY57" fmla="*/ 2171350 h 4231407"/>
              <a:gd name="connsiteX58" fmla="*/ 608369 w 4203112"/>
              <a:gd name="connsiteY58" fmla="*/ 682822 h 4231407"/>
              <a:gd name="connsiteX59" fmla="*/ 1323969 w 4203112"/>
              <a:gd name="connsiteY59" fmla="*/ 569141 h 4231407"/>
              <a:gd name="connsiteX60" fmla="*/ 1407055 w 4203112"/>
              <a:gd name="connsiteY60" fmla="*/ 84275 h 4231407"/>
              <a:gd name="connsiteX61" fmla="*/ 1845112 w 4203112"/>
              <a:gd name="connsiteY61" fmla="*/ 208924 h 4231407"/>
              <a:gd name="connsiteX62" fmla="*/ 1869929 w 4203112"/>
              <a:gd name="connsiteY62" fmla="*/ 918041 h 4231407"/>
              <a:gd name="connsiteX63" fmla="*/ 830647 w 4203112"/>
              <a:gd name="connsiteY63" fmla="*/ 2079454 h 4231407"/>
              <a:gd name="connsiteX64" fmla="*/ 111882 w 4203112"/>
              <a:gd name="connsiteY64" fmla="*/ 2108425 h 4231407"/>
              <a:gd name="connsiteX65" fmla="*/ 509974 w 4203112"/>
              <a:gd name="connsiteY65" fmla="*/ 1402502 h 4231407"/>
              <a:gd name="connsiteX66" fmla="*/ 530788 w 4203112"/>
              <a:gd name="connsiteY66" fmla="*/ 786762 h 4231407"/>
              <a:gd name="connsiteX67" fmla="*/ 608369 w 4203112"/>
              <a:gd name="connsiteY67" fmla="*/ 682822 h 4231407"/>
              <a:gd name="connsiteX0" fmla="*/ 2711097 w 4203112"/>
              <a:gd name="connsiteY0" fmla="*/ 2591123 h 4243025"/>
              <a:gd name="connsiteX1" fmla="*/ 2769667 w 4203112"/>
              <a:gd name="connsiteY1" fmla="*/ 2552244 h 4243025"/>
              <a:gd name="connsiteX2" fmla="*/ 2887654 w 4203112"/>
              <a:gd name="connsiteY2" fmla="*/ 2586397 h 4243025"/>
              <a:gd name="connsiteX3" fmla="*/ 2942683 w 4203112"/>
              <a:gd name="connsiteY3" fmla="*/ 2773724 h 4243025"/>
              <a:gd name="connsiteX4" fmla="*/ 2935472 w 4203112"/>
              <a:gd name="connsiteY4" fmla="*/ 2796897 h 4243025"/>
              <a:gd name="connsiteX5" fmla="*/ 2711097 w 4203112"/>
              <a:gd name="connsiteY5" fmla="*/ 2591123 h 4243025"/>
              <a:gd name="connsiteX6" fmla="*/ 2171384 w 4203112"/>
              <a:gd name="connsiteY6" fmla="*/ 2337615 h 4243025"/>
              <a:gd name="connsiteX7" fmla="*/ 2373058 w 4203112"/>
              <a:gd name="connsiteY7" fmla="*/ 2522571 h 4243025"/>
              <a:gd name="connsiteX8" fmla="*/ 2370959 w 4203112"/>
              <a:gd name="connsiteY8" fmla="*/ 2523102 h 4243025"/>
              <a:gd name="connsiteX9" fmla="*/ 2214151 w 4203112"/>
              <a:gd name="connsiteY9" fmla="*/ 2478086 h 4243025"/>
              <a:gd name="connsiteX10" fmla="*/ 2213034 w 4203112"/>
              <a:gd name="connsiteY10" fmla="*/ 2479411 h 4243025"/>
              <a:gd name="connsiteX11" fmla="*/ 2171384 w 4203112"/>
              <a:gd name="connsiteY11" fmla="*/ 2337615 h 4243025"/>
              <a:gd name="connsiteX12" fmla="*/ 1919108 w 4203112"/>
              <a:gd name="connsiteY12" fmla="*/ 2106253 h 4243025"/>
              <a:gd name="connsiteX13" fmla="*/ 1977212 w 4203112"/>
              <a:gd name="connsiteY13" fmla="*/ 2159540 h 4243025"/>
              <a:gd name="connsiteX14" fmla="*/ 1925891 w 4203112"/>
              <a:gd name="connsiteY14" fmla="*/ 2266505 h 4243025"/>
              <a:gd name="connsiteX15" fmla="*/ 2052710 w 4203112"/>
              <a:gd name="connsiteY15" fmla="*/ 2669385 h 4243025"/>
              <a:gd name="connsiteX16" fmla="*/ 2400744 w 4203112"/>
              <a:gd name="connsiteY16" fmla="*/ 2771663 h 4243025"/>
              <a:gd name="connsiteX17" fmla="*/ 2573309 w 4203112"/>
              <a:gd name="connsiteY17" fmla="*/ 2706220 h 4243025"/>
              <a:gd name="connsiteX18" fmla="*/ 2803909 w 4203112"/>
              <a:gd name="connsiteY18" fmla="*/ 2917703 h 4243025"/>
              <a:gd name="connsiteX19" fmla="*/ 2611209 w 4203112"/>
              <a:gd name="connsiteY19" fmla="*/ 2866702 h 4243025"/>
              <a:gd name="connsiteX20" fmla="*/ 2418743 w 4203112"/>
              <a:gd name="connsiteY20" fmla="*/ 3057598 h 4243025"/>
              <a:gd name="connsiteX21" fmla="*/ 2877490 w 4203112"/>
              <a:gd name="connsiteY21" fmla="*/ 3178658 h 4243025"/>
              <a:gd name="connsiteX22" fmla="*/ 3016268 w 4203112"/>
              <a:gd name="connsiteY22" fmla="*/ 3112457 h 4243025"/>
              <a:gd name="connsiteX23" fmla="*/ 3074759 w 4203112"/>
              <a:gd name="connsiteY23" fmla="*/ 3166099 h 4243025"/>
              <a:gd name="connsiteX24" fmla="*/ 3195039 w 4203112"/>
              <a:gd name="connsiteY24" fmla="*/ 3034946 h 4243025"/>
              <a:gd name="connsiteX25" fmla="*/ 3140917 w 4203112"/>
              <a:gd name="connsiteY25" fmla="*/ 2985310 h 4243025"/>
              <a:gd name="connsiteX26" fmla="*/ 3206354 w 4203112"/>
              <a:gd name="connsiteY26" fmla="*/ 2836672 h 4243025"/>
              <a:gd name="connsiteX27" fmla="*/ 3073603 w 4203112"/>
              <a:gd name="connsiteY27" fmla="*/ 2389473 h 4243025"/>
              <a:gd name="connsiteX28" fmla="*/ 3074334 w 4203112"/>
              <a:gd name="connsiteY28" fmla="*/ 2388617 h 4243025"/>
              <a:gd name="connsiteX29" fmla="*/ 3069192 w 4203112"/>
              <a:gd name="connsiteY29" fmla="*/ 2384843 h 4243025"/>
              <a:gd name="connsiteX30" fmla="*/ 3067445 w 4203112"/>
              <a:gd name="connsiteY30" fmla="*/ 2383010 h 4243025"/>
              <a:gd name="connsiteX31" fmla="*/ 3067143 w 4203112"/>
              <a:gd name="connsiteY31" fmla="*/ 2383339 h 4243025"/>
              <a:gd name="connsiteX32" fmla="*/ 2729016 w 4203112"/>
              <a:gd name="connsiteY32" fmla="*/ 2296518 h 4243025"/>
              <a:gd name="connsiteX33" fmla="*/ 2522385 w 4203112"/>
              <a:gd name="connsiteY33" fmla="*/ 2418056 h 4243025"/>
              <a:gd name="connsiteX34" fmla="*/ 2283741 w 4203112"/>
              <a:gd name="connsiteY34" fmla="*/ 2199195 h 4243025"/>
              <a:gd name="connsiteX35" fmla="*/ 2297678 w 4203112"/>
              <a:gd name="connsiteY35" fmla="*/ 2193181 h 4243025"/>
              <a:gd name="connsiteX36" fmla="*/ 2471482 w 4203112"/>
              <a:gd name="connsiteY36" fmla="*/ 2239047 h 4243025"/>
              <a:gd name="connsiteX37" fmla="*/ 2644745 w 4203112"/>
              <a:gd name="connsiteY37" fmla="*/ 2067198 h 4243025"/>
              <a:gd name="connsiteX38" fmla="*/ 2231772 w 4203112"/>
              <a:gd name="connsiteY38" fmla="*/ 1958217 h 4243025"/>
              <a:gd name="connsiteX39" fmla="*/ 2094967 w 4203112"/>
              <a:gd name="connsiteY39" fmla="*/ 2026071 h 4243025"/>
              <a:gd name="connsiteX40" fmla="*/ 2039388 w 4203112"/>
              <a:gd name="connsiteY40" fmla="*/ 1975100 h 4243025"/>
              <a:gd name="connsiteX41" fmla="*/ 1919108 w 4203112"/>
              <a:gd name="connsiteY41" fmla="*/ 2106253 h 4243025"/>
              <a:gd name="connsiteX42" fmla="*/ 1078927 w 4203112"/>
              <a:gd name="connsiteY42" fmla="*/ 2448765 h 4243025"/>
              <a:gd name="connsiteX43" fmla="*/ 2259074 w 4203112"/>
              <a:gd name="connsiteY43" fmla="*/ 1170990 h 4243025"/>
              <a:gd name="connsiteX44" fmla="*/ 3829901 w 4203112"/>
              <a:gd name="connsiteY44" fmla="*/ 1459928 h 4243025"/>
              <a:gd name="connsiteX45" fmla="*/ 3448965 w 4203112"/>
              <a:gd name="connsiteY45" fmla="*/ 3384241 h 4243025"/>
              <a:gd name="connsiteX46" fmla="*/ 1444117 w 4203112"/>
              <a:gd name="connsiteY46" fmla="*/ 3911666 h 4243025"/>
              <a:gd name="connsiteX47" fmla="*/ 1441457 w 4203112"/>
              <a:gd name="connsiteY47" fmla="*/ 3907669 h 4243025"/>
              <a:gd name="connsiteX48" fmla="*/ 1078927 w 4203112"/>
              <a:gd name="connsiteY48" fmla="*/ 2448765 h 4243025"/>
              <a:gd name="connsiteX49" fmla="*/ 844073 w 4203112"/>
              <a:gd name="connsiteY49" fmla="*/ 2182968 h 4243025"/>
              <a:gd name="connsiteX50" fmla="*/ 1947259 w 4203112"/>
              <a:gd name="connsiteY50" fmla="*/ 980059 h 4243025"/>
              <a:gd name="connsiteX51" fmla="*/ 2015087 w 4203112"/>
              <a:gd name="connsiteY51" fmla="*/ 977126 h 4243025"/>
              <a:gd name="connsiteX52" fmla="*/ 2156605 w 4203112"/>
              <a:gd name="connsiteY52" fmla="*/ 1106911 h 4243025"/>
              <a:gd name="connsiteX53" fmla="*/ 2159538 w 4203112"/>
              <a:gd name="connsiteY53" fmla="*/ 1174739 h 4243025"/>
              <a:gd name="connsiteX54" fmla="*/ 1056351 w 4203112"/>
              <a:gd name="connsiteY54" fmla="*/ 2377648 h 4243025"/>
              <a:gd name="connsiteX55" fmla="*/ 988524 w 4203112"/>
              <a:gd name="connsiteY55" fmla="*/ 2380581 h 4243025"/>
              <a:gd name="connsiteX56" fmla="*/ 847006 w 4203112"/>
              <a:gd name="connsiteY56" fmla="*/ 2250795 h 4243025"/>
              <a:gd name="connsiteX57" fmla="*/ 844073 w 4203112"/>
              <a:gd name="connsiteY57" fmla="*/ 2182968 h 4243025"/>
              <a:gd name="connsiteX58" fmla="*/ 608369 w 4203112"/>
              <a:gd name="connsiteY58" fmla="*/ 694440 h 4243025"/>
              <a:gd name="connsiteX59" fmla="*/ 1323969 w 4203112"/>
              <a:gd name="connsiteY59" fmla="*/ 580759 h 4243025"/>
              <a:gd name="connsiteX60" fmla="*/ 1407055 w 4203112"/>
              <a:gd name="connsiteY60" fmla="*/ 95893 h 4243025"/>
              <a:gd name="connsiteX61" fmla="*/ 1845112 w 4203112"/>
              <a:gd name="connsiteY61" fmla="*/ 220542 h 4243025"/>
              <a:gd name="connsiteX62" fmla="*/ 1869929 w 4203112"/>
              <a:gd name="connsiteY62" fmla="*/ 929659 h 4243025"/>
              <a:gd name="connsiteX63" fmla="*/ 830647 w 4203112"/>
              <a:gd name="connsiteY63" fmla="*/ 2091072 h 4243025"/>
              <a:gd name="connsiteX64" fmla="*/ 111882 w 4203112"/>
              <a:gd name="connsiteY64" fmla="*/ 2120043 h 4243025"/>
              <a:gd name="connsiteX65" fmla="*/ 509974 w 4203112"/>
              <a:gd name="connsiteY65" fmla="*/ 1414120 h 4243025"/>
              <a:gd name="connsiteX66" fmla="*/ 530788 w 4203112"/>
              <a:gd name="connsiteY66" fmla="*/ 798380 h 4243025"/>
              <a:gd name="connsiteX67" fmla="*/ 608369 w 4203112"/>
              <a:gd name="connsiteY67" fmla="*/ 694440 h 4243025"/>
              <a:gd name="connsiteX0" fmla="*/ 2711097 w 4203112"/>
              <a:gd name="connsiteY0" fmla="*/ 2522365 h 4174267"/>
              <a:gd name="connsiteX1" fmla="*/ 2769667 w 4203112"/>
              <a:gd name="connsiteY1" fmla="*/ 2483486 h 4174267"/>
              <a:gd name="connsiteX2" fmla="*/ 2887654 w 4203112"/>
              <a:gd name="connsiteY2" fmla="*/ 2517639 h 4174267"/>
              <a:gd name="connsiteX3" fmla="*/ 2942683 w 4203112"/>
              <a:gd name="connsiteY3" fmla="*/ 2704966 h 4174267"/>
              <a:gd name="connsiteX4" fmla="*/ 2935472 w 4203112"/>
              <a:gd name="connsiteY4" fmla="*/ 2728139 h 4174267"/>
              <a:gd name="connsiteX5" fmla="*/ 2711097 w 4203112"/>
              <a:gd name="connsiteY5" fmla="*/ 2522365 h 4174267"/>
              <a:gd name="connsiteX6" fmla="*/ 2171384 w 4203112"/>
              <a:gd name="connsiteY6" fmla="*/ 2268857 h 4174267"/>
              <a:gd name="connsiteX7" fmla="*/ 2373058 w 4203112"/>
              <a:gd name="connsiteY7" fmla="*/ 2453813 h 4174267"/>
              <a:gd name="connsiteX8" fmla="*/ 2370959 w 4203112"/>
              <a:gd name="connsiteY8" fmla="*/ 2454344 h 4174267"/>
              <a:gd name="connsiteX9" fmla="*/ 2214151 w 4203112"/>
              <a:gd name="connsiteY9" fmla="*/ 2409328 h 4174267"/>
              <a:gd name="connsiteX10" fmla="*/ 2213034 w 4203112"/>
              <a:gd name="connsiteY10" fmla="*/ 2410653 h 4174267"/>
              <a:gd name="connsiteX11" fmla="*/ 2171384 w 4203112"/>
              <a:gd name="connsiteY11" fmla="*/ 2268857 h 4174267"/>
              <a:gd name="connsiteX12" fmla="*/ 1919108 w 4203112"/>
              <a:gd name="connsiteY12" fmla="*/ 2037495 h 4174267"/>
              <a:gd name="connsiteX13" fmla="*/ 1977212 w 4203112"/>
              <a:gd name="connsiteY13" fmla="*/ 2090782 h 4174267"/>
              <a:gd name="connsiteX14" fmla="*/ 1925891 w 4203112"/>
              <a:gd name="connsiteY14" fmla="*/ 2197747 h 4174267"/>
              <a:gd name="connsiteX15" fmla="*/ 2052710 w 4203112"/>
              <a:gd name="connsiteY15" fmla="*/ 2600627 h 4174267"/>
              <a:gd name="connsiteX16" fmla="*/ 2400744 w 4203112"/>
              <a:gd name="connsiteY16" fmla="*/ 2702905 h 4174267"/>
              <a:gd name="connsiteX17" fmla="*/ 2573309 w 4203112"/>
              <a:gd name="connsiteY17" fmla="*/ 2637462 h 4174267"/>
              <a:gd name="connsiteX18" fmla="*/ 2803909 w 4203112"/>
              <a:gd name="connsiteY18" fmla="*/ 2848945 h 4174267"/>
              <a:gd name="connsiteX19" fmla="*/ 2611209 w 4203112"/>
              <a:gd name="connsiteY19" fmla="*/ 2797944 h 4174267"/>
              <a:gd name="connsiteX20" fmla="*/ 2418743 w 4203112"/>
              <a:gd name="connsiteY20" fmla="*/ 2988840 h 4174267"/>
              <a:gd name="connsiteX21" fmla="*/ 2877490 w 4203112"/>
              <a:gd name="connsiteY21" fmla="*/ 3109900 h 4174267"/>
              <a:gd name="connsiteX22" fmla="*/ 3016268 w 4203112"/>
              <a:gd name="connsiteY22" fmla="*/ 3043699 h 4174267"/>
              <a:gd name="connsiteX23" fmla="*/ 3074759 w 4203112"/>
              <a:gd name="connsiteY23" fmla="*/ 3097341 h 4174267"/>
              <a:gd name="connsiteX24" fmla="*/ 3195039 w 4203112"/>
              <a:gd name="connsiteY24" fmla="*/ 2966188 h 4174267"/>
              <a:gd name="connsiteX25" fmla="*/ 3140917 w 4203112"/>
              <a:gd name="connsiteY25" fmla="*/ 2916552 h 4174267"/>
              <a:gd name="connsiteX26" fmla="*/ 3206354 w 4203112"/>
              <a:gd name="connsiteY26" fmla="*/ 2767914 h 4174267"/>
              <a:gd name="connsiteX27" fmla="*/ 3073603 w 4203112"/>
              <a:gd name="connsiteY27" fmla="*/ 2320715 h 4174267"/>
              <a:gd name="connsiteX28" fmla="*/ 3074334 w 4203112"/>
              <a:gd name="connsiteY28" fmla="*/ 2319859 h 4174267"/>
              <a:gd name="connsiteX29" fmla="*/ 3069192 w 4203112"/>
              <a:gd name="connsiteY29" fmla="*/ 2316085 h 4174267"/>
              <a:gd name="connsiteX30" fmla="*/ 3067445 w 4203112"/>
              <a:gd name="connsiteY30" fmla="*/ 2314252 h 4174267"/>
              <a:gd name="connsiteX31" fmla="*/ 3067143 w 4203112"/>
              <a:gd name="connsiteY31" fmla="*/ 2314581 h 4174267"/>
              <a:gd name="connsiteX32" fmla="*/ 2729016 w 4203112"/>
              <a:gd name="connsiteY32" fmla="*/ 2227760 h 4174267"/>
              <a:gd name="connsiteX33" fmla="*/ 2522385 w 4203112"/>
              <a:gd name="connsiteY33" fmla="*/ 2349298 h 4174267"/>
              <a:gd name="connsiteX34" fmla="*/ 2283741 w 4203112"/>
              <a:gd name="connsiteY34" fmla="*/ 2130437 h 4174267"/>
              <a:gd name="connsiteX35" fmla="*/ 2297678 w 4203112"/>
              <a:gd name="connsiteY35" fmla="*/ 2124423 h 4174267"/>
              <a:gd name="connsiteX36" fmla="*/ 2471482 w 4203112"/>
              <a:gd name="connsiteY36" fmla="*/ 2170289 h 4174267"/>
              <a:gd name="connsiteX37" fmla="*/ 2644745 w 4203112"/>
              <a:gd name="connsiteY37" fmla="*/ 1998440 h 4174267"/>
              <a:gd name="connsiteX38" fmla="*/ 2231772 w 4203112"/>
              <a:gd name="connsiteY38" fmla="*/ 1889459 h 4174267"/>
              <a:gd name="connsiteX39" fmla="*/ 2094967 w 4203112"/>
              <a:gd name="connsiteY39" fmla="*/ 1957313 h 4174267"/>
              <a:gd name="connsiteX40" fmla="*/ 2039388 w 4203112"/>
              <a:gd name="connsiteY40" fmla="*/ 1906342 h 4174267"/>
              <a:gd name="connsiteX41" fmla="*/ 1919108 w 4203112"/>
              <a:gd name="connsiteY41" fmla="*/ 2037495 h 4174267"/>
              <a:gd name="connsiteX42" fmla="*/ 1078927 w 4203112"/>
              <a:gd name="connsiteY42" fmla="*/ 2380007 h 4174267"/>
              <a:gd name="connsiteX43" fmla="*/ 2259074 w 4203112"/>
              <a:gd name="connsiteY43" fmla="*/ 1102232 h 4174267"/>
              <a:gd name="connsiteX44" fmla="*/ 3829901 w 4203112"/>
              <a:gd name="connsiteY44" fmla="*/ 1391170 h 4174267"/>
              <a:gd name="connsiteX45" fmla="*/ 3448965 w 4203112"/>
              <a:gd name="connsiteY45" fmla="*/ 3315483 h 4174267"/>
              <a:gd name="connsiteX46" fmla="*/ 1444117 w 4203112"/>
              <a:gd name="connsiteY46" fmla="*/ 3842908 h 4174267"/>
              <a:gd name="connsiteX47" fmla="*/ 1441457 w 4203112"/>
              <a:gd name="connsiteY47" fmla="*/ 3838911 h 4174267"/>
              <a:gd name="connsiteX48" fmla="*/ 1078927 w 4203112"/>
              <a:gd name="connsiteY48" fmla="*/ 2380007 h 4174267"/>
              <a:gd name="connsiteX49" fmla="*/ 844073 w 4203112"/>
              <a:gd name="connsiteY49" fmla="*/ 2114210 h 4174267"/>
              <a:gd name="connsiteX50" fmla="*/ 1947259 w 4203112"/>
              <a:gd name="connsiteY50" fmla="*/ 911301 h 4174267"/>
              <a:gd name="connsiteX51" fmla="*/ 2015087 w 4203112"/>
              <a:gd name="connsiteY51" fmla="*/ 908368 h 4174267"/>
              <a:gd name="connsiteX52" fmla="*/ 2156605 w 4203112"/>
              <a:gd name="connsiteY52" fmla="*/ 1038153 h 4174267"/>
              <a:gd name="connsiteX53" fmla="*/ 2159538 w 4203112"/>
              <a:gd name="connsiteY53" fmla="*/ 1105981 h 4174267"/>
              <a:gd name="connsiteX54" fmla="*/ 1056351 w 4203112"/>
              <a:gd name="connsiteY54" fmla="*/ 2308890 h 4174267"/>
              <a:gd name="connsiteX55" fmla="*/ 988524 w 4203112"/>
              <a:gd name="connsiteY55" fmla="*/ 2311823 h 4174267"/>
              <a:gd name="connsiteX56" fmla="*/ 847006 w 4203112"/>
              <a:gd name="connsiteY56" fmla="*/ 2182037 h 4174267"/>
              <a:gd name="connsiteX57" fmla="*/ 844073 w 4203112"/>
              <a:gd name="connsiteY57" fmla="*/ 2114210 h 4174267"/>
              <a:gd name="connsiteX58" fmla="*/ 608369 w 4203112"/>
              <a:gd name="connsiteY58" fmla="*/ 625682 h 4174267"/>
              <a:gd name="connsiteX59" fmla="*/ 1230346 w 4203112"/>
              <a:gd name="connsiteY59" fmla="*/ 529532 h 4174267"/>
              <a:gd name="connsiteX60" fmla="*/ 1407055 w 4203112"/>
              <a:gd name="connsiteY60" fmla="*/ 27135 h 4174267"/>
              <a:gd name="connsiteX61" fmla="*/ 1845112 w 4203112"/>
              <a:gd name="connsiteY61" fmla="*/ 151784 h 4174267"/>
              <a:gd name="connsiteX62" fmla="*/ 1869929 w 4203112"/>
              <a:gd name="connsiteY62" fmla="*/ 860901 h 4174267"/>
              <a:gd name="connsiteX63" fmla="*/ 830647 w 4203112"/>
              <a:gd name="connsiteY63" fmla="*/ 2022314 h 4174267"/>
              <a:gd name="connsiteX64" fmla="*/ 111882 w 4203112"/>
              <a:gd name="connsiteY64" fmla="*/ 2051285 h 4174267"/>
              <a:gd name="connsiteX65" fmla="*/ 509974 w 4203112"/>
              <a:gd name="connsiteY65" fmla="*/ 1345362 h 4174267"/>
              <a:gd name="connsiteX66" fmla="*/ 530788 w 4203112"/>
              <a:gd name="connsiteY66" fmla="*/ 729622 h 4174267"/>
              <a:gd name="connsiteX67" fmla="*/ 608369 w 4203112"/>
              <a:gd name="connsiteY67" fmla="*/ 625682 h 417426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7353 w 4183969"/>
              <a:gd name="connsiteY66" fmla="*/ 75378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2673 w 4183969"/>
              <a:gd name="connsiteY66" fmla="*/ 749490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685517 w 4177532"/>
              <a:gd name="connsiteY0" fmla="*/ 2541845 h 4193747"/>
              <a:gd name="connsiteX1" fmla="*/ 2744087 w 4177532"/>
              <a:gd name="connsiteY1" fmla="*/ 2502966 h 4193747"/>
              <a:gd name="connsiteX2" fmla="*/ 2862074 w 4177532"/>
              <a:gd name="connsiteY2" fmla="*/ 2537119 h 4193747"/>
              <a:gd name="connsiteX3" fmla="*/ 2917103 w 4177532"/>
              <a:gd name="connsiteY3" fmla="*/ 2724446 h 4193747"/>
              <a:gd name="connsiteX4" fmla="*/ 2909892 w 4177532"/>
              <a:gd name="connsiteY4" fmla="*/ 2747619 h 4193747"/>
              <a:gd name="connsiteX5" fmla="*/ 2685517 w 4177532"/>
              <a:gd name="connsiteY5" fmla="*/ 2541845 h 4193747"/>
              <a:gd name="connsiteX6" fmla="*/ 2145804 w 4177532"/>
              <a:gd name="connsiteY6" fmla="*/ 2288337 h 4193747"/>
              <a:gd name="connsiteX7" fmla="*/ 2347478 w 4177532"/>
              <a:gd name="connsiteY7" fmla="*/ 2473293 h 4193747"/>
              <a:gd name="connsiteX8" fmla="*/ 2345379 w 4177532"/>
              <a:gd name="connsiteY8" fmla="*/ 2473824 h 4193747"/>
              <a:gd name="connsiteX9" fmla="*/ 2188571 w 4177532"/>
              <a:gd name="connsiteY9" fmla="*/ 2428808 h 4193747"/>
              <a:gd name="connsiteX10" fmla="*/ 2187454 w 4177532"/>
              <a:gd name="connsiteY10" fmla="*/ 2430133 h 4193747"/>
              <a:gd name="connsiteX11" fmla="*/ 2145804 w 4177532"/>
              <a:gd name="connsiteY11" fmla="*/ 2288337 h 4193747"/>
              <a:gd name="connsiteX12" fmla="*/ 1893528 w 4177532"/>
              <a:gd name="connsiteY12" fmla="*/ 2056975 h 4193747"/>
              <a:gd name="connsiteX13" fmla="*/ 1951632 w 4177532"/>
              <a:gd name="connsiteY13" fmla="*/ 2110262 h 4193747"/>
              <a:gd name="connsiteX14" fmla="*/ 1900311 w 4177532"/>
              <a:gd name="connsiteY14" fmla="*/ 2217227 h 4193747"/>
              <a:gd name="connsiteX15" fmla="*/ 2027130 w 4177532"/>
              <a:gd name="connsiteY15" fmla="*/ 2620107 h 4193747"/>
              <a:gd name="connsiteX16" fmla="*/ 2375164 w 4177532"/>
              <a:gd name="connsiteY16" fmla="*/ 2722385 h 4193747"/>
              <a:gd name="connsiteX17" fmla="*/ 2547729 w 4177532"/>
              <a:gd name="connsiteY17" fmla="*/ 2656942 h 4193747"/>
              <a:gd name="connsiteX18" fmla="*/ 2778329 w 4177532"/>
              <a:gd name="connsiteY18" fmla="*/ 2868425 h 4193747"/>
              <a:gd name="connsiteX19" fmla="*/ 2585629 w 4177532"/>
              <a:gd name="connsiteY19" fmla="*/ 2817424 h 4193747"/>
              <a:gd name="connsiteX20" fmla="*/ 2393163 w 4177532"/>
              <a:gd name="connsiteY20" fmla="*/ 3008320 h 4193747"/>
              <a:gd name="connsiteX21" fmla="*/ 2851910 w 4177532"/>
              <a:gd name="connsiteY21" fmla="*/ 3129380 h 4193747"/>
              <a:gd name="connsiteX22" fmla="*/ 2990688 w 4177532"/>
              <a:gd name="connsiteY22" fmla="*/ 3063179 h 4193747"/>
              <a:gd name="connsiteX23" fmla="*/ 3049179 w 4177532"/>
              <a:gd name="connsiteY23" fmla="*/ 3116821 h 4193747"/>
              <a:gd name="connsiteX24" fmla="*/ 3169459 w 4177532"/>
              <a:gd name="connsiteY24" fmla="*/ 2985668 h 4193747"/>
              <a:gd name="connsiteX25" fmla="*/ 3115337 w 4177532"/>
              <a:gd name="connsiteY25" fmla="*/ 2936032 h 4193747"/>
              <a:gd name="connsiteX26" fmla="*/ 3180774 w 4177532"/>
              <a:gd name="connsiteY26" fmla="*/ 2787394 h 4193747"/>
              <a:gd name="connsiteX27" fmla="*/ 3048023 w 4177532"/>
              <a:gd name="connsiteY27" fmla="*/ 2340195 h 4193747"/>
              <a:gd name="connsiteX28" fmla="*/ 3048754 w 4177532"/>
              <a:gd name="connsiteY28" fmla="*/ 2339339 h 4193747"/>
              <a:gd name="connsiteX29" fmla="*/ 3043612 w 4177532"/>
              <a:gd name="connsiteY29" fmla="*/ 2335565 h 4193747"/>
              <a:gd name="connsiteX30" fmla="*/ 3041865 w 4177532"/>
              <a:gd name="connsiteY30" fmla="*/ 2333732 h 4193747"/>
              <a:gd name="connsiteX31" fmla="*/ 3041563 w 4177532"/>
              <a:gd name="connsiteY31" fmla="*/ 2334061 h 4193747"/>
              <a:gd name="connsiteX32" fmla="*/ 2703436 w 4177532"/>
              <a:gd name="connsiteY32" fmla="*/ 2247240 h 4193747"/>
              <a:gd name="connsiteX33" fmla="*/ 2496805 w 4177532"/>
              <a:gd name="connsiteY33" fmla="*/ 2368778 h 4193747"/>
              <a:gd name="connsiteX34" fmla="*/ 2258161 w 4177532"/>
              <a:gd name="connsiteY34" fmla="*/ 2149917 h 4193747"/>
              <a:gd name="connsiteX35" fmla="*/ 2272098 w 4177532"/>
              <a:gd name="connsiteY35" fmla="*/ 2143903 h 4193747"/>
              <a:gd name="connsiteX36" fmla="*/ 2445902 w 4177532"/>
              <a:gd name="connsiteY36" fmla="*/ 2189769 h 4193747"/>
              <a:gd name="connsiteX37" fmla="*/ 2619165 w 4177532"/>
              <a:gd name="connsiteY37" fmla="*/ 2017920 h 4193747"/>
              <a:gd name="connsiteX38" fmla="*/ 2206192 w 4177532"/>
              <a:gd name="connsiteY38" fmla="*/ 1908939 h 4193747"/>
              <a:gd name="connsiteX39" fmla="*/ 2069387 w 4177532"/>
              <a:gd name="connsiteY39" fmla="*/ 1976793 h 4193747"/>
              <a:gd name="connsiteX40" fmla="*/ 2013808 w 4177532"/>
              <a:gd name="connsiteY40" fmla="*/ 1925822 h 4193747"/>
              <a:gd name="connsiteX41" fmla="*/ 1893528 w 4177532"/>
              <a:gd name="connsiteY41" fmla="*/ 2056975 h 4193747"/>
              <a:gd name="connsiteX42" fmla="*/ 1053347 w 4177532"/>
              <a:gd name="connsiteY42" fmla="*/ 2399487 h 4193747"/>
              <a:gd name="connsiteX43" fmla="*/ 2233494 w 4177532"/>
              <a:gd name="connsiteY43" fmla="*/ 1121712 h 4193747"/>
              <a:gd name="connsiteX44" fmla="*/ 3804321 w 4177532"/>
              <a:gd name="connsiteY44" fmla="*/ 1410650 h 4193747"/>
              <a:gd name="connsiteX45" fmla="*/ 3423385 w 4177532"/>
              <a:gd name="connsiteY45" fmla="*/ 3334963 h 4193747"/>
              <a:gd name="connsiteX46" fmla="*/ 1418537 w 4177532"/>
              <a:gd name="connsiteY46" fmla="*/ 3862388 h 4193747"/>
              <a:gd name="connsiteX47" fmla="*/ 1415877 w 4177532"/>
              <a:gd name="connsiteY47" fmla="*/ 3858391 h 4193747"/>
              <a:gd name="connsiteX48" fmla="*/ 1053347 w 4177532"/>
              <a:gd name="connsiteY48" fmla="*/ 2399487 h 4193747"/>
              <a:gd name="connsiteX49" fmla="*/ 818493 w 4177532"/>
              <a:gd name="connsiteY49" fmla="*/ 2133690 h 4193747"/>
              <a:gd name="connsiteX50" fmla="*/ 1921679 w 4177532"/>
              <a:gd name="connsiteY50" fmla="*/ 930781 h 4193747"/>
              <a:gd name="connsiteX51" fmla="*/ 1989507 w 4177532"/>
              <a:gd name="connsiteY51" fmla="*/ 927848 h 4193747"/>
              <a:gd name="connsiteX52" fmla="*/ 2131025 w 4177532"/>
              <a:gd name="connsiteY52" fmla="*/ 1057633 h 4193747"/>
              <a:gd name="connsiteX53" fmla="*/ 2133958 w 4177532"/>
              <a:gd name="connsiteY53" fmla="*/ 1125461 h 4193747"/>
              <a:gd name="connsiteX54" fmla="*/ 1030771 w 4177532"/>
              <a:gd name="connsiteY54" fmla="*/ 2328370 h 4193747"/>
              <a:gd name="connsiteX55" fmla="*/ 962944 w 4177532"/>
              <a:gd name="connsiteY55" fmla="*/ 2331303 h 4193747"/>
              <a:gd name="connsiteX56" fmla="*/ 821426 w 4177532"/>
              <a:gd name="connsiteY56" fmla="*/ 2201517 h 4193747"/>
              <a:gd name="connsiteX57" fmla="*/ 818493 w 4177532"/>
              <a:gd name="connsiteY57" fmla="*/ 2133690 h 4193747"/>
              <a:gd name="connsiteX58" fmla="*/ 582789 w 4177532"/>
              <a:gd name="connsiteY58" fmla="*/ 645162 h 4193747"/>
              <a:gd name="connsiteX59" fmla="*/ 1204766 w 4177532"/>
              <a:gd name="connsiteY59" fmla="*/ 549012 h 4193747"/>
              <a:gd name="connsiteX60" fmla="*/ 1381475 w 4177532"/>
              <a:gd name="connsiteY60" fmla="*/ 46615 h 4193747"/>
              <a:gd name="connsiteX61" fmla="*/ 1819532 w 4177532"/>
              <a:gd name="connsiteY61" fmla="*/ 171264 h 4193747"/>
              <a:gd name="connsiteX62" fmla="*/ 1844349 w 4177532"/>
              <a:gd name="connsiteY62" fmla="*/ 880381 h 4193747"/>
              <a:gd name="connsiteX63" fmla="*/ 805067 w 4177532"/>
              <a:gd name="connsiteY63" fmla="*/ 2041794 h 4193747"/>
              <a:gd name="connsiteX64" fmla="*/ 86302 w 4177532"/>
              <a:gd name="connsiteY64" fmla="*/ 2070765 h 4193747"/>
              <a:gd name="connsiteX65" fmla="*/ 406751 w 4177532"/>
              <a:gd name="connsiteY65" fmla="*/ 1440109 h 4193747"/>
              <a:gd name="connsiteX66" fmla="*/ 582789 w 4177532"/>
              <a:gd name="connsiteY66" fmla="*/ 645162 h 4193747"/>
              <a:gd name="connsiteX0" fmla="*/ 2706143 w 4198158"/>
              <a:gd name="connsiteY0" fmla="*/ 2541845 h 4193747"/>
              <a:gd name="connsiteX1" fmla="*/ 2764713 w 4198158"/>
              <a:gd name="connsiteY1" fmla="*/ 2502966 h 4193747"/>
              <a:gd name="connsiteX2" fmla="*/ 2882700 w 4198158"/>
              <a:gd name="connsiteY2" fmla="*/ 2537119 h 4193747"/>
              <a:gd name="connsiteX3" fmla="*/ 2937729 w 4198158"/>
              <a:gd name="connsiteY3" fmla="*/ 2724446 h 4193747"/>
              <a:gd name="connsiteX4" fmla="*/ 2930518 w 4198158"/>
              <a:gd name="connsiteY4" fmla="*/ 2747619 h 4193747"/>
              <a:gd name="connsiteX5" fmla="*/ 2706143 w 4198158"/>
              <a:gd name="connsiteY5" fmla="*/ 2541845 h 4193747"/>
              <a:gd name="connsiteX6" fmla="*/ 2166430 w 4198158"/>
              <a:gd name="connsiteY6" fmla="*/ 2288337 h 4193747"/>
              <a:gd name="connsiteX7" fmla="*/ 2368104 w 4198158"/>
              <a:gd name="connsiteY7" fmla="*/ 2473293 h 4193747"/>
              <a:gd name="connsiteX8" fmla="*/ 2366005 w 4198158"/>
              <a:gd name="connsiteY8" fmla="*/ 2473824 h 4193747"/>
              <a:gd name="connsiteX9" fmla="*/ 2209197 w 4198158"/>
              <a:gd name="connsiteY9" fmla="*/ 2428808 h 4193747"/>
              <a:gd name="connsiteX10" fmla="*/ 2208080 w 4198158"/>
              <a:gd name="connsiteY10" fmla="*/ 2430133 h 4193747"/>
              <a:gd name="connsiteX11" fmla="*/ 2166430 w 4198158"/>
              <a:gd name="connsiteY11" fmla="*/ 2288337 h 4193747"/>
              <a:gd name="connsiteX12" fmla="*/ 1914154 w 4198158"/>
              <a:gd name="connsiteY12" fmla="*/ 2056975 h 4193747"/>
              <a:gd name="connsiteX13" fmla="*/ 1972258 w 4198158"/>
              <a:gd name="connsiteY13" fmla="*/ 2110262 h 4193747"/>
              <a:gd name="connsiteX14" fmla="*/ 1920937 w 4198158"/>
              <a:gd name="connsiteY14" fmla="*/ 2217227 h 4193747"/>
              <a:gd name="connsiteX15" fmla="*/ 2047756 w 4198158"/>
              <a:gd name="connsiteY15" fmla="*/ 2620107 h 4193747"/>
              <a:gd name="connsiteX16" fmla="*/ 2395790 w 4198158"/>
              <a:gd name="connsiteY16" fmla="*/ 2722385 h 4193747"/>
              <a:gd name="connsiteX17" fmla="*/ 2568355 w 4198158"/>
              <a:gd name="connsiteY17" fmla="*/ 2656942 h 4193747"/>
              <a:gd name="connsiteX18" fmla="*/ 2798955 w 4198158"/>
              <a:gd name="connsiteY18" fmla="*/ 2868425 h 4193747"/>
              <a:gd name="connsiteX19" fmla="*/ 2606255 w 4198158"/>
              <a:gd name="connsiteY19" fmla="*/ 2817424 h 4193747"/>
              <a:gd name="connsiteX20" fmla="*/ 2413789 w 4198158"/>
              <a:gd name="connsiteY20" fmla="*/ 3008320 h 4193747"/>
              <a:gd name="connsiteX21" fmla="*/ 2872536 w 4198158"/>
              <a:gd name="connsiteY21" fmla="*/ 3129380 h 4193747"/>
              <a:gd name="connsiteX22" fmla="*/ 3011314 w 4198158"/>
              <a:gd name="connsiteY22" fmla="*/ 3063179 h 4193747"/>
              <a:gd name="connsiteX23" fmla="*/ 3069805 w 4198158"/>
              <a:gd name="connsiteY23" fmla="*/ 3116821 h 4193747"/>
              <a:gd name="connsiteX24" fmla="*/ 3190085 w 4198158"/>
              <a:gd name="connsiteY24" fmla="*/ 2985668 h 4193747"/>
              <a:gd name="connsiteX25" fmla="*/ 3135963 w 4198158"/>
              <a:gd name="connsiteY25" fmla="*/ 2936032 h 4193747"/>
              <a:gd name="connsiteX26" fmla="*/ 3201400 w 4198158"/>
              <a:gd name="connsiteY26" fmla="*/ 2787394 h 4193747"/>
              <a:gd name="connsiteX27" fmla="*/ 3068649 w 4198158"/>
              <a:gd name="connsiteY27" fmla="*/ 2340195 h 4193747"/>
              <a:gd name="connsiteX28" fmla="*/ 3069380 w 4198158"/>
              <a:gd name="connsiteY28" fmla="*/ 2339339 h 4193747"/>
              <a:gd name="connsiteX29" fmla="*/ 3064238 w 4198158"/>
              <a:gd name="connsiteY29" fmla="*/ 2335565 h 4193747"/>
              <a:gd name="connsiteX30" fmla="*/ 3062491 w 4198158"/>
              <a:gd name="connsiteY30" fmla="*/ 2333732 h 4193747"/>
              <a:gd name="connsiteX31" fmla="*/ 3062189 w 4198158"/>
              <a:gd name="connsiteY31" fmla="*/ 2334061 h 4193747"/>
              <a:gd name="connsiteX32" fmla="*/ 2724062 w 4198158"/>
              <a:gd name="connsiteY32" fmla="*/ 2247240 h 4193747"/>
              <a:gd name="connsiteX33" fmla="*/ 2517431 w 4198158"/>
              <a:gd name="connsiteY33" fmla="*/ 2368778 h 4193747"/>
              <a:gd name="connsiteX34" fmla="*/ 2278787 w 4198158"/>
              <a:gd name="connsiteY34" fmla="*/ 2149917 h 4193747"/>
              <a:gd name="connsiteX35" fmla="*/ 2292724 w 4198158"/>
              <a:gd name="connsiteY35" fmla="*/ 2143903 h 4193747"/>
              <a:gd name="connsiteX36" fmla="*/ 2466528 w 4198158"/>
              <a:gd name="connsiteY36" fmla="*/ 2189769 h 4193747"/>
              <a:gd name="connsiteX37" fmla="*/ 2639791 w 4198158"/>
              <a:gd name="connsiteY37" fmla="*/ 2017920 h 4193747"/>
              <a:gd name="connsiteX38" fmla="*/ 2226818 w 4198158"/>
              <a:gd name="connsiteY38" fmla="*/ 1908939 h 4193747"/>
              <a:gd name="connsiteX39" fmla="*/ 2090013 w 4198158"/>
              <a:gd name="connsiteY39" fmla="*/ 1976793 h 4193747"/>
              <a:gd name="connsiteX40" fmla="*/ 2034434 w 4198158"/>
              <a:gd name="connsiteY40" fmla="*/ 1925822 h 4193747"/>
              <a:gd name="connsiteX41" fmla="*/ 1914154 w 4198158"/>
              <a:gd name="connsiteY41" fmla="*/ 2056975 h 4193747"/>
              <a:gd name="connsiteX42" fmla="*/ 1073973 w 4198158"/>
              <a:gd name="connsiteY42" fmla="*/ 2399487 h 4193747"/>
              <a:gd name="connsiteX43" fmla="*/ 2254120 w 4198158"/>
              <a:gd name="connsiteY43" fmla="*/ 1121712 h 4193747"/>
              <a:gd name="connsiteX44" fmla="*/ 3824947 w 4198158"/>
              <a:gd name="connsiteY44" fmla="*/ 1410650 h 4193747"/>
              <a:gd name="connsiteX45" fmla="*/ 3444011 w 4198158"/>
              <a:gd name="connsiteY45" fmla="*/ 3334963 h 4193747"/>
              <a:gd name="connsiteX46" fmla="*/ 1439163 w 4198158"/>
              <a:gd name="connsiteY46" fmla="*/ 3862388 h 4193747"/>
              <a:gd name="connsiteX47" fmla="*/ 1436503 w 4198158"/>
              <a:gd name="connsiteY47" fmla="*/ 3858391 h 4193747"/>
              <a:gd name="connsiteX48" fmla="*/ 1073973 w 4198158"/>
              <a:gd name="connsiteY48" fmla="*/ 2399487 h 4193747"/>
              <a:gd name="connsiteX49" fmla="*/ 839119 w 4198158"/>
              <a:gd name="connsiteY49" fmla="*/ 2133690 h 4193747"/>
              <a:gd name="connsiteX50" fmla="*/ 1942305 w 4198158"/>
              <a:gd name="connsiteY50" fmla="*/ 930781 h 4193747"/>
              <a:gd name="connsiteX51" fmla="*/ 2010133 w 4198158"/>
              <a:gd name="connsiteY51" fmla="*/ 927848 h 4193747"/>
              <a:gd name="connsiteX52" fmla="*/ 2151651 w 4198158"/>
              <a:gd name="connsiteY52" fmla="*/ 1057633 h 4193747"/>
              <a:gd name="connsiteX53" fmla="*/ 2154584 w 4198158"/>
              <a:gd name="connsiteY53" fmla="*/ 1125461 h 4193747"/>
              <a:gd name="connsiteX54" fmla="*/ 1051397 w 4198158"/>
              <a:gd name="connsiteY54" fmla="*/ 2328370 h 4193747"/>
              <a:gd name="connsiteX55" fmla="*/ 983570 w 4198158"/>
              <a:gd name="connsiteY55" fmla="*/ 2331303 h 4193747"/>
              <a:gd name="connsiteX56" fmla="*/ 842052 w 4198158"/>
              <a:gd name="connsiteY56" fmla="*/ 2201517 h 4193747"/>
              <a:gd name="connsiteX57" fmla="*/ 839119 w 4198158"/>
              <a:gd name="connsiteY57" fmla="*/ 2133690 h 4193747"/>
              <a:gd name="connsiteX58" fmla="*/ 603415 w 4198158"/>
              <a:gd name="connsiteY58" fmla="*/ 645162 h 4193747"/>
              <a:gd name="connsiteX59" fmla="*/ 1225392 w 4198158"/>
              <a:gd name="connsiteY59" fmla="*/ 549012 h 4193747"/>
              <a:gd name="connsiteX60" fmla="*/ 1402101 w 4198158"/>
              <a:gd name="connsiteY60" fmla="*/ 46615 h 4193747"/>
              <a:gd name="connsiteX61" fmla="*/ 1840158 w 4198158"/>
              <a:gd name="connsiteY61" fmla="*/ 171264 h 4193747"/>
              <a:gd name="connsiteX62" fmla="*/ 1864975 w 4198158"/>
              <a:gd name="connsiteY62" fmla="*/ 880381 h 4193747"/>
              <a:gd name="connsiteX63" fmla="*/ 825693 w 4198158"/>
              <a:gd name="connsiteY63" fmla="*/ 2041794 h 4193747"/>
              <a:gd name="connsiteX64" fmla="*/ 106928 w 4198158"/>
              <a:gd name="connsiteY64" fmla="*/ 2070765 h 4193747"/>
              <a:gd name="connsiteX65" fmla="*/ 427377 w 4198158"/>
              <a:gd name="connsiteY65" fmla="*/ 1440109 h 4193747"/>
              <a:gd name="connsiteX66" fmla="*/ 603415 w 4198158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498676 h 4150578"/>
              <a:gd name="connsiteX1" fmla="*/ 2785542 w 4218987"/>
              <a:gd name="connsiteY1" fmla="*/ 2459797 h 4150578"/>
              <a:gd name="connsiteX2" fmla="*/ 2903529 w 4218987"/>
              <a:gd name="connsiteY2" fmla="*/ 2493950 h 4150578"/>
              <a:gd name="connsiteX3" fmla="*/ 2958558 w 4218987"/>
              <a:gd name="connsiteY3" fmla="*/ 2681277 h 4150578"/>
              <a:gd name="connsiteX4" fmla="*/ 2951347 w 4218987"/>
              <a:gd name="connsiteY4" fmla="*/ 2704450 h 4150578"/>
              <a:gd name="connsiteX5" fmla="*/ 2726972 w 4218987"/>
              <a:gd name="connsiteY5" fmla="*/ 2498676 h 4150578"/>
              <a:gd name="connsiteX6" fmla="*/ 2187259 w 4218987"/>
              <a:gd name="connsiteY6" fmla="*/ 2245168 h 4150578"/>
              <a:gd name="connsiteX7" fmla="*/ 2388933 w 4218987"/>
              <a:gd name="connsiteY7" fmla="*/ 2430124 h 4150578"/>
              <a:gd name="connsiteX8" fmla="*/ 2386834 w 4218987"/>
              <a:gd name="connsiteY8" fmla="*/ 2430655 h 4150578"/>
              <a:gd name="connsiteX9" fmla="*/ 2230026 w 4218987"/>
              <a:gd name="connsiteY9" fmla="*/ 2385639 h 4150578"/>
              <a:gd name="connsiteX10" fmla="*/ 2228909 w 4218987"/>
              <a:gd name="connsiteY10" fmla="*/ 2386964 h 4150578"/>
              <a:gd name="connsiteX11" fmla="*/ 2187259 w 4218987"/>
              <a:gd name="connsiteY11" fmla="*/ 2245168 h 4150578"/>
              <a:gd name="connsiteX12" fmla="*/ 1934983 w 4218987"/>
              <a:gd name="connsiteY12" fmla="*/ 2013806 h 4150578"/>
              <a:gd name="connsiteX13" fmla="*/ 1993087 w 4218987"/>
              <a:gd name="connsiteY13" fmla="*/ 2067093 h 4150578"/>
              <a:gd name="connsiteX14" fmla="*/ 1941766 w 4218987"/>
              <a:gd name="connsiteY14" fmla="*/ 2174058 h 4150578"/>
              <a:gd name="connsiteX15" fmla="*/ 2068585 w 4218987"/>
              <a:gd name="connsiteY15" fmla="*/ 2576938 h 4150578"/>
              <a:gd name="connsiteX16" fmla="*/ 2416619 w 4218987"/>
              <a:gd name="connsiteY16" fmla="*/ 2679216 h 4150578"/>
              <a:gd name="connsiteX17" fmla="*/ 2589184 w 4218987"/>
              <a:gd name="connsiteY17" fmla="*/ 2613773 h 4150578"/>
              <a:gd name="connsiteX18" fmla="*/ 2819784 w 4218987"/>
              <a:gd name="connsiteY18" fmla="*/ 2825256 h 4150578"/>
              <a:gd name="connsiteX19" fmla="*/ 2627084 w 4218987"/>
              <a:gd name="connsiteY19" fmla="*/ 2774255 h 4150578"/>
              <a:gd name="connsiteX20" fmla="*/ 2434618 w 4218987"/>
              <a:gd name="connsiteY20" fmla="*/ 2965151 h 4150578"/>
              <a:gd name="connsiteX21" fmla="*/ 2893365 w 4218987"/>
              <a:gd name="connsiteY21" fmla="*/ 3086211 h 4150578"/>
              <a:gd name="connsiteX22" fmla="*/ 3032143 w 4218987"/>
              <a:gd name="connsiteY22" fmla="*/ 3020010 h 4150578"/>
              <a:gd name="connsiteX23" fmla="*/ 3090634 w 4218987"/>
              <a:gd name="connsiteY23" fmla="*/ 3073652 h 4150578"/>
              <a:gd name="connsiteX24" fmla="*/ 3210914 w 4218987"/>
              <a:gd name="connsiteY24" fmla="*/ 2942499 h 4150578"/>
              <a:gd name="connsiteX25" fmla="*/ 3156792 w 4218987"/>
              <a:gd name="connsiteY25" fmla="*/ 2892863 h 4150578"/>
              <a:gd name="connsiteX26" fmla="*/ 3222229 w 4218987"/>
              <a:gd name="connsiteY26" fmla="*/ 2744225 h 4150578"/>
              <a:gd name="connsiteX27" fmla="*/ 3089478 w 4218987"/>
              <a:gd name="connsiteY27" fmla="*/ 2297026 h 4150578"/>
              <a:gd name="connsiteX28" fmla="*/ 3090209 w 4218987"/>
              <a:gd name="connsiteY28" fmla="*/ 2296170 h 4150578"/>
              <a:gd name="connsiteX29" fmla="*/ 3085067 w 4218987"/>
              <a:gd name="connsiteY29" fmla="*/ 2292396 h 4150578"/>
              <a:gd name="connsiteX30" fmla="*/ 3083320 w 4218987"/>
              <a:gd name="connsiteY30" fmla="*/ 2290563 h 4150578"/>
              <a:gd name="connsiteX31" fmla="*/ 3083018 w 4218987"/>
              <a:gd name="connsiteY31" fmla="*/ 2290892 h 4150578"/>
              <a:gd name="connsiteX32" fmla="*/ 2744891 w 4218987"/>
              <a:gd name="connsiteY32" fmla="*/ 2204071 h 4150578"/>
              <a:gd name="connsiteX33" fmla="*/ 2538260 w 4218987"/>
              <a:gd name="connsiteY33" fmla="*/ 2325609 h 4150578"/>
              <a:gd name="connsiteX34" fmla="*/ 2299616 w 4218987"/>
              <a:gd name="connsiteY34" fmla="*/ 2106748 h 4150578"/>
              <a:gd name="connsiteX35" fmla="*/ 2313553 w 4218987"/>
              <a:gd name="connsiteY35" fmla="*/ 2100734 h 4150578"/>
              <a:gd name="connsiteX36" fmla="*/ 2487357 w 4218987"/>
              <a:gd name="connsiteY36" fmla="*/ 2146600 h 4150578"/>
              <a:gd name="connsiteX37" fmla="*/ 2660620 w 4218987"/>
              <a:gd name="connsiteY37" fmla="*/ 1974751 h 4150578"/>
              <a:gd name="connsiteX38" fmla="*/ 2247647 w 4218987"/>
              <a:gd name="connsiteY38" fmla="*/ 1865770 h 4150578"/>
              <a:gd name="connsiteX39" fmla="*/ 2110842 w 4218987"/>
              <a:gd name="connsiteY39" fmla="*/ 1933624 h 4150578"/>
              <a:gd name="connsiteX40" fmla="*/ 2055263 w 4218987"/>
              <a:gd name="connsiteY40" fmla="*/ 1882653 h 4150578"/>
              <a:gd name="connsiteX41" fmla="*/ 1934983 w 4218987"/>
              <a:gd name="connsiteY41" fmla="*/ 2013806 h 4150578"/>
              <a:gd name="connsiteX42" fmla="*/ 1094802 w 4218987"/>
              <a:gd name="connsiteY42" fmla="*/ 2356318 h 4150578"/>
              <a:gd name="connsiteX43" fmla="*/ 2274949 w 4218987"/>
              <a:gd name="connsiteY43" fmla="*/ 1078543 h 4150578"/>
              <a:gd name="connsiteX44" fmla="*/ 3845776 w 4218987"/>
              <a:gd name="connsiteY44" fmla="*/ 1367481 h 4150578"/>
              <a:gd name="connsiteX45" fmla="*/ 3464840 w 4218987"/>
              <a:gd name="connsiteY45" fmla="*/ 3291794 h 4150578"/>
              <a:gd name="connsiteX46" fmla="*/ 1459992 w 4218987"/>
              <a:gd name="connsiteY46" fmla="*/ 3819219 h 4150578"/>
              <a:gd name="connsiteX47" fmla="*/ 1457332 w 4218987"/>
              <a:gd name="connsiteY47" fmla="*/ 3815222 h 4150578"/>
              <a:gd name="connsiteX48" fmla="*/ 1094802 w 4218987"/>
              <a:gd name="connsiteY48" fmla="*/ 2356318 h 4150578"/>
              <a:gd name="connsiteX49" fmla="*/ 859948 w 4218987"/>
              <a:gd name="connsiteY49" fmla="*/ 2090521 h 4150578"/>
              <a:gd name="connsiteX50" fmla="*/ 1963134 w 4218987"/>
              <a:gd name="connsiteY50" fmla="*/ 887612 h 4150578"/>
              <a:gd name="connsiteX51" fmla="*/ 2030962 w 4218987"/>
              <a:gd name="connsiteY51" fmla="*/ 884679 h 4150578"/>
              <a:gd name="connsiteX52" fmla="*/ 2172480 w 4218987"/>
              <a:gd name="connsiteY52" fmla="*/ 1014464 h 4150578"/>
              <a:gd name="connsiteX53" fmla="*/ 2175413 w 4218987"/>
              <a:gd name="connsiteY53" fmla="*/ 1082292 h 4150578"/>
              <a:gd name="connsiteX54" fmla="*/ 1072226 w 4218987"/>
              <a:gd name="connsiteY54" fmla="*/ 2285201 h 4150578"/>
              <a:gd name="connsiteX55" fmla="*/ 1004399 w 4218987"/>
              <a:gd name="connsiteY55" fmla="*/ 2288134 h 4150578"/>
              <a:gd name="connsiteX56" fmla="*/ 862881 w 4218987"/>
              <a:gd name="connsiteY56" fmla="*/ 2158348 h 4150578"/>
              <a:gd name="connsiteX57" fmla="*/ 859948 w 4218987"/>
              <a:gd name="connsiteY57" fmla="*/ 2090521 h 4150578"/>
              <a:gd name="connsiteX58" fmla="*/ 624244 w 4218987"/>
              <a:gd name="connsiteY58" fmla="*/ 601993 h 4150578"/>
              <a:gd name="connsiteX59" fmla="*/ 1246221 w 4218987"/>
              <a:gd name="connsiteY59" fmla="*/ 505843 h 4150578"/>
              <a:gd name="connsiteX60" fmla="*/ 1422930 w 4218987"/>
              <a:gd name="connsiteY60" fmla="*/ 3446 h 4150578"/>
              <a:gd name="connsiteX61" fmla="*/ 1885804 w 4218987"/>
              <a:gd name="connsiteY61" fmla="*/ 837212 h 4150578"/>
              <a:gd name="connsiteX62" fmla="*/ 846522 w 4218987"/>
              <a:gd name="connsiteY62" fmla="*/ 1998625 h 4150578"/>
              <a:gd name="connsiteX63" fmla="*/ 127757 w 4218987"/>
              <a:gd name="connsiteY63" fmla="*/ 2027596 h 4150578"/>
              <a:gd name="connsiteX64" fmla="*/ 448206 w 4218987"/>
              <a:gd name="connsiteY64" fmla="*/ 1396940 h 4150578"/>
              <a:gd name="connsiteX65" fmla="*/ 624244 w 4218987"/>
              <a:gd name="connsiteY65" fmla="*/ 601993 h 4150578"/>
              <a:gd name="connsiteX0" fmla="*/ 2726972 w 4218987"/>
              <a:gd name="connsiteY0" fmla="*/ 2657094 h 4308996"/>
              <a:gd name="connsiteX1" fmla="*/ 2785542 w 4218987"/>
              <a:gd name="connsiteY1" fmla="*/ 2618215 h 4308996"/>
              <a:gd name="connsiteX2" fmla="*/ 2903529 w 4218987"/>
              <a:gd name="connsiteY2" fmla="*/ 2652368 h 4308996"/>
              <a:gd name="connsiteX3" fmla="*/ 2958558 w 4218987"/>
              <a:gd name="connsiteY3" fmla="*/ 2839695 h 4308996"/>
              <a:gd name="connsiteX4" fmla="*/ 2951347 w 4218987"/>
              <a:gd name="connsiteY4" fmla="*/ 2862868 h 4308996"/>
              <a:gd name="connsiteX5" fmla="*/ 2726972 w 4218987"/>
              <a:gd name="connsiteY5" fmla="*/ 2657094 h 4308996"/>
              <a:gd name="connsiteX6" fmla="*/ 2187259 w 4218987"/>
              <a:gd name="connsiteY6" fmla="*/ 2403586 h 4308996"/>
              <a:gd name="connsiteX7" fmla="*/ 2388933 w 4218987"/>
              <a:gd name="connsiteY7" fmla="*/ 2588542 h 4308996"/>
              <a:gd name="connsiteX8" fmla="*/ 2386834 w 4218987"/>
              <a:gd name="connsiteY8" fmla="*/ 2589073 h 4308996"/>
              <a:gd name="connsiteX9" fmla="*/ 2230026 w 4218987"/>
              <a:gd name="connsiteY9" fmla="*/ 2544057 h 4308996"/>
              <a:gd name="connsiteX10" fmla="*/ 2228909 w 4218987"/>
              <a:gd name="connsiteY10" fmla="*/ 2545382 h 4308996"/>
              <a:gd name="connsiteX11" fmla="*/ 2187259 w 4218987"/>
              <a:gd name="connsiteY11" fmla="*/ 2403586 h 4308996"/>
              <a:gd name="connsiteX12" fmla="*/ 1934983 w 4218987"/>
              <a:gd name="connsiteY12" fmla="*/ 2172224 h 4308996"/>
              <a:gd name="connsiteX13" fmla="*/ 1993087 w 4218987"/>
              <a:gd name="connsiteY13" fmla="*/ 2225511 h 4308996"/>
              <a:gd name="connsiteX14" fmla="*/ 1941766 w 4218987"/>
              <a:gd name="connsiteY14" fmla="*/ 2332476 h 4308996"/>
              <a:gd name="connsiteX15" fmla="*/ 2068585 w 4218987"/>
              <a:gd name="connsiteY15" fmla="*/ 2735356 h 4308996"/>
              <a:gd name="connsiteX16" fmla="*/ 2416619 w 4218987"/>
              <a:gd name="connsiteY16" fmla="*/ 2837634 h 4308996"/>
              <a:gd name="connsiteX17" fmla="*/ 2589184 w 4218987"/>
              <a:gd name="connsiteY17" fmla="*/ 2772191 h 4308996"/>
              <a:gd name="connsiteX18" fmla="*/ 2819784 w 4218987"/>
              <a:gd name="connsiteY18" fmla="*/ 2983674 h 4308996"/>
              <a:gd name="connsiteX19" fmla="*/ 2627084 w 4218987"/>
              <a:gd name="connsiteY19" fmla="*/ 2932673 h 4308996"/>
              <a:gd name="connsiteX20" fmla="*/ 2434618 w 4218987"/>
              <a:gd name="connsiteY20" fmla="*/ 3123569 h 4308996"/>
              <a:gd name="connsiteX21" fmla="*/ 2893365 w 4218987"/>
              <a:gd name="connsiteY21" fmla="*/ 3244629 h 4308996"/>
              <a:gd name="connsiteX22" fmla="*/ 3032143 w 4218987"/>
              <a:gd name="connsiteY22" fmla="*/ 3178428 h 4308996"/>
              <a:gd name="connsiteX23" fmla="*/ 3090634 w 4218987"/>
              <a:gd name="connsiteY23" fmla="*/ 3232070 h 4308996"/>
              <a:gd name="connsiteX24" fmla="*/ 3210914 w 4218987"/>
              <a:gd name="connsiteY24" fmla="*/ 3100917 h 4308996"/>
              <a:gd name="connsiteX25" fmla="*/ 3156792 w 4218987"/>
              <a:gd name="connsiteY25" fmla="*/ 3051281 h 4308996"/>
              <a:gd name="connsiteX26" fmla="*/ 3222229 w 4218987"/>
              <a:gd name="connsiteY26" fmla="*/ 2902643 h 4308996"/>
              <a:gd name="connsiteX27" fmla="*/ 3089478 w 4218987"/>
              <a:gd name="connsiteY27" fmla="*/ 2455444 h 4308996"/>
              <a:gd name="connsiteX28" fmla="*/ 3090209 w 4218987"/>
              <a:gd name="connsiteY28" fmla="*/ 2454588 h 4308996"/>
              <a:gd name="connsiteX29" fmla="*/ 3085067 w 4218987"/>
              <a:gd name="connsiteY29" fmla="*/ 2450814 h 4308996"/>
              <a:gd name="connsiteX30" fmla="*/ 3083320 w 4218987"/>
              <a:gd name="connsiteY30" fmla="*/ 2448981 h 4308996"/>
              <a:gd name="connsiteX31" fmla="*/ 3083018 w 4218987"/>
              <a:gd name="connsiteY31" fmla="*/ 2449310 h 4308996"/>
              <a:gd name="connsiteX32" fmla="*/ 2744891 w 4218987"/>
              <a:gd name="connsiteY32" fmla="*/ 2362489 h 4308996"/>
              <a:gd name="connsiteX33" fmla="*/ 2538260 w 4218987"/>
              <a:gd name="connsiteY33" fmla="*/ 2484027 h 4308996"/>
              <a:gd name="connsiteX34" fmla="*/ 2299616 w 4218987"/>
              <a:gd name="connsiteY34" fmla="*/ 2265166 h 4308996"/>
              <a:gd name="connsiteX35" fmla="*/ 2313553 w 4218987"/>
              <a:gd name="connsiteY35" fmla="*/ 2259152 h 4308996"/>
              <a:gd name="connsiteX36" fmla="*/ 2487357 w 4218987"/>
              <a:gd name="connsiteY36" fmla="*/ 2305018 h 4308996"/>
              <a:gd name="connsiteX37" fmla="*/ 2660620 w 4218987"/>
              <a:gd name="connsiteY37" fmla="*/ 2133169 h 4308996"/>
              <a:gd name="connsiteX38" fmla="*/ 2247647 w 4218987"/>
              <a:gd name="connsiteY38" fmla="*/ 2024188 h 4308996"/>
              <a:gd name="connsiteX39" fmla="*/ 2110842 w 4218987"/>
              <a:gd name="connsiteY39" fmla="*/ 2092042 h 4308996"/>
              <a:gd name="connsiteX40" fmla="*/ 2055263 w 4218987"/>
              <a:gd name="connsiteY40" fmla="*/ 2041071 h 4308996"/>
              <a:gd name="connsiteX41" fmla="*/ 1934983 w 4218987"/>
              <a:gd name="connsiteY41" fmla="*/ 2172224 h 4308996"/>
              <a:gd name="connsiteX42" fmla="*/ 1094802 w 4218987"/>
              <a:gd name="connsiteY42" fmla="*/ 2514736 h 4308996"/>
              <a:gd name="connsiteX43" fmla="*/ 2274949 w 4218987"/>
              <a:gd name="connsiteY43" fmla="*/ 1236961 h 4308996"/>
              <a:gd name="connsiteX44" fmla="*/ 3845776 w 4218987"/>
              <a:gd name="connsiteY44" fmla="*/ 1525899 h 4308996"/>
              <a:gd name="connsiteX45" fmla="*/ 3464840 w 4218987"/>
              <a:gd name="connsiteY45" fmla="*/ 3450212 h 4308996"/>
              <a:gd name="connsiteX46" fmla="*/ 1459992 w 4218987"/>
              <a:gd name="connsiteY46" fmla="*/ 3977637 h 4308996"/>
              <a:gd name="connsiteX47" fmla="*/ 1457332 w 4218987"/>
              <a:gd name="connsiteY47" fmla="*/ 3973640 h 4308996"/>
              <a:gd name="connsiteX48" fmla="*/ 1094802 w 4218987"/>
              <a:gd name="connsiteY48" fmla="*/ 2514736 h 4308996"/>
              <a:gd name="connsiteX49" fmla="*/ 859948 w 4218987"/>
              <a:gd name="connsiteY49" fmla="*/ 2248939 h 4308996"/>
              <a:gd name="connsiteX50" fmla="*/ 1963134 w 4218987"/>
              <a:gd name="connsiteY50" fmla="*/ 1046030 h 4308996"/>
              <a:gd name="connsiteX51" fmla="*/ 2030962 w 4218987"/>
              <a:gd name="connsiteY51" fmla="*/ 1043097 h 4308996"/>
              <a:gd name="connsiteX52" fmla="*/ 2172480 w 4218987"/>
              <a:gd name="connsiteY52" fmla="*/ 1172882 h 4308996"/>
              <a:gd name="connsiteX53" fmla="*/ 2175413 w 4218987"/>
              <a:gd name="connsiteY53" fmla="*/ 1240710 h 4308996"/>
              <a:gd name="connsiteX54" fmla="*/ 1072226 w 4218987"/>
              <a:gd name="connsiteY54" fmla="*/ 2443619 h 4308996"/>
              <a:gd name="connsiteX55" fmla="*/ 1004399 w 4218987"/>
              <a:gd name="connsiteY55" fmla="*/ 2446552 h 4308996"/>
              <a:gd name="connsiteX56" fmla="*/ 862881 w 4218987"/>
              <a:gd name="connsiteY56" fmla="*/ 2316766 h 4308996"/>
              <a:gd name="connsiteX57" fmla="*/ 859948 w 4218987"/>
              <a:gd name="connsiteY57" fmla="*/ 2248939 h 4308996"/>
              <a:gd name="connsiteX58" fmla="*/ 624244 w 4218987"/>
              <a:gd name="connsiteY58" fmla="*/ 760411 h 4308996"/>
              <a:gd name="connsiteX59" fmla="*/ 1246221 w 4218987"/>
              <a:gd name="connsiteY59" fmla="*/ 664261 h 4308996"/>
              <a:gd name="connsiteX60" fmla="*/ 1422930 w 4218987"/>
              <a:gd name="connsiteY60" fmla="*/ 161864 h 4308996"/>
              <a:gd name="connsiteX61" fmla="*/ 1885804 w 4218987"/>
              <a:gd name="connsiteY61" fmla="*/ 995630 h 4308996"/>
              <a:gd name="connsiteX62" fmla="*/ 846522 w 4218987"/>
              <a:gd name="connsiteY62" fmla="*/ 2157043 h 4308996"/>
              <a:gd name="connsiteX63" fmla="*/ 127757 w 4218987"/>
              <a:gd name="connsiteY63" fmla="*/ 2186014 h 4308996"/>
              <a:gd name="connsiteX64" fmla="*/ 448206 w 4218987"/>
              <a:gd name="connsiteY64" fmla="*/ 1555358 h 4308996"/>
              <a:gd name="connsiteX65" fmla="*/ 624244 w 4218987"/>
              <a:gd name="connsiteY65" fmla="*/ 760411 h 4308996"/>
              <a:gd name="connsiteX0" fmla="*/ 2726972 w 4218987"/>
              <a:gd name="connsiteY0" fmla="*/ 2714720 h 4366622"/>
              <a:gd name="connsiteX1" fmla="*/ 2785542 w 4218987"/>
              <a:gd name="connsiteY1" fmla="*/ 2675841 h 4366622"/>
              <a:gd name="connsiteX2" fmla="*/ 2903529 w 4218987"/>
              <a:gd name="connsiteY2" fmla="*/ 2709994 h 4366622"/>
              <a:gd name="connsiteX3" fmla="*/ 2958558 w 4218987"/>
              <a:gd name="connsiteY3" fmla="*/ 2897321 h 4366622"/>
              <a:gd name="connsiteX4" fmla="*/ 2951347 w 4218987"/>
              <a:gd name="connsiteY4" fmla="*/ 2920494 h 4366622"/>
              <a:gd name="connsiteX5" fmla="*/ 2726972 w 4218987"/>
              <a:gd name="connsiteY5" fmla="*/ 2714720 h 4366622"/>
              <a:gd name="connsiteX6" fmla="*/ 2187259 w 4218987"/>
              <a:gd name="connsiteY6" fmla="*/ 2461212 h 4366622"/>
              <a:gd name="connsiteX7" fmla="*/ 2388933 w 4218987"/>
              <a:gd name="connsiteY7" fmla="*/ 2646168 h 4366622"/>
              <a:gd name="connsiteX8" fmla="*/ 2386834 w 4218987"/>
              <a:gd name="connsiteY8" fmla="*/ 2646699 h 4366622"/>
              <a:gd name="connsiteX9" fmla="*/ 2230026 w 4218987"/>
              <a:gd name="connsiteY9" fmla="*/ 2601683 h 4366622"/>
              <a:gd name="connsiteX10" fmla="*/ 2228909 w 4218987"/>
              <a:gd name="connsiteY10" fmla="*/ 2603008 h 4366622"/>
              <a:gd name="connsiteX11" fmla="*/ 2187259 w 4218987"/>
              <a:gd name="connsiteY11" fmla="*/ 2461212 h 4366622"/>
              <a:gd name="connsiteX12" fmla="*/ 1934983 w 4218987"/>
              <a:gd name="connsiteY12" fmla="*/ 2229850 h 4366622"/>
              <a:gd name="connsiteX13" fmla="*/ 1993087 w 4218987"/>
              <a:gd name="connsiteY13" fmla="*/ 2283137 h 4366622"/>
              <a:gd name="connsiteX14" fmla="*/ 1941766 w 4218987"/>
              <a:gd name="connsiteY14" fmla="*/ 2390102 h 4366622"/>
              <a:gd name="connsiteX15" fmla="*/ 2068585 w 4218987"/>
              <a:gd name="connsiteY15" fmla="*/ 2792982 h 4366622"/>
              <a:gd name="connsiteX16" fmla="*/ 2416619 w 4218987"/>
              <a:gd name="connsiteY16" fmla="*/ 2895260 h 4366622"/>
              <a:gd name="connsiteX17" fmla="*/ 2589184 w 4218987"/>
              <a:gd name="connsiteY17" fmla="*/ 2829817 h 4366622"/>
              <a:gd name="connsiteX18" fmla="*/ 2819784 w 4218987"/>
              <a:gd name="connsiteY18" fmla="*/ 3041300 h 4366622"/>
              <a:gd name="connsiteX19" fmla="*/ 2627084 w 4218987"/>
              <a:gd name="connsiteY19" fmla="*/ 2990299 h 4366622"/>
              <a:gd name="connsiteX20" fmla="*/ 2434618 w 4218987"/>
              <a:gd name="connsiteY20" fmla="*/ 3181195 h 4366622"/>
              <a:gd name="connsiteX21" fmla="*/ 2893365 w 4218987"/>
              <a:gd name="connsiteY21" fmla="*/ 3302255 h 4366622"/>
              <a:gd name="connsiteX22" fmla="*/ 3032143 w 4218987"/>
              <a:gd name="connsiteY22" fmla="*/ 3236054 h 4366622"/>
              <a:gd name="connsiteX23" fmla="*/ 3090634 w 4218987"/>
              <a:gd name="connsiteY23" fmla="*/ 3289696 h 4366622"/>
              <a:gd name="connsiteX24" fmla="*/ 3210914 w 4218987"/>
              <a:gd name="connsiteY24" fmla="*/ 3158543 h 4366622"/>
              <a:gd name="connsiteX25" fmla="*/ 3156792 w 4218987"/>
              <a:gd name="connsiteY25" fmla="*/ 3108907 h 4366622"/>
              <a:gd name="connsiteX26" fmla="*/ 3222229 w 4218987"/>
              <a:gd name="connsiteY26" fmla="*/ 2960269 h 4366622"/>
              <a:gd name="connsiteX27" fmla="*/ 3089478 w 4218987"/>
              <a:gd name="connsiteY27" fmla="*/ 2513070 h 4366622"/>
              <a:gd name="connsiteX28" fmla="*/ 3090209 w 4218987"/>
              <a:gd name="connsiteY28" fmla="*/ 2512214 h 4366622"/>
              <a:gd name="connsiteX29" fmla="*/ 3085067 w 4218987"/>
              <a:gd name="connsiteY29" fmla="*/ 2508440 h 4366622"/>
              <a:gd name="connsiteX30" fmla="*/ 3083320 w 4218987"/>
              <a:gd name="connsiteY30" fmla="*/ 2506607 h 4366622"/>
              <a:gd name="connsiteX31" fmla="*/ 3083018 w 4218987"/>
              <a:gd name="connsiteY31" fmla="*/ 2506936 h 4366622"/>
              <a:gd name="connsiteX32" fmla="*/ 2744891 w 4218987"/>
              <a:gd name="connsiteY32" fmla="*/ 2420115 h 4366622"/>
              <a:gd name="connsiteX33" fmla="*/ 2538260 w 4218987"/>
              <a:gd name="connsiteY33" fmla="*/ 2541653 h 4366622"/>
              <a:gd name="connsiteX34" fmla="*/ 2299616 w 4218987"/>
              <a:gd name="connsiteY34" fmla="*/ 2322792 h 4366622"/>
              <a:gd name="connsiteX35" fmla="*/ 2313553 w 4218987"/>
              <a:gd name="connsiteY35" fmla="*/ 2316778 h 4366622"/>
              <a:gd name="connsiteX36" fmla="*/ 2487357 w 4218987"/>
              <a:gd name="connsiteY36" fmla="*/ 2362644 h 4366622"/>
              <a:gd name="connsiteX37" fmla="*/ 2660620 w 4218987"/>
              <a:gd name="connsiteY37" fmla="*/ 2190795 h 4366622"/>
              <a:gd name="connsiteX38" fmla="*/ 2247647 w 4218987"/>
              <a:gd name="connsiteY38" fmla="*/ 2081814 h 4366622"/>
              <a:gd name="connsiteX39" fmla="*/ 2110842 w 4218987"/>
              <a:gd name="connsiteY39" fmla="*/ 2149668 h 4366622"/>
              <a:gd name="connsiteX40" fmla="*/ 2055263 w 4218987"/>
              <a:gd name="connsiteY40" fmla="*/ 2098697 h 4366622"/>
              <a:gd name="connsiteX41" fmla="*/ 1934983 w 4218987"/>
              <a:gd name="connsiteY41" fmla="*/ 2229850 h 4366622"/>
              <a:gd name="connsiteX42" fmla="*/ 1094802 w 4218987"/>
              <a:gd name="connsiteY42" fmla="*/ 2572362 h 4366622"/>
              <a:gd name="connsiteX43" fmla="*/ 2274949 w 4218987"/>
              <a:gd name="connsiteY43" fmla="*/ 1294587 h 4366622"/>
              <a:gd name="connsiteX44" fmla="*/ 3845776 w 4218987"/>
              <a:gd name="connsiteY44" fmla="*/ 1583525 h 4366622"/>
              <a:gd name="connsiteX45" fmla="*/ 3464840 w 4218987"/>
              <a:gd name="connsiteY45" fmla="*/ 3507838 h 4366622"/>
              <a:gd name="connsiteX46" fmla="*/ 1459992 w 4218987"/>
              <a:gd name="connsiteY46" fmla="*/ 4035263 h 4366622"/>
              <a:gd name="connsiteX47" fmla="*/ 1457332 w 4218987"/>
              <a:gd name="connsiteY47" fmla="*/ 4031266 h 4366622"/>
              <a:gd name="connsiteX48" fmla="*/ 1094802 w 4218987"/>
              <a:gd name="connsiteY48" fmla="*/ 2572362 h 4366622"/>
              <a:gd name="connsiteX49" fmla="*/ 859948 w 4218987"/>
              <a:gd name="connsiteY49" fmla="*/ 2306565 h 4366622"/>
              <a:gd name="connsiteX50" fmla="*/ 1963134 w 4218987"/>
              <a:gd name="connsiteY50" fmla="*/ 1103656 h 4366622"/>
              <a:gd name="connsiteX51" fmla="*/ 2030962 w 4218987"/>
              <a:gd name="connsiteY51" fmla="*/ 1100723 h 4366622"/>
              <a:gd name="connsiteX52" fmla="*/ 2172480 w 4218987"/>
              <a:gd name="connsiteY52" fmla="*/ 1230508 h 4366622"/>
              <a:gd name="connsiteX53" fmla="*/ 2175413 w 4218987"/>
              <a:gd name="connsiteY53" fmla="*/ 1298336 h 4366622"/>
              <a:gd name="connsiteX54" fmla="*/ 1072226 w 4218987"/>
              <a:gd name="connsiteY54" fmla="*/ 2501245 h 4366622"/>
              <a:gd name="connsiteX55" fmla="*/ 1004399 w 4218987"/>
              <a:gd name="connsiteY55" fmla="*/ 2504178 h 4366622"/>
              <a:gd name="connsiteX56" fmla="*/ 862881 w 4218987"/>
              <a:gd name="connsiteY56" fmla="*/ 2374392 h 4366622"/>
              <a:gd name="connsiteX57" fmla="*/ 859948 w 4218987"/>
              <a:gd name="connsiteY57" fmla="*/ 2306565 h 4366622"/>
              <a:gd name="connsiteX58" fmla="*/ 624244 w 4218987"/>
              <a:gd name="connsiteY58" fmla="*/ 818037 h 4366622"/>
              <a:gd name="connsiteX59" fmla="*/ 1246221 w 4218987"/>
              <a:gd name="connsiteY59" fmla="*/ 721887 h 4366622"/>
              <a:gd name="connsiteX60" fmla="*/ 1422930 w 4218987"/>
              <a:gd name="connsiteY60" fmla="*/ 219490 h 4366622"/>
              <a:gd name="connsiteX61" fmla="*/ 1885804 w 4218987"/>
              <a:gd name="connsiteY61" fmla="*/ 1053256 h 4366622"/>
              <a:gd name="connsiteX62" fmla="*/ 846522 w 4218987"/>
              <a:gd name="connsiteY62" fmla="*/ 2214669 h 4366622"/>
              <a:gd name="connsiteX63" fmla="*/ 127757 w 4218987"/>
              <a:gd name="connsiteY63" fmla="*/ 2243640 h 4366622"/>
              <a:gd name="connsiteX64" fmla="*/ 448206 w 4218987"/>
              <a:gd name="connsiteY64" fmla="*/ 1612984 h 4366622"/>
              <a:gd name="connsiteX65" fmla="*/ 624244 w 4218987"/>
              <a:gd name="connsiteY65" fmla="*/ 818037 h 4366622"/>
              <a:gd name="connsiteX0" fmla="*/ 2726972 w 4218987"/>
              <a:gd name="connsiteY0" fmla="*/ 2679961 h 4331863"/>
              <a:gd name="connsiteX1" fmla="*/ 2785542 w 4218987"/>
              <a:gd name="connsiteY1" fmla="*/ 2641082 h 4331863"/>
              <a:gd name="connsiteX2" fmla="*/ 2903529 w 4218987"/>
              <a:gd name="connsiteY2" fmla="*/ 2675235 h 4331863"/>
              <a:gd name="connsiteX3" fmla="*/ 2958558 w 4218987"/>
              <a:gd name="connsiteY3" fmla="*/ 2862562 h 4331863"/>
              <a:gd name="connsiteX4" fmla="*/ 2951347 w 4218987"/>
              <a:gd name="connsiteY4" fmla="*/ 2885735 h 4331863"/>
              <a:gd name="connsiteX5" fmla="*/ 2726972 w 4218987"/>
              <a:gd name="connsiteY5" fmla="*/ 2679961 h 4331863"/>
              <a:gd name="connsiteX6" fmla="*/ 2187259 w 4218987"/>
              <a:gd name="connsiteY6" fmla="*/ 2426453 h 4331863"/>
              <a:gd name="connsiteX7" fmla="*/ 2388933 w 4218987"/>
              <a:gd name="connsiteY7" fmla="*/ 2611409 h 4331863"/>
              <a:gd name="connsiteX8" fmla="*/ 2386834 w 4218987"/>
              <a:gd name="connsiteY8" fmla="*/ 2611940 h 4331863"/>
              <a:gd name="connsiteX9" fmla="*/ 2230026 w 4218987"/>
              <a:gd name="connsiteY9" fmla="*/ 2566924 h 4331863"/>
              <a:gd name="connsiteX10" fmla="*/ 2228909 w 4218987"/>
              <a:gd name="connsiteY10" fmla="*/ 2568249 h 4331863"/>
              <a:gd name="connsiteX11" fmla="*/ 2187259 w 4218987"/>
              <a:gd name="connsiteY11" fmla="*/ 2426453 h 4331863"/>
              <a:gd name="connsiteX12" fmla="*/ 1934983 w 4218987"/>
              <a:gd name="connsiteY12" fmla="*/ 2195091 h 4331863"/>
              <a:gd name="connsiteX13" fmla="*/ 1993087 w 4218987"/>
              <a:gd name="connsiteY13" fmla="*/ 2248378 h 4331863"/>
              <a:gd name="connsiteX14" fmla="*/ 1941766 w 4218987"/>
              <a:gd name="connsiteY14" fmla="*/ 2355343 h 4331863"/>
              <a:gd name="connsiteX15" fmla="*/ 2068585 w 4218987"/>
              <a:gd name="connsiteY15" fmla="*/ 2758223 h 4331863"/>
              <a:gd name="connsiteX16" fmla="*/ 2416619 w 4218987"/>
              <a:gd name="connsiteY16" fmla="*/ 2860501 h 4331863"/>
              <a:gd name="connsiteX17" fmla="*/ 2589184 w 4218987"/>
              <a:gd name="connsiteY17" fmla="*/ 2795058 h 4331863"/>
              <a:gd name="connsiteX18" fmla="*/ 2819784 w 4218987"/>
              <a:gd name="connsiteY18" fmla="*/ 3006541 h 4331863"/>
              <a:gd name="connsiteX19" fmla="*/ 2627084 w 4218987"/>
              <a:gd name="connsiteY19" fmla="*/ 2955540 h 4331863"/>
              <a:gd name="connsiteX20" fmla="*/ 2434618 w 4218987"/>
              <a:gd name="connsiteY20" fmla="*/ 3146436 h 4331863"/>
              <a:gd name="connsiteX21" fmla="*/ 2893365 w 4218987"/>
              <a:gd name="connsiteY21" fmla="*/ 3267496 h 4331863"/>
              <a:gd name="connsiteX22" fmla="*/ 3032143 w 4218987"/>
              <a:gd name="connsiteY22" fmla="*/ 3201295 h 4331863"/>
              <a:gd name="connsiteX23" fmla="*/ 3090634 w 4218987"/>
              <a:gd name="connsiteY23" fmla="*/ 3254937 h 4331863"/>
              <a:gd name="connsiteX24" fmla="*/ 3210914 w 4218987"/>
              <a:gd name="connsiteY24" fmla="*/ 3123784 h 4331863"/>
              <a:gd name="connsiteX25" fmla="*/ 3156792 w 4218987"/>
              <a:gd name="connsiteY25" fmla="*/ 3074148 h 4331863"/>
              <a:gd name="connsiteX26" fmla="*/ 3222229 w 4218987"/>
              <a:gd name="connsiteY26" fmla="*/ 2925510 h 4331863"/>
              <a:gd name="connsiteX27" fmla="*/ 3089478 w 4218987"/>
              <a:gd name="connsiteY27" fmla="*/ 2478311 h 4331863"/>
              <a:gd name="connsiteX28" fmla="*/ 3090209 w 4218987"/>
              <a:gd name="connsiteY28" fmla="*/ 2477455 h 4331863"/>
              <a:gd name="connsiteX29" fmla="*/ 3085067 w 4218987"/>
              <a:gd name="connsiteY29" fmla="*/ 2473681 h 4331863"/>
              <a:gd name="connsiteX30" fmla="*/ 3083320 w 4218987"/>
              <a:gd name="connsiteY30" fmla="*/ 2471848 h 4331863"/>
              <a:gd name="connsiteX31" fmla="*/ 3083018 w 4218987"/>
              <a:gd name="connsiteY31" fmla="*/ 2472177 h 4331863"/>
              <a:gd name="connsiteX32" fmla="*/ 2744891 w 4218987"/>
              <a:gd name="connsiteY32" fmla="*/ 2385356 h 4331863"/>
              <a:gd name="connsiteX33" fmla="*/ 2538260 w 4218987"/>
              <a:gd name="connsiteY33" fmla="*/ 2506894 h 4331863"/>
              <a:gd name="connsiteX34" fmla="*/ 2299616 w 4218987"/>
              <a:gd name="connsiteY34" fmla="*/ 2288033 h 4331863"/>
              <a:gd name="connsiteX35" fmla="*/ 2313553 w 4218987"/>
              <a:gd name="connsiteY35" fmla="*/ 2282019 h 4331863"/>
              <a:gd name="connsiteX36" fmla="*/ 2487357 w 4218987"/>
              <a:gd name="connsiteY36" fmla="*/ 2327885 h 4331863"/>
              <a:gd name="connsiteX37" fmla="*/ 2660620 w 4218987"/>
              <a:gd name="connsiteY37" fmla="*/ 2156036 h 4331863"/>
              <a:gd name="connsiteX38" fmla="*/ 2247647 w 4218987"/>
              <a:gd name="connsiteY38" fmla="*/ 2047055 h 4331863"/>
              <a:gd name="connsiteX39" fmla="*/ 2110842 w 4218987"/>
              <a:gd name="connsiteY39" fmla="*/ 2114909 h 4331863"/>
              <a:gd name="connsiteX40" fmla="*/ 2055263 w 4218987"/>
              <a:gd name="connsiteY40" fmla="*/ 2063938 h 4331863"/>
              <a:gd name="connsiteX41" fmla="*/ 1934983 w 4218987"/>
              <a:gd name="connsiteY41" fmla="*/ 2195091 h 4331863"/>
              <a:gd name="connsiteX42" fmla="*/ 1094802 w 4218987"/>
              <a:gd name="connsiteY42" fmla="*/ 2537603 h 4331863"/>
              <a:gd name="connsiteX43" fmla="*/ 2274949 w 4218987"/>
              <a:gd name="connsiteY43" fmla="*/ 1259828 h 4331863"/>
              <a:gd name="connsiteX44" fmla="*/ 3845776 w 4218987"/>
              <a:gd name="connsiteY44" fmla="*/ 1548766 h 4331863"/>
              <a:gd name="connsiteX45" fmla="*/ 3464840 w 4218987"/>
              <a:gd name="connsiteY45" fmla="*/ 3473079 h 4331863"/>
              <a:gd name="connsiteX46" fmla="*/ 1459992 w 4218987"/>
              <a:gd name="connsiteY46" fmla="*/ 4000504 h 4331863"/>
              <a:gd name="connsiteX47" fmla="*/ 1457332 w 4218987"/>
              <a:gd name="connsiteY47" fmla="*/ 3996507 h 4331863"/>
              <a:gd name="connsiteX48" fmla="*/ 1094802 w 4218987"/>
              <a:gd name="connsiteY48" fmla="*/ 2537603 h 4331863"/>
              <a:gd name="connsiteX49" fmla="*/ 859948 w 4218987"/>
              <a:gd name="connsiteY49" fmla="*/ 2271806 h 4331863"/>
              <a:gd name="connsiteX50" fmla="*/ 1963134 w 4218987"/>
              <a:gd name="connsiteY50" fmla="*/ 1068897 h 4331863"/>
              <a:gd name="connsiteX51" fmla="*/ 2030962 w 4218987"/>
              <a:gd name="connsiteY51" fmla="*/ 1065964 h 4331863"/>
              <a:gd name="connsiteX52" fmla="*/ 2172480 w 4218987"/>
              <a:gd name="connsiteY52" fmla="*/ 1195749 h 4331863"/>
              <a:gd name="connsiteX53" fmla="*/ 2175413 w 4218987"/>
              <a:gd name="connsiteY53" fmla="*/ 1263577 h 4331863"/>
              <a:gd name="connsiteX54" fmla="*/ 1072226 w 4218987"/>
              <a:gd name="connsiteY54" fmla="*/ 2466486 h 4331863"/>
              <a:gd name="connsiteX55" fmla="*/ 1004399 w 4218987"/>
              <a:gd name="connsiteY55" fmla="*/ 2469419 h 4331863"/>
              <a:gd name="connsiteX56" fmla="*/ 862881 w 4218987"/>
              <a:gd name="connsiteY56" fmla="*/ 2339633 h 4331863"/>
              <a:gd name="connsiteX57" fmla="*/ 859948 w 4218987"/>
              <a:gd name="connsiteY57" fmla="*/ 2271806 h 4331863"/>
              <a:gd name="connsiteX58" fmla="*/ 624244 w 4218987"/>
              <a:gd name="connsiteY58" fmla="*/ 783278 h 4331863"/>
              <a:gd name="connsiteX59" fmla="*/ 1246221 w 4218987"/>
              <a:gd name="connsiteY59" fmla="*/ 687128 h 4331863"/>
              <a:gd name="connsiteX60" fmla="*/ 1422930 w 4218987"/>
              <a:gd name="connsiteY60" fmla="*/ 184731 h 4331863"/>
              <a:gd name="connsiteX61" fmla="*/ 1885804 w 4218987"/>
              <a:gd name="connsiteY61" fmla="*/ 1018497 h 4331863"/>
              <a:gd name="connsiteX62" fmla="*/ 846522 w 4218987"/>
              <a:gd name="connsiteY62" fmla="*/ 2179910 h 4331863"/>
              <a:gd name="connsiteX63" fmla="*/ 127757 w 4218987"/>
              <a:gd name="connsiteY63" fmla="*/ 2208881 h 4331863"/>
              <a:gd name="connsiteX64" fmla="*/ 448206 w 4218987"/>
              <a:gd name="connsiteY64" fmla="*/ 1578225 h 4331863"/>
              <a:gd name="connsiteX65" fmla="*/ 624244 w 4218987"/>
              <a:gd name="connsiteY65" fmla="*/ 783278 h 433186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24244 w 4218987"/>
              <a:gd name="connsiteY58" fmla="*/ 804258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24244 w 4218987"/>
              <a:gd name="connsiteY65" fmla="*/ 804258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498006 h 4149908"/>
              <a:gd name="connsiteX1" fmla="*/ 2785542 w 4218987"/>
              <a:gd name="connsiteY1" fmla="*/ 2459127 h 4149908"/>
              <a:gd name="connsiteX2" fmla="*/ 2903529 w 4218987"/>
              <a:gd name="connsiteY2" fmla="*/ 2493280 h 4149908"/>
              <a:gd name="connsiteX3" fmla="*/ 2958558 w 4218987"/>
              <a:gd name="connsiteY3" fmla="*/ 2680607 h 4149908"/>
              <a:gd name="connsiteX4" fmla="*/ 2951347 w 4218987"/>
              <a:gd name="connsiteY4" fmla="*/ 2703780 h 4149908"/>
              <a:gd name="connsiteX5" fmla="*/ 2726972 w 4218987"/>
              <a:gd name="connsiteY5" fmla="*/ 2498006 h 4149908"/>
              <a:gd name="connsiteX6" fmla="*/ 2187259 w 4218987"/>
              <a:gd name="connsiteY6" fmla="*/ 2244498 h 4149908"/>
              <a:gd name="connsiteX7" fmla="*/ 2388933 w 4218987"/>
              <a:gd name="connsiteY7" fmla="*/ 2429454 h 4149908"/>
              <a:gd name="connsiteX8" fmla="*/ 2386834 w 4218987"/>
              <a:gd name="connsiteY8" fmla="*/ 2429985 h 4149908"/>
              <a:gd name="connsiteX9" fmla="*/ 2230026 w 4218987"/>
              <a:gd name="connsiteY9" fmla="*/ 2384969 h 4149908"/>
              <a:gd name="connsiteX10" fmla="*/ 2228909 w 4218987"/>
              <a:gd name="connsiteY10" fmla="*/ 2386294 h 4149908"/>
              <a:gd name="connsiteX11" fmla="*/ 2187259 w 4218987"/>
              <a:gd name="connsiteY11" fmla="*/ 2244498 h 4149908"/>
              <a:gd name="connsiteX12" fmla="*/ 1934983 w 4218987"/>
              <a:gd name="connsiteY12" fmla="*/ 2013136 h 4149908"/>
              <a:gd name="connsiteX13" fmla="*/ 1993087 w 4218987"/>
              <a:gd name="connsiteY13" fmla="*/ 2066423 h 4149908"/>
              <a:gd name="connsiteX14" fmla="*/ 1941766 w 4218987"/>
              <a:gd name="connsiteY14" fmla="*/ 2173388 h 4149908"/>
              <a:gd name="connsiteX15" fmla="*/ 2068585 w 4218987"/>
              <a:gd name="connsiteY15" fmla="*/ 2576268 h 4149908"/>
              <a:gd name="connsiteX16" fmla="*/ 2416619 w 4218987"/>
              <a:gd name="connsiteY16" fmla="*/ 2678546 h 4149908"/>
              <a:gd name="connsiteX17" fmla="*/ 2589184 w 4218987"/>
              <a:gd name="connsiteY17" fmla="*/ 2613103 h 4149908"/>
              <a:gd name="connsiteX18" fmla="*/ 2819784 w 4218987"/>
              <a:gd name="connsiteY18" fmla="*/ 2824586 h 4149908"/>
              <a:gd name="connsiteX19" fmla="*/ 2627084 w 4218987"/>
              <a:gd name="connsiteY19" fmla="*/ 2773585 h 4149908"/>
              <a:gd name="connsiteX20" fmla="*/ 2434618 w 4218987"/>
              <a:gd name="connsiteY20" fmla="*/ 2964481 h 4149908"/>
              <a:gd name="connsiteX21" fmla="*/ 2893365 w 4218987"/>
              <a:gd name="connsiteY21" fmla="*/ 3085541 h 4149908"/>
              <a:gd name="connsiteX22" fmla="*/ 3032143 w 4218987"/>
              <a:gd name="connsiteY22" fmla="*/ 3019340 h 4149908"/>
              <a:gd name="connsiteX23" fmla="*/ 3090634 w 4218987"/>
              <a:gd name="connsiteY23" fmla="*/ 3072982 h 4149908"/>
              <a:gd name="connsiteX24" fmla="*/ 3210914 w 4218987"/>
              <a:gd name="connsiteY24" fmla="*/ 2941829 h 4149908"/>
              <a:gd name="connsiteX25" fmla="*/ 3156792 w 4218987"/>
              <a:gd name="connsiteY25" fmla="*/ 2892193 h 4149908"/>
              <a:gd name="connsiteX26" fmla="*/ 3222229 w 4218987"/>
              <a:gd name="connsiteY26" fmla="*/ 2743555 h 4149908"/>
              <a:gd name="connsiteX27" fmla="*/ 3089478 w 4218987"/>
              <a:gd name="connsiteY27" fmla="*/ 2296356 h 4149908"/>
              <a:gd name="connsiteX28" fmla="*/ 3090209 w 4218987"/>
              <a:gd name="connsiteY28" fmla="*/ 2295500 h 4149908"/>
              <a:gd name="connsiteX29" fmla="*/ 3085067 w 4218987"/>
              <a:gd name="connsiteY29" fmla="*/ 2291726 h 4149908"/>
              <a:gd name="connsiteX30" fmla="*/ 3083320 w 4218987"/>
              <a:gd name="connsiteY30" fmla="*/ 2289893 h 4149908"/>
              <a:gd name="connsiteX31" fmla="*/ 3083018 w 4218987"/>
              <a:gd name="connsiteY31" fmla="*/ 2290222 h 4149908"/>
              <a:gd name="connsiteX32" fmla="*/ 2744891 w 4218987"/>
              <a:gd name="connsiteY32" fmla="*/ 2203401 h 4149908"/>
              <a:gd name="connsiteX33" fmla="*/ 2538260 w 4218987"/>
              <a:gd name="connsiteY33" fmla="*/ 2324939 h 4149908"/>
              <a:gd name="connsiteX34" fmla="*/ 2299616 w 4218987"/>
              <a:gd name="connsiteY34" fmla="*/ 2106078 h 4149908"/>
              <a:gd name="connsiteX35" fmla="*/ 2313553 w 4218987"/>
              <a:gd name="connsiteY35" fmla="*/ 2100064 h 4149908"/>
              <a:gd name="connsiteX36" fmla="*/ 2487357 w 4218987"/>
              <a:gd name="connsiteY36" fmla="*/ 2145930 h 4149908"/>
              <a:gd name="connsiteX37" fmla="*/ 2660620 w 4218987"/>
              <a:gd name="connsiteY37" fmla="*/ 1974081 h 4149908"/>
              <a:gd name="connsiteX38" fmla="*/ 2247647 w 4218987"/>
              <a:gd name="connsiteY38" fmla="*/ 1865100 h 4149908"/>
              <a:gd name="connsiteX39" fmla="*/ 2110842 w 4218987"/>
              <a:gd name="connsiteY39" fmla="*/ 1932954 h 4149908"/>
              <a:gd name="connsiteX40" fmla="*/ 2055263 w 4218987"/>
              <a:gd name="connsiteY40" fmla="*/ 1881983 h 4149908"/>
              <a:gd name="connsiteX41" fmla="*/ 1934983 w 4218987"/>
              <a:gd name="connsiteY41" fmla="*/ 2013136 h 4149908"/>
              <a:gd name="connsiteX42" fmla="*/ 1094802 w 4218987"/>
              <a:gd name="connsiteY42" fmla="*/ 2355648 h 4149908"/>
              <a:gd name="connsiteX43" fmla="*/ 2274949 w 4218987"/>
              <a:gd name="connsiteY43" fmla="*/ 1077873 h 4149908"/>
              <a:gd name="connsiteX44" fmla="*/ 3845776 w 4218987"/>
              <a:gd name="connsiteY44" fmla="*/ 1366811 h 4149908"/>
              <a:gd name="connsiteX45" fmla="*/ 3464840 w 4218987"/>
              <a:gd name="connsiteY45" fmla="*/ 3291124 h 4149908"/>
              <a:gd name="connsiteX46" fmla="*/ 1459992 w 4218987"/>
              <a:gd name="connsiteY46" fmla="*/ 3818549 h 4149908"/>
              <a:gd name="connsiteX47" fmla="*/ 1457332 w 4218987"/>
              <a:gd name="connsiteY47" fmla="*/ 3814552 h 4149908"/>
              <a:gd name="connsiteX48" fmla="*/ 1094802 w 4218987"/>
              <a:gd name="connsiteY48" fmla="*/ 2355648 h 4149908"/>
              <a:gd name="connsiteX49" fmla="*/ 859948 w 4218987"/>
              <a:gd name="connsiteY49" fmla="*/ 2089851 h 4149908"/>
              <a:gd name="connsiteX50" fmla="*/ 1963134 w 4218987"/>
              <a:gd name="connsiteY50" fmla="*/ 886942 h 4149908"/>
              <a:gd name="connsiteX51" fmla="*/ 2030962 w 4218987"/>
              <a:gd name="connsiteY51" fmla="*/ 884009 h 4149908"/>
              <a:gd name="connsiteX52" fmla="*/ 2172480 w 4218987"/>
              <a:gd name="connsiteY52" fmla="*/ 1013794 h 4149908"/>
              <a:gd name="connsiteX53" fmla="*/ 2175413 w 4218987"/>
              <a:gd name="connsiteY53" fmla="*/ 1081622 h 4149908"/>
              <a:gd name="connsiteX54" fmla="*/ 1072226 w 4218987"/>
              <a:gd name="connsiteY54" fmla="*/ 2284531 h 4149908"/>
              <a:gd name="connsiteX55" fmla="*/ 1004399 w 4218987"/>
              <a:gd name="connsiteY55" fmla="*/ 2287464 h 4149908"/>
              <a:gd name="connsiteX56" fmla="*/ 862881 w 4218987"/>
              <a:gd name="connsiteY56" fmla="*/ 2157678 h 4149908"/>
              <a:gd name="connsiteX57" fmla="*/ 859948 w 4218987"/>
              <a:gd name="connsiteY57" fmla="*/ 2089851 h 4149908"/>
              <a:gd name="connsiteX58" fmla="*/ 617213 w 4218987"/>
              <a:gd name="connsiteY58" fmla="*/ 646571 h 4149908"/>
              <a:gd name="connsiteX59" fmla="*/ 1193554 w 4218987"/>
              <a:gd name="connsiteY59" fmla="*/ 534417 h 4149908"/>
              <a:gd name="connsiteX60" fmla="*/ 1422930 w 4218987"/>
              <a:gd name="connsiteY60" fmla="*/ 2776 h 4149908"/>
              <a:gd name="connsiteX61" fmla="*/ 1885804 w 4218987"/>
              <a:gd name="connsiteY61" fmla="*/ 836542 h 4149908"/>
              <a:gd name="connsiteX62" fmla="*/ 846522 w 4218987"/>
              <a:gd name="connsiteY62" fmla="*/ 1997955 h 4149908"/>
              <a:gd name="connsiteX63" fmla="*/ 127757 w 4218987"/>
              <a:gd name="connsiteY63" fmla="*/ 2026926 h 4149908"/>
              <a:gd name="connsiteX64" fmla="*/ 448206 w 4218987"/>
              <a:gd name="connsiteY64" fmla="*/ 1396270 h 4149908"/>
              <a:gd name="connsiteX65" fmla="*/ 617213 w 4218987"/>
              <a:gd name="connsiteY65" fmla="*/ 646571 h 4149908"/>
              <a:gd name="connsiteX0" fmla="*/ 2726972 w 4218987"/>
              <a:gd name="connsiteY0" fmla="*/ 2558980 h 4210882"/>
              <a:gd name="connsiteX1" fmla="*/ 2785542 w 4218987"/>
              <a:gd name="connsiteY1" fmla="*/ 2520101 h 4210882"/>
              <a:gd name="connsiteX2" fmla="*/ 2903529 w 4218987"/>
              <a:gd name="connsiteY2" fmla="*/ 2554254 h 4210882"/>
              <a:gd name="connsiteX3" fmla="*/ 2958558 w 4218987"/>
              <a:gd name="connsiteY3" fmla="*/ 2741581 h 4210882"/>
              <a:gd name="connsiteX4" fmla="*/ 2951347 w 4218987"/>
              <a:gd name="connsiteY4" fmla="*/ 2764754 h 4210882"/>
              <a:gd name="connsiteX5" fmla="*/ 2726972 w 4218987"/>
              <a:gd name="connsiteY5" fmla="*/ 2558980 h 4210882"/>
              <a:gd name="connsiteX6" fmla="*/ 2187259 w 4218987"/>
              <a:gd name="connsiteY6" fmla="*/ 2305472 h 4210882"/>
              <a:gd name="connsiteX7" fmla="*/ 2388933 w 4218987"/>
              <a:gd name="connsiteY7" fmla="*/ 2490428 h 4210882"/>
              <a:gd name="connsiteX8" fmla="*/ 2386834 w 4218987"/>
              <a:gd name="connsiteY8" fmla="*/ 2490959 h 4210882"/>
              <a:gd name="connsiteX9" fmla="*/ 2230026 w 4218987"/>
              <a:gd name="connsiteY9" fmla="*/ 2445943 h 4210882"/>
              <a:gd name="connsiteX10" fmla="*/ 2228909 w 4218987"/>
              <a:gd name="connsiteY10" fmla="*/ 2447268 h 4210882"/>
              <a:gd name="connsiteX11" fmla="*/ 2187259 w 4218987"/>
              <a:gd name="connsiteY11" fmla="*/ 2305472 h 4210882"/>
              <a:gd name="connsiteX12" fmla="*/ 1934983 w 4218987"/>
              <a:gd name="connsiteY12" fmla="*/ 2074110 h 4210882"/>
              <a:gd name="connsiteX13" fmla="*/ 1993087 w 4218987"/>
              <a:gd name="connsiteY13" fmla="*/ 2127397 h 4210882"/>
              <a:gd name="connsiteX14" fmla="*/ 1941766 w 4218987"/>
              <a:gd name="connsiteY14" fmla="*/ 2234362 h 4210882"/>
              <a:gd name="connsiteX15" fmla="*/ 2068585 w 4218987"/>
              <a:gd name="connsiteY15" fmla="*/ 2637242 h 4210882"/>
              <a:gd name="connsiteX16" fmla="*/ 2416619 w 4218987"/>
              <a:gd name="connsiteY16" fmla="*/ 2739520 h 4210882"/>
              <a:gd name="connsiteX17" fmla="*/ 2589184 w 4218987"/>
              <a:gd name="connsiteY17" fmla="*/ 2674077 h 4210882"/>
              <a:gd name="connsiteX18" fmla="*/ 2819784 w 4218987"/>
              <a:gd name="connsiteY18" fmla="*/ 2885560 h 4210882"/>
              <a:gd name="connsiteX19" fmla="*/ 2627084 w 4218987"/>
              <a:gd name="connsiteY19" fmla="*/ 2834559 h 4210882"/>
              <a:gd name="connsiteX20" fmla="*/ 2434618 w 4218987"/>
              <a:gd name="connsiteY20" fmla="*/ 3025455 h 4210882"/>
              <a:gd name="connsiteX21" fmla="*/ 2893365 w 4218987"/>
              <a:gd name="connsiteY21" fmla="*/ 3146515 h 4210882"/>
              <a:gd name="connsiteX22" fmla="*/ 3032143 w 4218987"/>
              <a:gd name="connsiteY22" fmla="*/ 3080314 h 4210882"/>
              <a:gd name="connsiteX23" fmla="*/ 3090634 w 4218987"/>
              <a:gd name="connsiteY23" fmla="*/ 3133956 h 4210882"/>
              <a:gd name="connsiteX24" fmla="*/ 3210914 w 4218987"/>
              <a:gd name="connsiteY24" fmla="*/ 3002803 h 4210882"/>
              <a:gd name="connsiteX25" fmla="*/ 3156792 w 4218987"/>
              <a:gd name="connsiteY25" fmla="*/ 2953167 h 4210882"/>
              <a:gd name="connsiteX26" fmla="*/ 3222229 w 4218987"/>
              <a:gd name="connsiteY26" fmla="*/ 2804529 h 4210882"/>
              <a:gd name="connsiteX27" fmla="*/ 3089478 w 4218987"/>
              <a:gd name="connsiteY27" fmla="*/ 2357330 h 4210882"/>
              <a:gd name="connsiteX28" fmla="*/ 3090209 w 4218987"/>
              <a:gd name="connsiteY28" fmla="*/ 2356474 h 4210882"/>
              <a:gd name="connsiteX29" fmla="*/ 3085067 w 4218987"/>
              <a:gd name="connsiteY29" fmla="*/ 2352700 h 4210882"/>
              <a:gd name="connsiteX30" fmla="*/ 3083320 w 4218987"/>
              <a:gd name="connsiteY30" fmla="*/ 2350867 h 4210882"/>
              <a:gd name="connsiteX31" fmla="*/ 3083018 w 4218987"/>
              <a:gd name="connsiteY31" fmla="*/ 2351196 h 4210882"/>
              <a:gd name="connsiteX32" fmla="*/ 2744891 w 4218987"/>
              <a:gd name="connsiteY32" fmla="*/ 2264375 h 4210882"/>
              <a:gd name="connsiteX33" fmla="*/ 2538260 w 4218987"/>
              <a:gd name="connsiteY33" fmla="*/ 2385913 h 4210882"/>
              <a:gd name="connsiteX34" fmla="*/ 2299616 w 4218987"/>
              <a:gd name="connsiteY34" fmla="*/ 2167052 h 4210882"/>
              <a:gd name="connsiteX35" fmla="*/ 2313553 w 4218987"/>
              <a:gd name="connsiteY35" fmla="*/ 2161038 h 4210882"/>
              <a:gd name="connsiteX36" fmla="*/ 2487357 w 4218987"/>
              <a:gd name="connsiteY36" fmla="*/ 2206904 h 4210882"/>
              <a:gd name="connsiteX37" fmla="*/ 2660620 w 4218987"/>
              <a:gd name="connsiteY37" fmla="*/ 2035055 h 4210882"/>
              <a:gd name="connsiteX38" fmla="*/ 2247647 w 4218987"/>
              <a:gd name="connsiteY38" fmla="*/ 1926074 h 4210882"/>
              <a:gd name="connsiteX39" fmla="*/ 2110842 w 4218987"/>
              <a:gd name="connsiteY39" fmla="*/ 1993928 h 4210882"/>
              <a:gd name="connsiteX40" fmla="*/ 2055263 w 4218987"/>
              <a:gd name="connsiteY40" fmla="*/ 1942957 h 4210882"/>
              <a:gd name="connsiteX41" fmla="*/ 1934983 w 4218987"/>
              <a:gd name="connsiteY41" fmla="*/ 2074110 h 4210882"/>
              <a:gd name="connsiteX42" fmla="*/ 1094802 w 4218987"/>
              <a:gd name="connsiteY42" fmla="*/ 2416622 h 4210882"/>
              <a:gd name="connsiteX43" fmla="*/ 2274949 w 4218987"/>
              <a:gd name="connsiteY43" fmla="*/ 1138847 h 4210882"/>
              <a:gd name="connsiteX44" fmla="*/ 3845776 w 4218987"/>
              <a:gd name="connsiteY44" fmla="*/ 1427785 h 4210882"/>
              <a:gd name="connsiteX45" fmla="*/ 3464840 w 4218987"/>
              <a:gd name="connsiteY45" fmla="*/ 3352098 h 4210882"/>
              <a:gd name="connsiteX46" fmla="*/ 1459992 w 4218987"/>
              <a:gd name="connsiteY46" fmla="*/ 3879523 h 4210882"/>
              <a:gd name="connsiteX47" fmla="*/ 1457332 w 4218987"/>
              <a:gd name="connsiteY47" fmla="*/ 3875526 h 4210882"/>
              <a:gd name="connsiteX48" fmla="*/ 1094802 w 4218987"/>
              <a:gd name="connsiteY48" fmla="*/ 2416622 h 4210882"/>
              <a:gd name="connsiteX49" fmla="*/ 859948 w 4218987"/>
              <a:gd name="connsiteY49" fmla="*/ 2150825 h 4210882"/>
              <a:gd name="connsiteX50" fmla="*/ 1963134 w 4218987"/>
              <a:gd name="connsiteY50" fmla="*/ 947916 h 4210882"/>
              <a:gd name="connsiteX51" fmla="*/ 2030962 w 4218987"/>
              <a:gd name="connsiteY51" fmla="*/ 944983 h 4210882"/>
              <a:gd name="connsiteX52" fmla="*/ 2172480 w 4218987"/>
              <a:gd name="connsiteY52" fmla="*/ 1074768 h 4210882"/>
              <a:gd name="connsiteX53" fmla="*/ 2175413 w 4218987"/>
              <a:gd name="connsiteY53" fmla="*/ 1142596 h 4210882"/>
              <a:gd name="connsiteX54" fmla="*/ 1072226 w 4218987"/>
              <a:gd name="connsiteY54" fmla="*/ 2345505 h 4210882"/>
              <a:gd name="connsiteX55" fmla="*/ 1004399 w 4218987"/>
              <a:gd name="connsiteY55" fmla="*/ 2348438 h 4210882"/>
              <a:gd name="connsiteX56" fmla="*/ 862881 w 4218987"/>
              <a:gd name="connsiteY56" fmla="*/ 2218652 h 4210882"/>
              <a:gd name="connsiteX57" fmla="*/ 859948 w 4218987"/>
              <a:gd name="connsiteY57" fmla="*/ 2150825 h 4210882"/>
              <a:gd name="connsiteX58" fmla="*/ 617213 w 4218987"/>
              <a:gd name="connsiteY58" fmla="*/ 707545 h 4210882"/>
              <a:gd name="connsiteX59" fmla="*/ 1193554 w 4218987"/>
              <a:gd name="connsiteY59" fmla="*/ 595391 h 4210882"/>
              <a:gd name="connsiteX60" fmla="*/ 1591068 w 4218987"/>
              <a:gd name="connsiteY60" fmla="*/ 2547 h 4210882"/>
              <a:gd name="connsiteX61" fmla="*/ 1885804 w 4218987"/>
              <a:gd name="connsiteY61" fmla="*/ 897516 h 4210882"/>
              <a:gd name="connsiteX62" fmla="*/ 846522 w 4218987"/>
              <a:gd name="connsiteY62" fmla="*/ 2058929 h 4210882"/>
              <a:gd name="connsiteX63" fmla="*/ 127757 w 4218987"/>
              <a:gd name="connsiteY63" fmla="*/ 2087900 h 4210882"/>
              <a:gd name="connsiteX64" fmla="*/ 448206 w 4218987"/>
              <a:gd name="connsiteY64" fmla="*/ 1457244 h 4210882"/>
              <a:gd name="connsiteX65" fmla="*/ 617213 w 4218987"/>
              <a:gd name="connsiteY65" fmla="*/ 707545 h 4210882"/>
              <a:gd name="connsiteX0" fmla="*/ 2726972 w 4218987"/>
              <a:gd name="connsiteY0" fmla="*/ 2566931 h 4218833"/>
              <a:gd name="connsiteX1" fmla="*/ 2785542 w 4218987"/>
              <a:gd name="connsiteY1" fmla="*/ 2528052 h 4218833"/>
              <a:gd name="connsiteX2" fmla="*/ 2903529 w 4218987"/>
              <a:gd name="connsiteY2" fmla="*/ 2562205 h 4218833"/>
              <a:gd name="connsiteX3" fmla="*/ 2958558 w 4218987"/>
              <a:gd name="connsiteY3" fmla="*/ 2749532 h 4218833"/>
              <a:gd name="connsiteX4" fmla="*/ 2951347 w 4218987"/>
              <a:gd name="connsiteY4" fmla="*/ 2772705 h 4218833"/>
              <a:gd name="connsiteX5" fmla="*/ 2726972 w 4218987"/>
              <a:gd name="connsiteY5" fmla="*/ 2566931 h 4218833"/>
              <a:gd name="connsiteX6" fmla="*/ 2187259 w 4218987"/>
              <a:gd name="connsiteY6" fmla="*/ 2313423 h 4218833"/>
              <a:gd name="connsiteX7" fmla="*/ 2388933 w 4218987"/>
              <a:gd name="connsiteY7" fmla="*/ 2498379 h 4218833"/>
              <a:gd name="connsiteX8" fmla="*/ 2386834 w 4218987"/>
              <a:gd name="connsiteY8" fmla="*/ 2498910 h 4218833"/>
              <a:gd name="connsiteX9" fmla="*/ 2230026 w 4218987"/>
              <a:gd name="connsiteY9" fmla="*/ 2453894 h 4218833"/>
              <a:gd name="connsiteX10" fmla="*/ 2228909 w 4218987"/>
              <a:gd name="connsiteY10" fmla="*/ 2455219 h 4218833"/>
              <a:gd name="connsiteX11" fmla="*/ 2187259 w 4218987"/>
              <a:gd name="connsiteY11" fmla="*/ 2313423 h 4218833"/>
              <a:gd name="connsiteX12" fmla="*/ 1934983 w 4218987"/>
              <a:gd name="connsiteY12" fmla="*/ 2082061 h 4218833"/>
              <a:gd name="connsiteX13" fmla="*/ 1993087 w 4218987"/>
              <a:gd name="connsiteY13" fmla="*/ 2135348 h 4218833"/>
              <a:gd name="connsiteX14" fmla="*/ 1941766 w 4218987"/>
              <a:gd name="connsiteY14" fmla="*/ 2242313 h 4218833"/>
              <a:gd name="connsiteX15" fmla="*/ 2068585 w 4218987"/>
              <a:gd name="connsiteY15" fmla="*/ 2645193 h 4218833"/>
              <a:gd name="connsiteX16" fmla="*/ 2416619 w 4218987"/>
              <a:gd name="connsiteY16" fmla="*/ 2747471 h 4218833"/>
              <a:gd name="connsiteX17" fmla="*/ 2589184 w 4218987"/>
              <a:gd name="connsiteY17" fmla="*/ 2682028 h 4218833"/>
              <a:gd name="connsiteX18" fmla="*/ 2819784 w 4218987"/>
              <a:gd name="connsiteY18" fmla="*/ 2893511 h 4218833"/>
              <a:gd name="connsiteX19" fmla="*/ 2627084 w 4218987"/>
              <a:gd name="connsiteY19" fmla="*/ 2842510 h 4218833"/>
              <a:gd name="connsiteX20" fmla="*/ 2434618 w 4218987"/>
              <a:gd name="connsiteY20" fmla="*/ 3033406 h 4218833"/>
              <a:gd name="connsiteX21" fmla="*/ 2893365 w 4218987"/>
              <a:gd name="connsiteY21" fmla="*/ 3154466 h 4218833"/>
              <a:gd name="connsiteX22" fmla="*/ 3032143 w 4218987"/>
              <a:gd name="connsiteY22" fmla="*/ 3088265 h 4218833"/>
              <a:gd name="connsiteX23" fmla="*/ 3090634 w 4218987"/>
              <a:gd name="connsiteY23" fmla="*/ 3141907 h 4218833"/>
              <a:gd name="connsiteX24" fmla="*/ 3210914 w 4218987"/>
              <a:gd name="connsiteY24" fmla="*/ 3010754 h 4218833"/>
              <a:gd name="connsiteX25" fmla="*/ 3156792 w 4218987"/>
              <a:gd name="connsiteY25" fmla="*/ 2961118 h 4218833"/>
              <a:gd name="connsiteX26" fmla="*/ 3222229 w 4218987"/>
              <a:gd name="connsiteY26" fmla="*/ 2812480 h 4218833"/>
              <a:gd name="connsiteX27" fmla="*/ 3089478 w 4218987"/>
              <a:gd name="connsiteY27" fmla="*/ 2365281 h 4218833"/>
              <a:gd name="connsiteX28" fmla="*/ 3090209 w 4218987"/>
              <a:gd name="connsiteY28" fmla="*/ 2364425 h 4218833"/>
              <a:gd name="connsiteX29" fmla="*/ 3085067 w 4218987"/>
              <a:gd name="connsiteY29" fmla="*/ 2360651 h 4218833"/>
              <a:gd name="connsiteX30" fmla="*/ 3083320 w 4218987"/>
              <a:gd name="connsiteY30" fmla="*/ 2358818 h 4218833"/>
              <a:gd name="connsiteX31" fmla="*/ 3083018 w 4218987"/>
              <a:gd name="connsiteY31" fmla="*/ 2359147 h 4218833"/>
              <a:gd name="connsiteX32" fmla="*/ 2744891 w 4218987"/>
              <a:gd name="connsiteY32" fmla="*/ 2272326 h 4218833"/>
              <a:gd name="connsiteX33" fmla="*/ 2538260 w 4218987"/>
              <a:gd name="connsiteY33" fmla="*/ 2393864 h 4218833"/>
              <a:gd name="connsiteX34" fmla="*/ 2299616 w 4218987"/>
              <a:gd name="connsiteY34" fmla="*/ 2175003 h 4218833"/>
              <a:gd name="connsiteX35" fmla="*/ 2313553 w 4218987"/>
              <a:gd name="connsiteY35" fmla="*/ 2168989 h 4218833"/>
              <a:gd name="connsiteX36" fmla="*/ 2487357 w 4218987"/>
              <a:gd name="connsiteY36" fmla="*/ 2214855 h 4218833"/>
              <a:gd name="connsiteX37" fmla="*/ 2660620 w 4218987"/>
              <a:gd name="connsiteY37" fmla="*/ 2043006 h 4218833"/>
              <a:gd name="connsiteX38" fmla="*/ 2247647 w 4218987"/>
              <a:gd name="connsiteY38" fmla="*/ 1934025 h 4218833"/>
              <a:gd name="connsiteX39" fmla="*/ 2110842 w 4218987"/>
              <a:gd name="connsiteY39" fmla="*/ 2001879 h 4218833"/>
              <a:gd name="connsiteX40" fmla="*/ 2055263 w 4218987"/>
              <a:gd name="connsiteY40" fmla="*/ 1950908 h 4218833"/>
              <a:gd name="connsiteX41" fmla="*/ 1934983 w 4218987"/>
              <a:gd name="connsiteY41" fmla="*/ 2082061 h 4218833"/>
              <a:gd name="connsiteX42" fmla="*/ 1094802 w 4218987"/>
              <a:gd name="connsiteY42" fmla="*/ 2424573 h 4218833"/>
              <a:gd name="connsiteX43" fmla="*/ 2274949 w 4218987"/>
              <a:gd name="connsiteY43" fmla="*/ 1146798 h 4218833"/>
              <a:gd name="connsiteX44" fmla="*/ 3845776 w 4218987"/>
              <a:gd name="connsiteY44" fmla="*/ 1435736 h 4218833"/>
              <a:gd name="connsiteX45" fmla="*/ 3464840 w 4218987"/>
              <a:gd name="connsiteY45" fmla="*/ 3360049 h 4218833"/>
              <a:gd name="connsiteX46" fmla="*/ 1459992 w 4218987"/>
              <a:gd name="connsiteY46" fmla="*/ 3887474 h 4218833"/>
              <a:gd name="connsiteX47" fmla="*/ 1457332 w 4218987"/>
              <a:gd name="connsiteY47" fmla="*/ 3883477 h 4218833"/>
              <a:gd name="connsiteX48" fmla="*/ 1094802 w 4218987"/>
              <a:gd name="connsiteY48" fmla="*/ 2424573 h 4218833"/>
              <a:gd name="connsiteX49" fmla="*/ 859948 w 4218987"/>
              <a:gd name="connsiteY49" fmla="*/ 2158776 h 4218833"/>
              <a:gd name="connsiteX50" fmla="*/ 1963134 w 4218987"/>
              <a:gd name="connsiteY50" fmla="*/ 955867 h 4218833"/>
              <a:gd name="connsiteX51" fmla="*/ 2030962 w 4218987"/>
              <a:gd name="connsiteY51" fmla="*/ 952934 h 4218833"/>
              <a:gd name="connsiteX52" fmla="*/ 2172480 w 4218987"/>
              <a:gd name="connsiteY52" fmla="*/ 1082719 h 4218833"/>
              <a:gd name="connsiteX53" fmla="*/ 2175413 w 4218987"/>
              <a:gd name="connsiteY53" fmla="*/ 1150547 h 4218833"/>
              <a:gd name="connsiteX54" fmla="*/ 1072226 w 4218987"/>
              <a:gd name="connsiteY54" fmla="*/ 2353456 h 4218833"/>
              <a:gd name="connsiteX55" fmla="*/ 1004399 w 4218987"/>
              <a:gd name="connsiteY55" fmla="*/ 2356389 h 4218833"/>
              <a:gd name="connsiteX56" fmla="*/ 862881 w 4218987"/>
              <a:gd name="connsiteY56" fmla="*/ 2226603 h 4218833"/>
              <a:gd name="connsiteX57" fmla="*/ 859948 w 4218987"/>
              <a:gd name="connsiteY57" fmla="*/ 2158776 h 4218833"/>
              <a:gd name="connsiteX58" fmla="*/ 617213 w 4218987"/>
              <a:gd name="connsiteY58" fmla="*/ 715496 h 4218833"/>
              <a:gd name="connsiteX59" fmla="*/ 1193554 w 4218987"/>
              <a:gd name="connsiteY59" fmla="*/ 603342 h 4218833"/>
              <a:gd name="connsiteX60" fmla="*/ 1591068 w 4218987"/>
              <a:gd name="connsiteY60" fmla="*/ 10498 h 4218833"/>
              <a:gd name="connsiteX61" fmla="*/ 1885804 w 4218987"/>
              <a:gd name="connsiteY61" fmla="*/ 905467 h 4218833"/>
              <a:gd name="connsiteX62" fmla="*/ 846522 w 4218987"/>
              <a:gd name="connsiteY62" fmla="*/ 2066880 h 4218833"/>
              <a:gd name="connsiteX63" fmla="*/ 127757 w 4218987"/>
              <a:gd name="connsiteY63" fmla="*/ 2095851 h 4218833"/>
              <a:gd name="connsiteX64" fmla="*/ 448206 w 4218987"/>
              <a:gd name="connsiteY64" fmla="*/ 1465195 h 4218833"/>
              <a:gd name="connsiteX65" fmla="*/ 617213 w 4218987"/>
              <a:gd name="connsiteY65" fmla="*/ 715496 h 4218833"/>
              <a:gd name="connsiteX0" fmla="*/ 2726972 w 4218987"/>
              <a:gd name="connsiteY0" fmla="*/ 2560838 h 4212740"/>
              <a:gd name="connsiteX1" fmla="*/ 2785542 w 4218987"/>
              <a:gd name="connsiteY1" fmla="*/ 2521959 h 4212740"/>
              <a:gd name="connsiteX2" fmla="*/ 2903529 w 4218987"/>
              <a:gd name="connsiteY2" fmla="*/ 2556112 h 4212740"/>
              <a:gd name="connsiteX3" fmla="*/ 2958558 w 4218987"/>
              <a:gd name="connsiteY3" fmla="*/ 2743439 h 4212740"/>
              <a:gd name="connsiteX4" fmla="*/ 2951347 w 4218987"/>
              <a:gd name="connsiteY4" fmla="*/ 2766612 h 4212740"/>
              <a:gd name="connsiteX5" fmla="*/ 2726972 w 4218987"/>
              <a:gd name="connsiteY5" fmla="*/ 2560838 h 4212740"/>
              <a:gd name="connsiteX6" fmla="*/ 2187259 w 4218987"/>
              <a:gd name="connsiteY6" fmla="*/ 2307330 h 4212740"/>
              <a:gd name="connsiteX7" fmla="*/ 2388933 w 4218987"/>
              <a:gd name="connsiteY7" fmla="*/ 2492286 h 4212740"/>
              <a:gd name="connsiteX8" fmla="*/ 2386834 w 4218987"/>
              <a:gd name="connsiteY8" fmla="*/ 2492817 h 4212740"/>
              <a:gd name="connsiteX9" fmla="*/ 2230026 w 4218987"/>
              <a:gd name="connsiteY9" fmla="*/ 2447801 h 4212740"/>
              <a:gd name="connsiteX10" fmla="*/ 2228909 w 4218987"/>
              <a:gd name="connsiteY10" fmla="*/ 2449126 h 4212740"/>
              <a:gd name="connsiteX11" fmla="*/ 2187259 w 4218987"/>
              <a:gd name="connsiteY11" fmla="*/ 2307330 h 4212740"/>
              <a:gd name="connsiteX12" fmla="*/ 1934983 w 4218987"/>
              <a:gd name="connsiteY12" fmla="*/ 2075968 h 4212740"/>
              <a:gd name="connsiteX13" fmla="*/ 1993087 w 4218987"/>
              <a:gd name="connsiteY13" fmla="*/ 2129255 h 4212740"/>
              <a:gd name="connsiteX14" fmla="*/ 1941766 w 4218987"/>
              <a:gd name="connsiteY14" fmla="*/ 2236220 h 4212740"/>
              <a:gd name="connsiteX15" fmla="*/ 2068585 w 4218987"/>
              <a:gd name="connsiteY15" fmla="*/ 2639100 h 4212740"/>
              <a:gd name="connsiteX16" fmla="*/ 2416619 w 4218987"/>
              <a:gd name="connsiteY16" fmla="*/ 2741378 h 4212740"/>
              <a:gd name="connsiteX17" fmla="*/ 2589184 w 4218987"/>
              <a:gd name="connsiteY17" fmla="*/ 2675935 h 4212740"/>
              <a:gd name="connsiteX18" fmla="*/ 2819784 w 4218987"/>
              <a:gd name="connsiteY18" fmla="*/ 2887418 h 4212740"/>
              <a:gd name="connsiteX19" fmla="*/ 2627084 w 4218987"/>
              <a:gd name="connsiteY19" fmla="*/ 2836417 h 4212740"/>
              <a:gd name="connsiteX20" fmla="*/ 2434618 w 4218987"/>
              <a:gd name="connsiteY20" fmla="*/ 3027313 h 4212740"/>
              <a:gd name="connsiteX21" fmla="*/ 2893365 w 4218987"/>
              <a:gd name="connsiteY21" fmla="*/ 3148373 h 4212740"/>
              <a:gd name="connsiteX22" fmla="*/ 3032143 w 4218987"/>
              <a:gd name="connsiteY22" fmla="*/ 3082172 h 4212740"/>
              <a:gd name="connsiteX23" fmla="*/ 3090634 w 4218987"/>
              <a:gd name="connsiteY23" fmla="*/ 3135814 h 4212740"/>
              <a:gd name="connsiteX24" fmla="*/ 3210914 w 4218987"/>
              <a:gd name="connsiteY24" fmla="*/ 3004661 h 4212740"/>
              <a:gd name="connsiteX25" fmla="*/ 3156792 w 4218987"/>
              <a:gd name="connsiteY25" fmla="*/ 2955025 h 4212740"/>
              <a:gd name="connsiteX26" fmla="*/ 3222229 w 4218987"/>
              <a:gd name="connsiteY26" fmla="*/ 2806387 h 4212740"/>
              <a:gd name="connsiteX27" fmla="*/ 3089478 w 4218987"/>
              <a:gd name="connsiteY27" fmla="*/ 2359188 h 4212740"/>
              <a:gd name="connsiteX28" fmla="*/ 3090209 w 4218987"/>
              <a:gd name="connsiteY28" fmla="*/ 2358332 h 4212740"/>
              <a:gd name="connsiteX29" fmla="*/ 3085067 w 4218987"/>
              <a:gd name="connsiteY29" fmla="*/ 2354558 h 4212740"/>
              <a:gd name="connsiteX30" fmla="*/ 3083320 w 4218987"/>
              <a:gd name="connsiteY30" fmla="*/ 2352725 h 4212740"/>
              <a:gd name="connsiteX31" fmla="*/ 3083018 w 4218987"/>
              <a:gd name="connsiteY31" fmla="*/ 2353054 h 4212740"/>
              <a:gd name="connsiteX32" fmla="*/ 2744891 w 4218987"/>
              <a:gd name="connsiteY32" fmla="*/ 2266233 h 4212740"/>
              <a:gd name="connsiteX33" fmla="*/ 2538260 w 4218987"/>
              <a:gd name="connsiteY33" fmla="*/ 2387771 h 4212740"/>
              <a:gd name="connsiteX34" fmla="*/ 2299616 w 4218987"/>
              <a:gd name="connsiteY34" fmla="*/ 2168910 h 4212740"/>
              <a:gd name="connsiteX35" fmla="*/ 2313553 w 4218987"/>
              <a:gd name="connsiteY35" fmla="*/ 2162896 h 4212740"/>
              <a:gd name="connsiteX36" fmla="*/ 2487357 w 4218987"/>
              <a:gd name="connsiteY36" fmla="*/ 2208762 h 4212740"/>
              <a:gd name="connsiteX37" fmla="*/ 2660620 w 4218987"/>
              <a:gd name="connsiteY37" fmla="*/ 2036913 h 4212740"/>
              <a:gd name="connsiteX38" fmla="*/ 2247647 w 4218987"/>
              <a:gd name="connsiteY38" fmla="*/ 1927932 h 4212740"/>
              <a:gd name="connsiteX39" fmla="*/ 2110842 w 4218987"/>
              <a:gd name="connsiteY39" fmla="*/ 1995786 h 4212740"/>
              <a:gd name="connsiteX40" fmla="*/ 2055263 w 4218987"/>
              <a:gd name="connsiteY40" fmla="*/ 1944815 h 4212740"/>
              <a:gd name="connsiteX41" fmla="*/ 1934983 w 4218987"/>
              <a:gd name="connsiteY41" fmla="*/ 2075968 h 4212740"/>
              <a:gd name="connsiteX42" fmla="*/ 1094802 w 4218987"/>
              <a:gd name="connsiteY42" fmla="*/ 2418480 h 4212740"/>
              <a:gd name="connsiteX43" fmla="*/ 2274949 w 4218987"/>
              <a:gd name="connsiteY43" fmla="*/ 1140705 h 4212740"/>
              <a:gd name="connsiteX44" fmla="*/ 3845776 w 4218987"/>
              <a:gd name="connsiteY44" fmla="*/ 1429643 h 4212740"/>
              <a:gd name="connsiteX45" fmla="*/ 3464840 w 4218987"/>
              <a:gd name="connsiteY45" fmla="*/ 3353956 h 4212740"/>
              <a:gd name="connsiteX46" fmla="*/ 1459992 w 4218987"/>
              <a:gd name="connsiteY46" fmla="*/ 3881381 h 4212740"/>
              <a:gd name="connsiteX47" fmla="*/ 1457332 w 4218987"/>
              <a:gd name="connsiteY47" fmla="*/ 3877384 h 4212740"/>
              <a:gd name="connsiteX48" fmla="*/ 1094802 w 4218987"/>
              <a:gd name="connsiteY48" fmla="*/ 2418480 h 4212740"/>
              <a:gd name="connsiteX49" fmla="*/ 859948 w 4218987"/>
              <a:gd name="connsiteY49" fmla="*/ 2152683 h 4212740"/>
              <a:gd name="connsiteX50" fmla="*/ 1963134 w 4218987"/>
              <a:gd name="connsiteY50" fmla="*/ 949774 h 4212740"/>
              <a:gd name="connsiteX51" fmla="*/ 2030962 w 4218987"/>
              <a:gd name="connsiteY51" fmla="*/ 946841 h 4212740"/>
              <a:gd name="connsiteX52" fmla="*/ 2172480 w 4218987"/>
              <a:gd name="connsiteY52" fmla="*/ 1076626 h 4212740"/>
              <a:gd name="connsiteX53" fmla="*/ 2175413 w 4218987"/>
              <a:gd name="connsiteY53" fmla="*/ 1144454 h 4212740"/>
              <a:gd name="connsiteX54" fmla="*/ 1072226 w 4218987"/>
              <a:gd name="connsiteY54" fmla="*/ 2347363 h 4212740"/>
              <a:gd name="connsiteX55" fmla="*/ 1004399 w 4218987"/>
              <a:gd name="connsiteY55" fmla="*/ 2350296 h 4212740"/>
              <a:gd name="connsiteX56" fmla="*/ 862881 w 4218987"/>
              <a:gd name="connsiteY56" fmla="*/ 2220510 h 4212740"/>
              <a:gd name="connsiteX57" fmla="*/ 859948 w 4218987"/>
              <a:gd name="connsiteY57" fmla="*/ 2152683 h 4212740"/>
              <a:gd name="connsiteX58" fmla="*/ 617213 w 4218987"/>
              <a:gd name="connsiteY58" fmla="*/ 709403 h 4212740"/>
              <a:gd name="connsiteX59" fmla="*/ 1193554 w 4218987"/>
              <a:gd name="connsiteY59" fmla="*/ 597249 h 4212740"/>
              <a:gd name="connsiteX60" fmla="*/ 1591068 w 4218987"/>
              <a:gd name="connsiteY60" fmla="*/ 4405 h 4212740"/>
              <a:gd name="connsiteX61" fmla="*/ 1885804 w 4218987"/>
              <a:gd name="connsiteY61" fmla="*/ 899374 h 4212740"/>
              <a:gd name="connsiteX62" fmla="*/ 846522 w 4218987"/>
              <a:gd name="connsiteY62" fmla="*/ 2060787 h 4212740"/>
              <a:gd name="connsiteX63" fmla="*/ 127757 w 4218987"/>
              <a:gd name="connsiteY63" fmla="*/ 2089758 h 4212740"/>
              <a:gd name="connsiteX64" fmla="*/ 448206 w 4218987"/>
              <a:gd name="connsiteY64" fmla="*/ 1459102 h 4212740"/>
              <a:gd name="connsiteX65" fmla="*/ 617213 w 4218987"/>
              <a:gd name="connsiteY65" fmla="*/ 709403 h 4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18987" h="4212740">
                <a:moveTo>
                  <a:pt x="2726972" y="2560838"/>
                </a:moveTo>
                <a:cubicBezTo>
                  <a:pt x="2742919" y="2545669"/>
                  <a:pt x="2761036" y="2532131"/>
                  <a:pt x="2785542" y="2521959"/>
                </a:cubicBezTo>
                <a:cubicBezTo>
                  <a:pt x="2842367" y="2511454"/>
                  <a:pt x="2866050" y="2521010"/>
                  <a:pt x="2903529" y="2556112"/>
                </a:cubicBezTo>
                <a:cubicBezTo>
                  <a:pt x="2953803" y="2604223"/>
                  <a:pt x="2974773" y="2675518"/>
                  <a:pt x="2958558" y="2743439"/>
                </a:cubicBezTo>
                <a:cubicBezTo>
                  <a:pt x="2956662" y="2751378"/>
                  <a:pt x="2954293" y="2759129"/>
                  <a:pt x="2951347" y="2766612"/>
                </a:cubicBezTo>
                <a:lnTo>
                  <a:pt x="2726972" y="2560838"/>
                </a:lnTo>
                <a:close/>
                <a:moveTo>
                  <a:pt x="2187259" y="2307330"/>
                </a:moveTo>
                <a:lnTo>
                  <a:pt x="2388933" y="2492286"/>
                </a:lnTo>
                <a:lnTo>
                  <a:pt x="2386834" y="2492817"/>
                </a:lnTo>
                <a:cubicBezTo>
                  <a:pt x="2324502" y="2508724"/>
                  <a:pt x="2271072" y="2488504"/>
                  <a:pt x="2230026" y="2447801"/>
                </a:cubicBezTo>
                <a:lnTo>
                  <a:pt x="2228909" y="2449126"/>
                </a:lnTo>
                <a:cubicBezTo>
                  <a:pt x="2193714" y="2410899"/>
                  <a:pt x="2178315" y="2358663"/>
                  <a:pt x="2187259" y="2307330"/>
                </a:cubicBezTo>
                <a:close/>
                <a:moveTo>
                  <a:pt x="1934983" y="2075968"/>
                </a:moveTo>
                <a:lnTo>
                  <a:pt x="1993087" y="2129255"/>
                </a:lnTo>
                <a:cubicBezTo>
                  <a:pt x="1974652" y="2162240"/>
                  <a:pt x="1950785" y="2198446"/>
                  <a:pt x="1941766" y="2236220"/>
                </a:cubicBezTo>
                <a:cubicBezTo>
                  <a:pt x="1904674" y="2387735"/>
                  <a:pt x="1931447" y="2512849"/>
                  <a:pt x="2068585" y="2639100"/>
                </a:cubicBezTo>
                <a:cubicBezTo>
                  <a:pt x="2164747" y="2720768"/>
                  <a:pt x="2290975" y="2757863"/>
                  <a:pt x="2416619" y="2741378"/>
                </a:cubicBezTo>
                <a:cubicBezTo>
                  <a:pt x="2479450" y="2733135"/>
                  <a:pt x="2537492" y="2710222"/>
                  <a:pt x="2589184" y="2675935"/>
                </a:cubicBezTo>
                <a:lnTo>
                  <a:pt x="2819784" y="2887418"/>
                </a:lnTo>
                <a:cubicBezTo>
                  <a:pt x="2751065" y="2906608"/>
                  <a:pt x="2677341" y="2887088"/>
                  <a:pt x="2627084" y="2836417"/>
                </a:cubicBezTo>
                <a:lnTo>
                  <a:pt x="2434618" y="3027313"/>
                </a:lnTo>
                <a:cubicBezTo>
                  <a:pt x="2554238" y="3147918"/>
                  <a:pt x="2729811" y="3194250"/>
                  <a:pt x="2893365" y="3148373"/>
                </a:cubicBezTo>
                <a:cubicBezTo>
                  <a:pt x="2943893" y="3134200"/>
                  <a:pt x="2990823" y="3111914"/>
                  <a:pt x="3032143" y="3082172"/>
                </a:cubicBezTo>
                <a:lnTo>
                  <a:pt x="3090634" y="3135814"/>
                </a:lnTo>
                <a:lnTo>
                  <a:pt x="3210914" y="3004661"/>
                </a:lnTo>
                <a:lnTo>
                  <a:pt x="3156792" y="2955025"/>
                </a:lnTo>
                <a:cubicBezTo>
                  <a:pt x="3187233" y="2910677"/>
                  <a:pt x="3209343" y="2860364"/>
                  <a:pt x="3222229" y="2806387"/>
                </a:cubicBezTo>
                <a:cubicBezTo>
                  <a:pt x="3260983" y="2644060"/>
                  <a:pt x="3210346" y="2473619"/>
                  <a:pt x="3089478" y="2359188"/>
                </a:cubicBezTo>
                <a:lnTo>
                  <a:pt x="3090209" y="2358332"/>
                </a:lnTo>
                <a:cubicBezTo>
                  <a:pt x="3088590" y="2356959"/>
                  <a:pt x="3086958" y="2355602"/>
                  <a:pt x="3085067" y="2354558"/>
                </a:cubicBezTo>
                <a:lnTo>
                  <a:pt x="3083320" y="2352725"/>
                </a:lnTo>
                <a:lnTo>
                  <a:pt x="3083018" y="2353054"/>
                </a:lnTo>
                <a:cubicBezTo>
                  <a:pt x="2988175" y="2276339"/>
                  <a:pt x="2860427" y="2234599"/>
                  <a:pt x="2744891" y="2266233"/>
                </a:cubicBezTo>
                <a:cubicBezTo>
                  <a:pt x="2669329" y="2286922"/>
                  <a:pt x="2604815" y="2324138"/>
                  <a:pt x="2538260" y="2387771"/>
                </a:cubicBezTo>
                <a:lnTo>
                  <a:pt x="2299616" y="2168910"/>
                </a:lnTo>
                <a:lnTo>
                  <a:pt x="2313553" y="2162896"/>
                </a:lnTo>
                <a:cubicBezTo>
                  <a:pt x="2375518" y="2145515"/>
                  <a:pt x="2442037" y="2163069"/>
                  <a:pt x="2487357" y="2208762"/>
                </a:cubicBezTo>
                <a:lnTo>
                  <a:pt x="2660620" y="2036913"/>
                </a:lnTo>
                <a:cubicBezTo>
                  <a:pt x="2552935" y="1928342"/>
                  <a:pt x="2394881" y="1886633"/>
                  <a:pt x="2247647" y="1927932"/>
                </a:cubicBezTo>
                <a:cubicBezTo>
                  <a:pt x="2197362" y="1942037"/>
                  <a:pt x="2151035" y="1965068"/>
                  <a:pt x="2110842" y="1995786"/>
                </a:cubicBezTo>
                <a:lnTo>
                  <a:pt x="2055263" y="1944815"/>
                </a:lnTo>
                <a:lnTo>
                  <a:pt x="1934983" y="2075968"/>
                </a:lnTo>
                <a:close/>
                <a:moveTo>
                  <a:pt x="1094802" y="2418480"/>
                </a:moveTo>
                <a:lnTo>
                  <a:pt x="2274949" y="1140705"/>
                </a:lnTo>
                <a:cubicBezTo>
                  <a:pt x="3066920" y="1107715"/>
                  <a:pt x="3506098" y="1181630"/>
                  <a:pt x="3845776" y="1429643"/>
                </a:cubicBezTo>
                <a:cubicBezTo>
                  <a:pt x="4361123" y="1802856"/>
                  <a:pt x="4436743" y="2218686"/>
                  <a:pt x="3464840" y="3353956"/>
                </a:cubicBezTo>
                <a:cubicBezTo>
                  <a:pt x="2372477" y="4481621"/>
                  <a:pt x="1885659" y="4318774"/>
                  <a:pt x="1459992" y="3881381"/>
                </a:cubicBezTo>
                <a:lnTo>
                  <a:pt x="1457332" y="3877384"/>
                </a:lnTo>
                <a:cubicBezTo>
                  <a:pt x="1174687" y="3560083"/>
                  <a:pt x="1093021" y="3193236"/>
                  <a:pt x="1094802" y="2418480"/>
                </a:cubicBezTo>
                <a:close/>
                <a:moveTo>
                  <a:pt x="859948" y="2152683"/>
                </a:moveTo>
                <a:lnTo>
                  <a:pt x="1963134" y="949774"/>
                </a:lnTo>
                <a:cubicBezTo>
                  <a:pt x="1981055" y="930234"/>
                  <a:pt x="2011422" y="928920"/>
                  <a:pt x="2030962" y="946841"/>
                </a:cubicBezTo>
                <a:lnTo>
                  <a:pt x="2172480" y="1076626"/>
                </a:lnTo>
                <a:cubicBezTo>
                  <a:pt x="2192020" y="1094546"/>
                  <a:pt x="2193333" y="1124914"/>
                  <a:pt x="2175413" y="1144454"/>
                </a:cubicBezTo>
                <a:lnTo>
                  <a:pt x="1072226" y="2347363"/>
                </a:lnTo>
                <a:cubicBezTo>
                  <a:pt x="1054306" y="2366903"/>
                  <a:pt x="1023939" y="2368216"/>
                  <a:pt x="1004399" y="2350296"/>
                </a:cubicBezTo>
                <a:lnTo>
                  <a:pt x="862881" y="2220510"/>
                </a:lnTo>
                <a:cubicBezTo>
                  <a:pt x="843341" y="2202590"/>
                  <a:pt x="842028" y="2172223"/>
                  <a:pt x="859948" y="2152683"/>
                </a:cubicBezTo>
                <a:close/>
                <a:moveTo>
                  <a:pt x="617213" y="709403"/>
                </a:moveTo>
                <a:cubicBezTo>
                  <a:pt x="867493" y="482409"/>
                  <a:pt x="905041" y="540987"/>
                  <a:pt x="1193554" y="597249"/>
                </a:cubicBezTo>
                <a:cubicBezTo>
                  <a:pt x="1611640" y="667547"/>
                  <a:pt x="1434098" y="64942"/>
                  <a:pt x="1591068" y="4405"/>
                </a:cubicBezTo>
                <a:cubicBezTo>
                  <a:pt x="1728507" y="-48600"/>
                  <a:pt x="2045888" y="384303"/>
                  <a:pt x="1885804" y="899374"/>
                </a:cubicBezTo>
                <a:cubicBezTo>
                  <a:pt x="1524682" y="1293140"/>
                  <a:pt x="1207644" y="1667021"/>
                  <a:pt x="846522" y="2060787"/>
                </a:cubicBezTo>
                <a:cubicBezTo>
                  <a:pt x="455578" y="2242802"/>
                  <a:pt x="293609" y="2203716"/>
                  <a:pt x="127757" y="2089758"/>
                </a:cubicBezTo>
                <a:cubicBezTo>
                  <a:pt x="-38095" y="1975800"/>
                  <a:pt x="-136790" y="1614018"/>
                  <a:pt x="448206" y="1459102"/>
                </a:cubicBezTo>
                <a:cubicBezTo>
                  <a:pt x="669775" y="1417745"/>
                  <a:pt x="251827" y="1252233"/>
                  <a:pt x="617213" y="7094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Stoc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Stoc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TOC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8745</TotalTime>
  <Words>487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Zambrano, Juan J.</cp:lastModifiedBy>
  <cp:revision>127</cp:revision>
  <dcterms:created xsi:type="dcterms:W3CDTF">2018-04-24T17:14:44Z</dcterms:created>
  <dcterms:modified xsi:type="dcterms:W3CDTF">2020-12-08T20:20:08Z</dcterms:modified>
</cp:coreProperties>
</file>