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8"/>
  </p:notesMasterIdLst>
  <p:sldIdLst>
    <p:sldId id="268" r:id="rId2"/>
    <p:sldId id="261" r:id="rId3"/>
    <p:sldId id="262" r:id="rId4"/>
    <p:sldId id="263" r:id="rId5"/>
    <p:sldId id="264" r:id="rId6"/>
    <p:sldId id="265"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94"/>
  </p:normalViewPr>
  <p:slideViewPr>
    <p:cSldViewPr snapToGrid="0">
      <p:cViewPr varScale="1">
        <p:scale>
          <a:sx n="121" d="100"/>
          <a:sy n="121" d="100"/>
        </p:scale>
        <p:origin x="74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DE6DF5-AEA5-1042-8B80-16AA398BB859}" type="datetimeFigureOut">
              <a:rPr lang="en-US" smtClean="0"/>
              <a:t>8/14/25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2E7E2D-A646-AC4A-B97C-6EAF6949F3B7}" type="slidenum">
              <a:rPr lang="en-US" smtClean="0"/>
              <a:t>‹#›</a:t>
            </a:fld>
            <a:endParaRPr lang="en-US"/>
          </a:p>
        </p:txBody>
      </p:sp>
    </p:spTree>
    <p:extLst>
      <p:ext uri="{BB962C8B-B14F-4D97-AF65-F5344CB8AC3E}">
        <p14:creationId xmlns:p14="http://schemas.microsoft.com/office/powerpoint/2010/main" val="28327028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3243f628b3f_0_6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 name="Google Shape;283;g3243f628b3f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g325cf976d7b_0_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8" name="Google Shape;328;g325cf976d7b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g325cf976d7b_6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6" name="Google Shape;336;g325cf976d7b_6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g3243f628b3f_8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3" name="Google Shape;343;g3243f628b3f_8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g3243f628b3f_8_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5" name="Google Shape;355;g3243f628b3f_8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3243f628b3f_8_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1" name="Google Shape;361;g3243f628b3f_8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1A8D5-A585-2649-FC0E-8F2FF559D64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D5FF6AD-2133-D305-4454-13EDFCD0317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7F6DE42-D88A-BEBB-3FEF-CA6A5B015AD3}"/>
              </a:ext>
            </a:extLst>
          </p:cNvPr>
          <p:cNvSpPr>
            <a:spLocks noGrp="1"/>
          </p:cNvSpPr>
          <p:nvPr>
            <p:ph type="dt" sz="half" idx="10"/>
          </p:nvPr>
        </p:nvSpPr>
        <p:spPr/>
        <p:txBody>
          <a:bodyPr/>
          <a:lstStyle/>
          <a:p>
            <a:fld id="{E4EBFE54-8AEE-024D-BD6C-A6AA4B08988D}" type="datetimeFigureOut">
              <a:rPr lang="en-US" smtClean="0"/>
              <a:t>8/14/25</a:t>
            </a:fld>
            <a:endParaRPr lang="en-US"/>
          </a:p>
        </p:txBody>
      </p:sp>
      <p:sp>
        <p:nvSpPr>
          <p:cNvPr id="5" name="Footer Placeholder 4">
            <a:extLst>
              <a:ext uri="{FF2B5EF4-FFF2-40B4-BE49-F238E27FC236}">
                <a16:creationId xmlns:a16="http://schemas.microsoft.com/office/drawing/2014/main" id="{89A275D4-043D-CBF5-6CAC-3FB85F72E7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E95B66-3872-8CBB-CB36-BDE3AC090DE2}"/>
              </a:ext>
            </a:extLst>
          </p:cNvPr>
          <p:cNvSpPr>
            <a:spLocks noGrp="1"/>
          </p:cNvSpPr>
          <p:nvPr>
            <p:ph type="sldNum" sz="quarter" idx="12"/>
          </p:nvPr>
        </p:nvSpPr>
        <p:spPr/>
        <p:txBody>
          <a:bodyPr/>
          <a:lstStyle/>
          <a:p>
            <a:fld id="{161F184B-B599-9A41-94B2-2E03CD6A5094}" type="slidenum">
              <a:rPr lang="en-US" smtClean="0"/>
              <a:t>‹#›</a:t>
            </a:fld>
            <a:endParaRPr lang="en-US"/>
          </a:p>
        </p:txBody>
      </p:sp>
    </p:spTree>
    <p:extLst>
      <p:ext uri="{BB962C8B-B14F-4D97-AF65-F5344CB8AC3E}">
        <p14:creationId xmlns:p14="http://schemas.microsoft.com/office/powerpoint/2010/main" val="24852556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4BBD00-FD8B-B248-5061-FBBB53F3674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E55A539-EA65-5440-9EC3-EB97E855921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092CDF-6C35-F287-F756-510357697D0B}"/>
              </a:ext>
            </a:extLst>
          </p:cNvPr>
          <p:cNvSpPr>
            <a:spLocks noGrp="1"/>
          </p:cNvSpPr>
          <p:nvPr>
            <p:ph type="dt" sz="half" idx="10"/>
          </p:nvPr>
        </p:nvSpPr>
        <p:spPr/>
        <p:txBody>
          <a:bodyPr/>
          <a:lstStyle/>
          <a:p>
            <a:fld id="{E4EBFE54-8AEE-024D-BD6C-A6AA4B08988D}" type="datetimeFigureOut">
              <a:rPr lang="en-US" smtClean="0"/>
              <a:t>8/14/25</a:t>
            </a:fld>
            <a:endParaRPr lang="en-US"/>
          </a:p>
        </p:txBody>
      </p:sp>
      <p:sp>
        <p:nvSpPr>
          <p:cNvPr id="5" name="Footer Placeholder 4">
            <a:extLst>
              <a:ext uri="{FF2B5EF4-FFF2-40B4-BE49-F238E27FC236}">
                <a16:creationId xmlns:a16="http://schemas.microsoft.com/office/drawing/2014/main" id="{A7BA604E-D619-8861-AE7E-D06C117271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696FFA-E357-1797-2D21-A80E08787806}"/>
              </a:ext>
            </a:extLst>
          </p:cNvPr>
          <p:cNvSpPr>
            <a:spLocks noGrp="1"/>
          </p:cNvSpPr>
          <p:nvPr>
            <p:ph type="sldNum" sz="quarter" idx="12"/>
          </p:nvPr>
        </p:nvSpPr>
        <p:spPr/>
        <p:txBody>
          <a:bodyPr/>
          <a:lstStyle/>
          <a:p>
            <a:fld id="{161F184B-B599-9A41-94B2-2E03CD6A5094}" type="slidenum">
              <a:rPr lang="en-US" smtClean="0"/>
              <a:t>‹#›</a:t>
            </a:fld>
            <a:endParaRPr lang="en-US"/>
          </a:p>
        </p:txBody>
      </p:sp>
    </p:spTree>
    <p:extLst>
      <p:ext uri="{BB962C8B-B14F-4D97-AF65-F5344CB8AC3E}">
        <p14:creationId xmlns:p14="http://schemas.microsoft.com/office/powerpoint/2010/main" val="39371449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61053BC-CFFA-A170-C18B-3DC6C870E36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A1B6A4C-2503-EE31-F3A0-D918072E4A1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821995C-3F97-A361-BDF7-F20550757238}"/>
              </a:ext>
            </a:extLst>
          </p:cNvPr>
          <p:cNvSpPr>
            <a:spLocks noGrp="1"/>
          </p:cNvSpPr>
          <p:nvPr>
            <p:ph type="dt" sz="half" idx="10"/>
          </p:nvPr>
        </p:nvSpPr>
        <p:spPr/>
        <p:txBody>
          <a:bodyPr/>
          <a:lstStyle/>
          <a:p>
            <a:fld id="{E4EBFE54-8AEE-024D-BD6C-A6AA4B08988D}" type="datetimeFigureOut">
              <a:rPr lang="en-US" smtClean="0"/>
              <a:t>8/14/25</a:t>
            </a:fld>
            <a:endParaRPr lang="en-US"/>
          </a:p>
        </p:txBody>
      </p:sp>
      <p:sp>
        <p:nvSpPr>
          <p:cNvPr id="5" name="Footer Placeholder 4">
            <a:extLst>
              <a:ext uri="{FF2B5EF4-FFF2-40B4-BE49-F238E27FC236}">
                <a16:creationId xmlns:a16="http://schemas.microsoft.com/office/drawing/2014/main" id="{9095D356-440C-B617-1055-91AE547D38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B8578A-ACE4-56A6-420C-371BCB41AF4C}"/>
              </a:ext>
            </a:extLst>
          </p:cNvPr>
          <p:cNvSpPr>
            <a:spLocks noGrp="1"/>
          </p:cNvSpPr>
          <p:nvPr>
            <p:ph type="sldNum" sz="quarter" idx="12"/>
          </p:nvPr>
        </p:nvSpPr>
        <p:spPr/>
        <p:txBody>
          <a:bodyPr/>
          <a:lstStyle/>
          <a:p>
            <a:fld id="{161F184B-B599-9A41-94B2-2E03CD6A5094}" type="slidenum">
              <a:rPr lang="en-US" smtClean="0"/>
              <a:t>‹#›</a:t>
            </a:fld>
            <a:endParaRPr lang="en-US"/>
          </a:p>
        </p:txBody>
      </p:sp>
    </p:spTree>
    <p:extLst>
      <p:ext uri="{BB962C8B-B14F-4D97-AF65-F5344CB8AC3E}">
        <p14:creationId xmlns:p14="http://schemas.microsoft.com/office/powerpoint/2010/main" val="18627925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Picture with Bullets">
  <p:cSld name="Picture with Bullets">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838200" y="0"/>
            <a:ext cx="10515600" cy="1325600"/>
          </a:xfrm>
          <a:prstGeom prst="rect">
            <a:avLst/>
          </a:prstGeom>
          <a:noFill/>
          <a:ln>
            <a:noFill/>
          </a:ln>
        </p:spPr>
        <p:txBody>
          <a:bodyPr spcFirstLastPara="1" wrap="square" lIns="0" tIns="45700" rIns="0" bIns="45700" anchor="ctr" anchorCtr="0">
            <a:normAutofit/>
          </a:bodyPr>
          <a:lstStyle>
            <a:lvl1pPr marR="0" lvl="0" algn="l">
              <a:lnSpc>
                <a:spcPct val="90000"/>
              </a:lnSpc>
              <a:spcBef>
                <a:spcPts val="0"/>
              </a:spcBef>
              <a:spcAft>
                <a:spcPts val="0"/>
              </a:spcAft>
              <a:buClr>
                <a:schemeClr val="accent1"/>
              </a:buClr>
              <a:buSzPts val="3600"/>
              <a:buFont typeface="Helvetica Neue"/>
              <a:buNone/>
              <a:defRPr b="0" i="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14"/>
          <p:cNvSpPr txBox="1">
            <a:spLocks noGrp="1"/>
          </p:cNvSpPr>
          <p:nvPr>
            <p:ph type="sldNum" idx="12"/>
          </p:nvPr>
        </p:nvSpPr>
        <p:spPr>
          <a:xfrm>
            <a:off x="11353799" y="6456764"/>
            <a:ext cx="614000" cy="3652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chemeClr val="lt1"/>
              </a:buClr>
              <a:buSzPts val="800"/>
              <a:buFont typeface="Helvetica Neue"/>
              <a:buNone/>
              <a:defRPr sz="1067" b="0" i="0" u="none" strike="noStrike" cap="none">
                <a:solidFill>
                  <a:schemeClr val="lt1"/>
                </a:solidFill>
                <a:latin typeface="Helvetica Neue"/>
                <a:ea typeface="Helvetica Neue"/>
                <a:cs typeface="Helvetica Neue"/>
                <a:sym typeface="Helvetica Neue"/>
              </a:defRPr>
            </a:lvl1pPr>
            <a:lvl2pPr marL="0" marR="0" lvl="1" indent="0" algn="r">
              <a:lnSpc>
                <a:spcPct val="100000"/>
              </a:lnSpc>
              <a:spcBef>
                <a:spcPts val="0"/>
              </a:spcBef>
              <a:spcAft>
                <a:spcPts val="0"/>
              </a:spcAft>
              <a:buClr>
                <a:schemeClr val="lt1"/>
              </a:buClr>
              <a:buSzPts val="800"/>
              <a:buFont typeface="Helvetica Neue"/>
              <a:buNone/>
              <a:defRPr sz="1067" b="0" i="0" u="none" strike="noStrike" cap="none">
                <a:solidFill>
                  <a:schemeClr val="lt1"/>
                </a:solidFill>
                <a:latin typeface="Helvetica Neue"/>
                <a:ea typeface="Helvetica Neue"/>
                <a:cs typeface="Helvetica Neue"/>
                <a:sym typeface="Helvetica Neue"/>
              </a:defRPr>
            </a:lvl2pPr>
            <a:lvl3pPr marL="0" marR="0" lvl="2" indent="0" algn="r">
              <a:lnSpc>
                <a:spcPct val="100000"/>
              </a:lnSpc>
              <a:spcBef>
                <a:spcPts val="0"/>
              </a:spcBef>
              <a:spcAft>
                <a:spcPts val="0"/>
              </a:spcAft>
              <a:buClr>
                <a:schemeClr val="lt1"/>
              </a:buClr>
              <a:buSzPts val="800"/>
              <a:buFont typeface="Helvetica Neue"/>
              <a:buNone/>
              <a:defRPr sz="1067" b="0" i="0" u="none" strike="noStrike" cap="none">
                <a:solidFill>
                  <a:schemeClr val="lt1"/>
                </a:solidFill>
                <a:latin typeface="Helvetica Neue"/>
                <a:ea typeface="Helvetica Neue"/>
                <a:cs typeface="Helvetica Neue"/>
                <a:sym typeface="Helvetica Neue"/>
              </a:defRPr>
            </a:lvl3pPr>
            <a:lvl4pPr marL="0" marR="0" lvl="3" indent="0" algn="r">
              <a:lnSpc>
                <a:spcPct val="100000"/>
              </a:lnSpc>
              <a:spcBef>
                <a:spcPts val="0"/>
              </a:spcBef>
              <a:spcAft>
                <a:spcPts val="0"/>
              </a:spcAft>
              <a:buClr>
                <a:schemeClr val="lt1"/>
              </a:buClr>
              <a:buSzPts val="800"/>
              <a:buFont typeface="Helvetica Neue"/>
              <a:buNone/>
              <a:defRPr sz="1067" b="0" i="0" u="none" strike="noStrike" cap="none">
                <a:solidFill>
                  <a:schemeClr val="lt1"/>
                </a:solidFill>
                <a:latin typeface="Helvetica Neue"/>
                <a:ea typeface="Helvetica Neue"/>
                <a:cs typeface="Helvetica Neue"/>
                <a:sym typeface="Helvetica Neue"/>
              </a:defRPr>
            </a:lvl4pPr>
            <a:lvl5pPr marL="0" marR="0" lvl="4" indent="0" algn="r">
              <a:lnSpc>
                <a:spcPct val="100000"/>
              </a:lnSpc>
              <a:spcBef>
                <a:spcPts val="0"/>
              </a:spcBef>
              <a:spcAft>
                <a:spcPts val="0"/>
              </a:spcAft>
              <a:buClr>
                <a:schemeClr val="lt1"/>
              </a:buClr>
              <a:buSzPts val="800"/>
              <a:buFont typeface="Helvetica Neue"/>
              <a:buNone/>
              <a:defRPr sz="1067" b="0" i="0" u="none" strike="noStrike" cap="none">
                <a:solidFill>
                  <a:schemeClr val="lt1"/>
                </a:solidFill>
                <a:latin typeface="Helvetica Neue"/>
                <a:ea typeface="Helvetica Neue"/>
                <a:cs typeface="Helvetica Neue"/>
                <a:sym typeface="Helvetica Neue"/>
              </a:defRPr>
            </a:lvl5pPr>
            <a:lvl6pPr marL="0" marR="0" lvl="5" indent="0" algn="r">
              <a:lnSpc>
                <a:spcPct val="100000"/>
              </a:lnSpc>
              <a:spcBef>
                <a:spcPts val="0"/>
              </a:spcBef>
              <a:spcAft>
                <a:spcPts val="0"/>
              </a:spcAft>
              <a:buClr>
                <a:schemeClr val="lt1"/>
              </a:buClr>
              <a:buSzPts val="800"/>
              <a:buFont typeface="Helvetica Neue"/>
              <a:buNone/>
              <a:defRPr sz="1067" b="0" i="0" u="none" strike="noStrike" cap="none">
                <a:solidFill>
                  <a:schemeClr val="lt1"/>
                </a:solidFill>
                <a:latin typeface="Helvetica Neue"/>
                <a:ea typeface="Helvetica Neue"/>
                <a:cs typeface="Helvetica Neue"/>
                <a:sym typeface="Helvetica Neue"/>
              </a:defRPr>
            </a:lvl6pPr>
            <a:lvl7pPr marL="0" marR="0" lvl="6" indent="0" algn="r">
              <a:lnSpc>
                <a:spcPct val="100000"/>
              </a:lnSpc>
              <a:spcBef>
                <a:spcPts val="0"/>
              </a:spcBef>
              <a:spcAft>
                <a:spcPts val="0"/>
              </a:spcAft>
              <a:buClr>
                <a:schemeClr val="lt1"/>
              </a:buClr>
              <a:buSzPts val="800"/>
              <a:buFont typeface="Helvetica Neue"/>
              <a:buNone/>
              <a:defRPr sz="1067" b="0" i="0" u="none" strike="noStrike" cap="none">
                <a:solidFill>
                  <a:schemeClr val="lt1"/>
                </a:solidFill>
                <a:latin typeface="Helvetica Neue"/>
                <a:ea typeface="Helvetica Neue"/>
                <a:cs typeface="Helvetica Neue"/>
                <a:sym typeface="Helvetica Neue"/>
              </a:defRPr>
            </a:lvl7pPr>
            <a:lvl8pPr marL="0" marR="0" lvl="7" indent="0" algn="r">
              <a:lnSpc>
                <a:spcPct val="100000"/>
              </a:lnSpc>
              <a:spcBef>
                <a:spcPts val="0"/>
              </a:spcBef>
              <a:spcAft>
                <a:spcPts val="0"/>
              </a:spcAft>
              <a:buClr>
                <a:schemeClr val="lt1"/>
              </a:buClr>
              <a:buSzPts val="800"/>
              <a:buFont typeface="Helvetica Neue"/>
              <a:buNone/>
              <a:defRPr sz="1067" b="0" i="0" u="none" strike="noStrike" cap="none">
                <a:solidFill>
                  <a:schemeClr val="lt1"/>
                </a:solidFill>
                <a:latin typeface="Helvetica Neue"/>
                <a:ea typeface="Helvetica Neue"/>
                <a:cs typeface="Helvetica Neue"/>
                <a:sym typeface="Helvetica Neue"/>
              </a:defRPr>
            </a:lvl8pPr>
            <a:lvl9pPr marL="0" marR="0" lvl="8" indent="0" algn="r">
              <a:lnSpc>
                <a:spcPct val="100000"/>
              </a:lnSpc>
              <a:spcBef>
                <a:spcPts val="0"/>
              </a:spcBef>
              <a:spcAft>
                <a:spcPts val="0"/>
              </a:spcAft>
              <a:buClr>
                <a:schemeClr val="lt1"/>
              </a:buClr>
              <a:buSzPts val="800"/>
              <a:buFont typeface="Helvetica Neue"/>
              <a:buNone/>
              <a:defRPr sz="1067" b="0" i="0" u="none" strike="noStrike" cap="none">
                <a:solidFill>
                  <a:schemeClr val="lt1"/>
                </a:solidFill>
                <a:latin typeface="Helvetica Neue"/>
                <a:ea typeface="Helvetica Neue"/>
                <a:cs typeface="Helvetica Neue"/>
                <a:sym typeface="Helvetica Neue"/>
              </a:defRPr>
            </a:lvl9pPr>
          </a:lstStyle>
          <a:p>
            <a:fld id="{00000000-1234-1234-1234-123412341234}" type="slidenum">
              <a:rPr lang="en" smtClean="0"/>
              <a:pPr/>
              <a:t>‹#›</a:t>
            </a:fld>
            <a:endParaRPr lang="en"/>
          </a:p>
        </p:txBody>
      </p:sp>
      <p:sp>
        <p:nvSpPr>
          <p:cNvPr id="63" name="Google Shape;63;p14"/>
          <p:cNvSpPr>
            <a:spLocks noGrp="1"/>
          </p:cNvSpPr>
          <p:nvPr>
            <p:ph type="pic" idx="2"/>
          </p:nvPr>
        </p:nvSpPr>
        <p:spPr>
          <a:xfrm>
            <a:off x="838201" y="1811871"/>
            <a:ext cx="5054800" cy="4049200"/>
          </a:xfrm>
          <a:prstGeom prst="rect">
            <a:avLst/>
          </a:prstGeom>
          <a:noFill/>
          <a:ln>
            <a:noFill/>
          </a:ln>
        </p:spPr>
      </p:sp>
      <p:sp>
        <p:nvSpPr>
          <p:cNvPr id="64" name="Google Shape;64;p14"/>
          <p:cNvSpPr txBox="1">
            <a:spLocks noGrp="1"/>
          </p:cNvSpPr>
          <p:nvPr>
            <p:ph type="body" idx="1"/>
          </p:nvPr>
        </p:nvSpPr>
        <p:spPr>
          <a:xfrm>
            <a:off x="6299199" y="1809751"/>
            <a:ext cx="5054800" cy="4059200"/>
          </a:xfrm>
          <a:prstGeom prst="rect">
            <a:avLst/>
          </a:prstGeom>
          <a:noFill/>
          <a:ln>
            <a:noFill/>
          </a:ln>
        </p:spPr>
        <p:txBody>
          <a:bodyPr spcFirstLastPara="1" wrap="square" lIns="0" tIns="45700" rIns="0" bIns="45700" anchor="t" anchorCtr="0">
            <a:normAutofit/>
          </a:bodyPr>
          <a:lstStyle>
            <a:lvl1pPr marL="609585" lvl="0" indent="-507987" algn="l">
              <a:lnSpc>
                <a:spcPct val="90000"/>
              </a:lnSpc>
              <a:spcBef>
                <a:spcPts val="1333"/>
              </a:spcBef>
              <a:spcAft>
                <a:spcPts val="0"/>
              </a:spcAft>
              <a:buSzPts val="2400"/>
              <a:buChar char="•"/>
              <a:defRPr sz="3200">
                <a:solidFill>
                  <a:schemeClr val="dk2"/>
                </a:solidFill>
                <a:latin typeface="Helvetica Neue"/>
                <a:ea typeface="Helvetica Neue"/>
                <a:cs typeface="Helvetica Neue"/>
                <a:sym typeface="Helvetica Neue"/>
              </a:defRPr>
            </a:lvl1pPr>
            <a:lvl2pPr marL="1219170" lvl="1" indent="-482588" algn="l">
              <a:lnSpc>
                <a:spcPct val="90000"/>
              </a:lnSpc>
              <a:spcBef>
                <a:spcPts val="667"/>
              </a:spcBef>
              <a:spcAft>
                <a:spcPts val="0"/>
              </a:spcAft>
              <a:buSzPts val="2100"/>
              <a:buChar char="•"/>
              <a:defRPr sz="2800">
                <a:solidFill>
                  <a:schemeClr val="dk2"/>
                </a:solidFill>
                <a:latin typeface="Helvetica Neue"/>
                <a:ea typeface="Helvetica Neue"/>
                <a:cs typeface="Helvetica Neue"/>
                <a:sym typeface="Helvetica Neue"/>
              </a:defRPr>
            </a:lvl2pPr>
            <a:lvl3pPr marL="1828754" lvl="2" indent="-457189" algn="l">
              <a:lnSpc>
                <a:spcPct val="90000"/>
              </a:lnSpc>
              <a:spcBef>
                <a:spcPts val="667"/>
              </a:spcBef>
              <a:spcAft>
                <a:spcPts val="0"/>
              </a:spcAft>
              <a:buSzPts val="1800"/>
              <a:buChar char="•"/>
              <a:defRPr sz="2400">
                <a:solidFill>
                  <a:schemeClr val="dk2"/>
                </a:solidFill>
                <a:latin typeface="Helvetica Neue"/>
                <a:ea typeface="Helvetica Neue"/>
                <a:cs typeface="Helvetica Neue"/>
                <a:sym typeface="Helvetica Neue"/>
              </a:defRPr>
            </a:lvl3pPr>
            <a:lvl4pPr marL="2438339" lvl="3" indent="-431789" algn="l">
              <a:lnSpc>
                <a:spcPct val="90000"/>
              </a:lnSpc>
              <a:spcBef>
                <a:spcPts val="667"/>
              </a:spcBef>
              <a:spcAft>
                <a:spcPts val="0"/>
              </a:spcAft>
              <a:buSzPts val="1500"/>
              <a:buChar char="•"/>
              <a:defRPr sz="2000">
                <a:solidFill>
                  <a:schemeClr val="dk2"/>
                </a:solidFill>
                <a:latin typeface="Helvetica Neue"/>
                <a:ea typeface="Helvetica Neue"/>
                <a:cs typeface="Helvetica Neue"/>
                <a:sym typeface="Helvetica Neue"/>
              </a:defRPr>
            </a:lvl4pPr>
            <a:lvl5pPr marL="3047924" lvl="4" indent="-431789" algn="l">
              <a:lnSpc>
                <a:spcPct val="90000"/>
              </a:lnSpc>
              <a:spcBef>
                <a:spcPts val="667"/>
              </a:spcBef>
              <a:spcAft>
                <a:spcPts val="0"/>
              </a:spcAft>
              <a:buSzPts val="1500"/>
              <a:buChar char="•"/>
              <a:defRPr sz="2000">
                <a:solidFill>
                  <a:schemeClr val="dk2"/>
                </a:solidFill>
                <a:latin typeface="Helvetica Neue"/>
                <a:ea typeface="Helvetica Neue"/>
                <a:cs typeface="Helvetica Neue"/>
                <a:sym typeface="Helvetica Neue"/>
              </a:defRPr>
            </a:lvl5pPr>
            <a:lvl6pPr marL="3657509" lvl="5" indent="-431789" algn="l">
              <a:lnSpc>
                <a:spcPct val="90000"/>
              </a:lnSpc>
              <a:spcBef>
                <a:spcPts val="667"/>
              </a:spcBef>
              <a:spcAft>
                <a:spcPts val="0"/>
              </a:spcAft>
              <a:buClr>
                <a:schemeClr val="dk1"/>
              </a:buClr>
              <a:buSzPts val="1500"/>
              <a:buChar char="•"/>
              <a:defRPr sz="2000"/>
            </a:lvl6pPr>
            <a:lvl7pPr marL="4267093" lvl="6" indent="-431789" algn="l">
              <a:lnSpc>
                <a:spcPct val="90000"/>
              </a:lnSpc>
              <a:spcBef>
                <a:spcPts val="667"/>
              </a:spcBef>
              <a:spcAft>
                <a:spcPts val="0"/>
              </a:spcAft>
              <a:buClr>
                <a:schemeClr val="dk1"/>
              </a:buClr>
              <a:buSzPts val="1500"/>
              <a:buChar char="•"/>
              <a:defRPr sz="2000"/>
            </a:lvl7pPr>
            <a:lvl8pPr marL="4876678" lvl="7" indent="-431789" algn="l">
              <a:lnSpc>
                <a:spcPct val="90000"/>
              </a:lnSpc>
              <a:spcBef>
                <a:spcPts val="667"/>
              </a:spcBef>
              <a:spcAft>
                <a:spcPts val="0"/>
              </a:spcAft>
              <a:buClr>
                <a:schemeClr val="dk1"/>
              </a:buClr>
              <a:buSzPts val="1500"/>
              <a:buChar char="•"/>
              <a:defRPr sz="2000"/>
            </a:lvl8pPr>
            <a:lvl9pPr marL="5486263" lvl="8" indent="-431789" algn="l">
              <a:lnSpc>
                <a:spcPct val="90000"/>
              </a:lnSpc>
              <a:spcBef>
                <a:spcPts val="667"/>
              </a:spcBef>
              <a:spcAft>
                <a:spcPts val="0"/>
              </a:spcAft>
              <a:buClr>
                <a:schemeClr val="dk1"/>
              </a:buClr>
              <a:buSzPts val="1500"/>
              <a:buChar char="•"/>
              <a:defRPr sz="2000"/>
            </a:lvl9pPr>
          </a:lstStyle>
          <a:p>
            <a:endParaRPr/>
          </a:p>
        </p:txBody>
      </p:sp>
    </p:spTree>
    <p:extLst>
      <p:ext uri="{BB962C8B-B14F-4D97-AF65-F5344CB8AC3E}">
        <p14:creationId xmlns:p14="http://schemas.microsoft.com/office/powerpoint/2010/main" val="32850922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4 Picture Stacked">
  <p:cSld name="4 Picture Stacked">
    <p:spTree>
      <p:nvGrpSpPr>
        <p:cNvPr id="1" name="Shape 212"/>
        <p:cNvGrpSpPr/>
        <p:nvPr/>
      </p:nvGrpSpPr>
      <p:grpSpPr>
        <a:xfrm>
          <a:off x="0" y="0"/>
          <a:ext cx="0" cy="0"/>
          <a:chOff x="0" y="0"/>
          <a:chExt cx="0" cy="0"/>
        </a:xfrm>
      </p:grpSpPr>
      <p:sp>
        <p:nvSpPr>
          <p:cNvPr id="213" name="Google Shape;213;p32"/>
          <p:cNvSpPr>
            <a:spLocks noGrp="1"/>
          </p:cNvSpPr>
          <p:nvPr>
            <p:ph type="pic" idx="2"/>
          </p:nvPr>
        </p:nvSpPr>
        <p:spPr>
          <a:xfrm>
            <a:off x="4" y="3231643"/>
            <a:ext cx="6051600" cy="3172800"/>
          </a:xfrm>
          <a:prstGeom prst="rect">
            <a:avLst/>
          </a:prstGeom>
          <a:noFill/>
          <a:ln>
            <a:noFill/>
          </a:ln>
        </p:spPr>
      </p:sp>
      <p:sp>
        <p:nvSpPr>
          <p:cNvPr id="214" name="Google Shape;214;p32"/>
          <p:cNvSpPr>
            <a:spLocks noGrp="1"/>
          </p:cNvSpPr>
          <p:nvPr>
            <p:ph type="pic" idx="3"/>
          </p:nvPr>
        </p:nvSpPr>
        <p:spPr>
          <a:xfrm>
            <a:off x="6140223" y="3231643"/>
            <a:ext cx="6051600" cy="3172800"/>
          </a:xfrm>
          <a:prstGeom prst="rect">
            <a:avLst/>
          </a:prstGeom>
          <a:noFill/>
          <a:ln>
            <a:noFill/>
          </a:ln>
        </p:spPr>
      </p:sp>
      <p:sp>
        <p:nvSpPr>
          <p:cNvPr id="215" name="Google Shape;215;p32"/>
          <p:cNvSpPr>
            <a:spLocks noGrp="1"/>
          </p:cNvSpPr>
          <p:nvPr>
            <p:ph type="pic" idx="4"/>
          </p:nvPr>
        </p:nvSpPr>
        <p:spPr>
          <a:xfrm>
            <a:off x="1" y="1"/>
            <a:ext cx="6051600" cy="3172800"/>
          </a:xfrm>
          <a:prstGeom prst="rect">
            <a:avLst/>
          </a:prstGeom>
          <a:noFill/>
          <a:ln>
            <a:noFill/>
          </a:ln>
        </p:spPr>
      </p:sp>
      <p:sp>
        <p:nvSpPr>
          <p:cNvPr id="216" name="Google Shape;216;p32"/>
          <p:cNvSpPr>
            <a:spLocks noGrp="1"/>
          </p:cNvSpPr>
          <p:nvPr>
            <p:ph type="pic" idx="5"/>
          </p:nvPr>
        </p:nvSpPr>
        <p:spPr>
          <a:xfrm>
            <a:off x="6140223" y="1"/>
            <a:ext cx="6051600" cy="3172800"/>
          </a:xfrm>
          <a:prstGeom prst="rect">
            <a:avLst/>
          </a:prstGeom>
          <a:noFill/>
          <a:ln>
            <a:noFill/>
          </a:ln>
        </p:spPr>
      </p:sp>
      <p:grpSp>
        <p:nvGrpSpPr>
          <p:cNvPr id="217" name="Google Shape;217;p32"/>
          <p:cNvGrpSpPr/>
          <p:nvPr/>
        </p:nvGrpSpPr>
        <p:grpSpPr>
          <a:xfrm>
            <a:off x="0" y="6396466"/>
            <a:ext cx="12192000" cy="470773"/>
            <a:chOff x="0" y="6396465"/>
            <a:chExt cx="9144000" cy="470774"/>
          </a:xfrm>
        </p:grpSpPr>
        <p:sp>
          <p:nvSpPr>
            <p:cNvPr id="218" name="Google Shape;218;p32"/>
            <p:cNvSpPr/>
            <p:nvPr/>
          </p:nvSpPr>
          <p:spPr>
            <a:xfrm>
              <a:off x="0" y="6401039"/>
              <a:ext cx="9144000" cy="466200"/>
            </a:xfrm>
            <a:prstGeom prst="rect">
              <a:avLst/>
            </a:prstGeom>
            <a:solidFill>
              <a:srgbClr val="80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0"/>
                <a:buFont typeface="Arial"/>
                <a:buNone/>
              </a:pPr>
              <a:endParaRPr sz="1800" b="0" i="0" u="none" strike="noStrike" cap="none">
                <a:solidFill>
                  <a:schemeClr val="lt1"/>
                </a:solidFill>
                <a:latin typeface="Helvetica Neue"/>
                <a:ea typeface="Helvetica Neue"/>
                <a:cs typeface="Helvetica Neue"/>
                <a:sym typeface="Helvetica Neue"/>
              </a:endParaRPr>
            </a:p>
          </p:txBody>
        </p:sp>
        <p:cxnSp>
          <p:nvCxnSpPr>
            <p:cNvPr id="219" name="Google Shape;219;p32"/>
            <p:cNvCxnSpPr/>
            <p:nvPr/>
          </p:nvCxnSpPr>
          <p:spPr>
            <a:xfrm>
              <a:off x="0" y="6396465"/>
              <a:ext cx="9144000" cy="0"/>
            </a:xfrm>
            <a:prstGeom prst="straightConnector1">
              <a:avLst/>
            </a:prstGeom>
            <a:noFill/>
            <a:ln w="9525" cap="flat" cmpd="sng">
              <a:solidFill>
                <a:srgbClr val="D6D6CE"/>
              </a:solidFill>
              <a:prstDash val="solid"/>
              <a:miter lim="800000"/>
              <a:headEnd type="none" w="sm" len="sm"/>
              <a:tailEnd type="none" w="sm" len="sm"/>
            </a:ln>
          </p:spPr>
        </p:cxnSp>
        <p:pic>
          <p:nvPicPr>
            <p:cNvPr id="220" name="Google Shape;220;p32"/>
            <p:cNvPicPr preferRelativeResize="0"/>
            <p:nvPr/>
          </p:nvPicPr>
          <p:blipFill rotWithShape="1">
            <a:blip r:embed="rId2">
              <a:alphaModFix/>
            </a:blip>
            <a:srcRect/>
            <a:stretch/>
          </p:blipFill>
          <p:spPr>
            <a:xfrm>
              <a:off x="496296" y="6409934"/>
              <a:ext cx="2094394" cy="451789"/>
            </a:xfrm>
            <a:prstGeom prst="rect">
              <a:avLst/>
            </a:prstGeom>
            <a:noFill/>
            <a:ln>
              <a:noFill/>
            </a:ln>
          </p:spPr>
        </p:pic>
        <p:pic>
          <p:nvPicPr>
            <p:cNvPr id="221" name="Google Shape;221;p32"/>
            <p:cNvPicPr preferRelativeResize="0"/>
            <p:nvPr/>
          </p:nvPicPr>
          <p:blipFill rotWithShape="1">
            <a:blip r:embed="rId3">
              <a:alphaModFix/>
            </a:blip>
            <a:srcRect/>
            <a:stretch/>
          </p:blipFill>
          <p:spPr>
            <a:xfrm>
              <a:off x="3903217" y="6398195"/>
              <a:ext cx="2088056" cy="462356"/>
            </a:xfrm>
            <a:prstGeom prst="rect">
              <a:avLst/>
            </a:prstGeom>
            <a:noFill/>
            <a:ln>
              <a:noFill/>
            </a:ln>
          </p:spPr>
        </p:pic>
        <p:pic>
          <p:nvPicPr>
            <p:cNvPr id="222" name="Google Shape;222;p32"/>
            <p:cNvPicPr preferRelativeResize="0"/>
            <p:nvPr/>
          </p:nvPicPr>
          <p:blipFill rotWithShape="1">
            <a:blip r:embed="rId4">
              <a:alphaModFix/>
            </a:blip>
            <a:srcRect/>
            <a:stretch/>
          </p:blipFill>
          <p:spPr>
            <a:xfrm>
              <a:off x="2555997" y="6413546"/>
              <a:ext cx="2040331" cy="450967"/>
            </a:xfrm>
            <a:prstGeom prst="rect">
              <a:avLst/>
            </a:prstGeom>
            <a:noFill/>
            <a:ln>
              <a:noFill/>
            </a:ln>
          </p:spPr>
        </p:pic>
        <p:cxnSp>
          <p:nvCxnSpPr>
            <p:cNvPr id="223" name="Google Shape;223;p32"/>
            <p:cNvCxnSpPr/>
            <p:nvPr/>
          </p:nvCxnSpPr>
          <p:spPr>
            <a:xfrm>
              <a:off x="2574916" y="6512483"/>
              <a:ext cx="0" cy="250800"/>
            </a:xfrm>
            <a:prstGeom prst="straightConnector1">
              <a:avLst/>
            </a:prstGeom>
            <a:noFill/>
            <a:ln w="9525" cap="flat" cmpd="sng">
              <a:solidFill>
                <a:schemeClr val="lt1"/>
              </a:solidFill>
              <a:prstDash val="solid"/>
              <a:miter lim="800000"/>
              <a:headEnd type="none" w="sm" len="sm"/>
              <a:tailEnd type="none" w="sm" len="sm"/>
            </a:ln>
          </p:spPr>
        </p:cxnSp>
        <p:cxnSp>
          <p:nvCxnSpPr>
            <p:cNvPr id="224" name="Google Shape;224;p32"/>
            <p:cNvCxnSpPr/>
            <p:nvPr/>
          </p:nvCxnSpPr>
          <p:spPr>
            <a:xfrm>
              <a:off x="3930641" y="6512483"/>
              <a:ext cx="0" cy="250800"/>
            </a:xfrm>
            <a:prstGeom prst="straightConnector1">
              <a:avLst/>
            </a:prstGeom>
            <a:noFill/>
            <a:ln w="9525" cap="flat" cmpd="sng">
              <a:solidFill>
                <a:schemeClr val="lt1"/>
              </a:solidFill>
              <a:prstDash val="solid"/>
              <a:miter lim="800000"/>
              <a:headEnd type="none" w="sm" len="sm"/>
              <a:tailEnd type="none" w="sm" len="sm"/>
            </a:ln>
          </p:spPr>
        </p:cxnSp>
      </p:grpSp>
      <p:sp>
        <p:nvSpPr>
          <p:cNvPr id="225" name="Google Shape;225;p32"/>
          <p:cNvSpPr txBox="1">
            <a:spLocks noGrp="1"/>
          </p:cNvSpPr>
          <p:nvPr>
            <p:ph type="sldNum" idx="12"/>
          </p:nvPr>
        </p:nvSpPr>
        <p:spPr>
          <a:xfrm>
            <a:off x="11353799" y="6456764"/>
            <a:ext cx="614000" cy="3652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chemeClr val="lt1"/>
              </a:buClr>
              <a:buSzPts val="800"/>
              <a:buFont typeface="Helvetica Neue"/>
              <a:buNone/>
              <a:defRPr sz="1067" b="0" i="0" u="none" strike="noStrike" cap="none">
                <a:solidFill>
                  <a:schemeClr val="lt1"/>
                </a:solidFill>
                <a:latin typeface="Helvetica Neue"/>
                <a:ea typeface="Helvetica Neue"/>
                <a:cs typeface="Helvetica Neue"/>
                <a:sym typeface="Helvetica Neue"/>
              </a:defRPr>
            </a:lvl1pPr>
            <a:lvl2pPr marL="0" marR="0" lvl="1" indent="0" algn="r">
              <a:lnSpc>
                <a:spcPct val="100000"/>
              </a:lnSpc>
              <a:spcBef>
                <a:spcPts val="0"/>
              </a:spcBef>
              <a:spcAft>
                <a:spcPts val="0"/>
              </a:spcAft>
              <a:buClr>
                <a:schemeClr val="lt1"/>
              </a:buClr>
              <a:buSzPts val="800"/>
              <a:buFont typeface="Helvetica Neue"/>
              <a:buNone/>
              <a:defRPr sz="1067" b="0" i="0" u="none" strike="noStrike" cap="none">
                <a:solidFill>
                  <a:schemeClr val="lt1"/>
                </a:solidFill>
                <a:latin typeface="Helvetica Neue"/>
                <a:ea typeface="Helvetica Neue"/>
                <a:cs typeface="Helvetica Neue"/>
                <a:sym typeface="Helvetica Neue"/>
              </a:defRPr>
            </a:lvl2pPr>
            <a:lvl3pPr marL="0" marR="0" lvl="2" indent="0" algn="r">
              <a:lnSpc>
                <a:spcPct val="100000"/>
              </a:lnSpc>
              <a:spcBef>
                <a:spcPts val="0"/>
              </a:spcBef>
              <a:spcAft>
                <a:spcPts val="0"/>
              </a:spcAft>
              <a:buClr>
                <a:schemeClr val="lt1"/>
              </a:buClr>
              <a:buSzPts val="800"/>
              <a:buFont typeface="Helvetica Neue"/>
              <a:buNone/>
              <a:defRPr sz="1067" b="0" i="0" u="none" strike="noStrike" cap="none">
                <a:solidFill>
                  <a:schemeClr val="lt1"/>
                </a:solidFill>
                <a:latin typeface="Helvetica Neue"/>
                <a:ea typeface="Helvetica Neue"/>
                <a:cs typeface="Helvetica Neue"/>
                <a:sym typeface="Helvetica Neue"/>
              </a:defRPr>
            </a:lvl3pPr>
            <a:lvl4pPr marL="0" marR="0" lvl="3" indent="0" algn="r">
              <a:lnSpc>
                <a:spcPct val="100000"/>
              </a:lnSpc>
              <a:spcBef>
                <a:spcPts val="0"/>
              </a:spcBef>
              <a:spcAft>
                <a:spcPts val="0"/>
              </a:spcAft>
              <a:buClr>
                <a:schemeClr val="lt1"/>
              </a:buClr>
              <a:buSzPts val="800"/>
              <a:buFont typeface="Helvetica Neue"/>
              <a:buNone/>
              <a:defRPr sz="1067" b="0" i="0" u="none" strike="noStrike" cap="none">
                <a:solidFill>
                  <a:schemeClr val="lt1"/>
                </a:solidFill>
                <a:latin typeface="Helvetica Neue"/>
                <a:ea typeface="Helvetica Neue"/>
                <a:cs typeface="Helvetica Neue"/>
                <a:sym typeface="Helvetica Neue"/>
              </a:defRPr>
            </a:lvl4pPr>
            <a:lvl5pPr marL="0" marR="0" lvl="4" indent="0" algn="r">
              <a:lnSpc>
                <a:spcPct val="100000"/>
              </a:lnSpc>
              <a:spcBef>
                <a:spcPts val="0"/>
              </a:spcBef>
              <a:spcAft>
                <a:spcPts val="0"/>
              </a:spcAft>
              <a:buClr>
                <a:schemeClr val="lt1"/>
              </a:buClr>
              <a:buSzPts val="800"/>
              <a:buFont typeface="Helvetica Neue"/>
              <a:buNone/>
              <a:defRPr sz="1067" b="0" i="0" u="none" strike="noStrike" cap="none">
                <a:solidFill>
                  <a:schemeClr val="lt1"/>
                </a:solidFill>
                <a:latin typeface="Helvetica Neue"/>
                <a:ea typeface="Helvetica Neue"/>
                <a:cs typeface="Helvetica Neue"/>
                <a:sym typeface="Helvetica Neue"/>
              </a:defRPr>
            </a:lvl5pPr>
            <a:lvl6pPr marL="0" marR="0" lvl="5" indent="0" algn="r">
              <a:lnSpc>
                <a:spcPct val="100000"/>
              </a:lnSpc>
              <a:spcBef>
                <a:spcPts val="0"/>
              </a:spcBef>
              <a:spcAft>
                <a:spcPts val="0"/>
              </a:spcAft>
              <a:buClr>
                <a:schemeClr val="lt1"/>
              </a:buClr>
              <a:buSzPts val="800"/>
              <a:buFont typeface="Helvetica Neue"/>
              <a:buNone/>
              <a:defRPr sz="1067" b="0" i="0" u="none" strike="noStrike" cap="none">
                <a:solidFill>
                  <a:schemeClr val="lt1"/>
                </a:solidFill>
                <a:latin typeface="Helvetica Neue"/>
                <a:ea typeface="Helvetica Neue"/>
                <a:cs typeface="Helvetica Neue"/>
                <a:sym typeface="Helvetica Neue"/>
              </a:defRPr>
            </a:lvl6pPr>
            <a:lvl7pPr marL="0" marR="0" lvl="6" indent="0" algn="r">
              <a:lnSpc>
                <a:spcPct val="100000"/>
              </a:lnSpc>
              <a:spcBef>
                <a:spcPts val="0"/>
              </a:spcBef>
              <a:spcAft>
                <a:spcPts val="0"/>
              </a:spcAft>
              <a:buClr>
                <a:schemeClr val="lt1"/>
              </a:buClr>
              <a:buSzPts val="800"/>
              <a:buFont typeface="Helvetica Neue"/>
              <a:buNone/>
              <a:defRPr sz="1067" b="0" i="0" u="none" strike="noStrike" cap="none">
                <a:solidFill>
                  <a:schemeClr val="lt1"/>
                </a:solidFill>
                <a:latin typeface="Helvetica Neue"/>
                <a:ea typeface="Helvetica Neue"/>
                <a:cs typeface="Helvetica Neue"/>
                <a:sym typeface="Helvetica Neue"/>
              </a:defRPr>
            </a:lvl7pPr>
            <a:lvl8pPr marL="0" marR="0" lvl="7" indent="0" algn="r">
              <a:lnSpc>
                <a:spcPct val="100000"/>
              </a:lnSpc>
              <a:spcBef>
                <a:spcPts val="0"/>
              </a:spcBef>
              <a:spcAft>
                <a:spcPts val="0"/>
              </a:spcAft>
              <a:buClr>
                <a:schemeClr val="lt1"/>
              </a:buClr>
              <a:buSzPts val="800"/>
              <a:buFont typeface="Helvetica Neue"/>
              <a:buNone/>
              <a:defRPr sz="1067" b="0" i="0" u="none" strike="noStrike" cap="none">
                <a:solidFill>
                  <a:schemeClr val="lt1"/>
                </a:solidFill>
                <a:latin typeface="Helvetica Neue"/>
                <a:ea typeface="Helvetica Neue"/>
                <a:cs typeface="Helvetica Neue"/>
                <a:sym typeface="Helvetica Neue"/>
              </a:defRPr>
            </a:lvl8pPr>
            <a:lvl9pPr marL="0" marR="0" lvl="8" indent="0" algn="r">
              <a:lnSpc>
                <a:spcPct val="100000"/>
              </a:lnSpc>
              <a:spcBef>
                <a:spcPts val="0"/>
              </a:spcBef>
              <a:spcAft>
                <a:spcPts val="0"/>
              </a:spcAft>
              <a:buClr>
                <a:schemeClr val="lt1"/>
              </a:buClr>
              <a:buSzPts val="800"/>
              <a:buFont typeface="Helvetica Neue"/>
              <a:buNone/>
              <a:defRPr sz="1067" b="0" i="0" u="none" strike="noStrike" cap="none">
                <a:solidFill>
                  <a:schemeClr val="lt1"/>
                </a:solidFill>
                <a:latin typeface="Helvetica Neue"/>
                <a:ea typeface="Helvetica Neue"/>
                <a:cs typeface="Helvetica Neue"/>
                <a:sym typeface="Helvetica Neu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9005406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Content">
  <p:cSld name="1_Title and Content">
    <p:spTree>
      <p:nvGrpSpPr>
        <p:cNvPr id="1" name="Shape 180"/>
        <p:cNvGrpSpPr/>
        <p:nvPr/>
      </p:nvGrpSpPr>
      <p:grpSpPr>
        <a:xfrm>
          <a:off x="0" y="0"/>
          <a:ext cx="0" cy="0"/>
          <a:chOff x="0" y="0"/>
          <a:chExt cx="0" cy="0"/>
        </a:xfrm>
      </p:grpSpPr>
      <p:sp>
        <p:nvSpPr>
          <p:cNvPr id="181" name="Google Shape;181;p26"/>
          <p:cNvSpPr txBox="1">
            <a:spLocks noGrp="1"/>
          </p:cNvSpPr>
          <p:nvPr>
            <p:ph type="body" idx="1"/>
          </p:nvPr>
        </p:nvSpPr>
        <p:spPr>
          <a:xfrm>
            <a:off x="838200" y="1691640"/>
            <a:ext cx="10515600" cy="4351200"/>
          </a:xfrm>
          <a:prstGeom prst="rect">
            <a:avLst/>
          </a:prstGeom>
          <a:noFill/>
          <a:ln>
            <a:noFill/>
          </a:ln>
        </p:spPr>
        <p:txBody>
          <a:bodyPr spcFirstLastPara="1" wrap="square" lIns="0" tIns="45700" rIns="0" bIns="45700" anchor="t" anchorCtr="0">
            <a:normAutofit/>
          </a:bodyPr>
          <a:lstStyle>
            <a:lvl1pPr marL="609585" lvl="0" indent="-507987" algn="l">
              <a:lnSpc>
                <a:spcPct val="90000"/>
              </a:lnSpc>
              <a:spcBef>
                <a:spcPts val="1333"/>
              </a:spcBef>
              <a:spcAft>
                <a:spcPts val="0"/>
              </a:spcAft>
              <a:buSzPts val="2400"/>
              <a:buFont typeface="Arial"/>
              <a:buChar char="•"/>
              <a:defRPr sz="3200">
                <a:solidFill>
                  <a:schemeClr val="dk2"/>
                </a:solidFill>
                <a:latin typeface="Helvetica Neue"/>
                <a:ea typeface="Helvetica Neue"/>
                <a:cs typeface="Helvetica Neue"/>
                <a:sym typeface="Helvetica Neue"/>
              </a:defRPr>
            </a:lvl1pPr>
            <a:lvl2pPr marL="1219170" lvl="1" indent="-474121" algn="l">
              <a:lnSpc>
                <a:spcPct val="90000"/>
              </a:lnSpc>
              <a:spcBef>
                <a:spcPts val="667"/>
              </a:spcBef>
              <a:spcAft>
                <a:spcPts val="0"/>
              </a:spcAft>
              <a:buSzPts val="2000"/>
              <a:buFont typeface="Arial"/>
              <a:buChar char="•"/>
              <a:defRPr sz="2667">
                <a:solidFill>
                  <a:schemeClr val="dk2"/>
                </a:solidFill>
                <a:latin typeface="Helvetica Neue"/>
                <a:ea typeface="Helvetica Neue"/>
                <a:cs typeface="Helvetica Neue"/>
                <a:sym typeface="Helvetica Neue"/>
              </a:defRPr>
            </a:lvl2pPr>
            <a:lvl3pPr marL="1828754" lvl="2" indent="-457189" algn="l">
              <a:lnSpc>
                <a:spcPct val="90000"/>
              </a:lnSpc>
              <a:spcBef>
                <a:spcPts val="667"/>
              </a:spcBef>
              <a:spcAft>
                <a:spcPts val="0"/>
              </a:spcAft>
              <a:buSzPts val="1800"/>
              <a:buFont typeface="Arial"/>
              <a:buChar char="•"/>
              <a:defRPr sz="2400">
                <a:solidFill>
                  <a:schemeClr val="dk2"/>
                </a:solidFill>
                <a:latin typeface="Helvetica Neue"/>
                <a:ea typeface="Helvetica Neue"/>
                <a:cs typeface="Helvetica Neue"/>
                <a:sym typeface="Helvetica Neue"/>
              </a:defRPr>
            </a:lvl3pPr>
            <a:lvl4pPr marL="2438339" lvl="3" indent="-440256" algn="l">
              <a:lnSpc>
                <a:spcPct val="90000"/>
              </a:lnSpc>
              <a:spcBef>
                <a:spcPts val="667"/>
              </a:spcBef>
              <a:spcAft>
                <a:spcPts val="0"/>
              </a:spcAft>
              <a:buSzPts val="1600"/>
              <a:buFont typeface="Arial"/>
              <a:buChar char="•"/>
              <a:defRPr sz="2133">
                <a:solidFill>
                  <a:schemeClr val="dk2"/>
                </a:solidFill>
                <a:latin typeface="Helvetica Neue"/>
                <a:ea typeface="Helvetica Neue"/>
                <a:cs typeface="Helvetica Neue"/>
                <a:sym typeface="Helvetica Neue"/>
              </a:defRPr>
            </a:lvl4pPr>
            <a:lvl5pPr marL="3047924" lvl="4" indent="-423323" algn="l">
              <a:lnSpc>
                <a:spcPct val="90000"/>
              </a:lnSpc>
              <a:spcBef>
                <a:spcPts val="667"/>
              </a:spcBef>
              <a:spcAft>
                <a:spcPts val="0"/>
              </a:spcAft>
              <a:buSzPts val="1400"/>
              <a:buFont typeface="Arial"/>
              <a:buChar char="•"/>
              <a:defRPr sz="1867">
                <a:solidFill>
                  <a:schemeClr val="dk2"/>
                </a:solidFill>
                <a:latin typeface="Helvetica Neue"/>
                <a:ea typeface="Helvetica Neue"/>
                <a:cs typeface="Helvetica Neue"/>
                <a:sym typeface="Helvetica Neue"/>
              </a:defRPr>
            </a:lvl5pPr>
            <a:lvl6pPr marL="3657509" lvl="5" indent="-457189" algn="l">
              <a:lnSpc>
                <a:spcPct val="90000"/>
              </a:lnSpc>
              <a:spcBef>
                <a:spcPts val="667"/>
              </a:spcBef>
              <a:spcAft>
                <a:spcPts val="0"/>
              </a:spcAft>
              <a:buClr>
                <a:schemeClr val="dk1"/>
              </a:buClr>
              <a:buSzPts val="1800"/>
              <a:buChar char="•"/>
              <a:defRPr/>
            </a:lvl6pPr>
            <a:lvl7pPr marL="4267093" lvl="6" indent="-457189" algn="l">
              <a:lnSpc>
                <a:spcPct val="90000"/>
              </a:lnSpc>
              <a:spcBef>
                <a:spcPts val="667"/>
              </a:spcBef>
              <a:spcAft>
                <a:spcPts val="0"/>
              </a:spcAft>
              <a:buClr>
                <a:schemeClr val="dk1"/>
              </a:buClr>
              <a:buSzPts val="1800"/>
              <a:buChar char="•"/>
              <a:defRPr/>
            </a:lvl7pPr>
            <a:lvl8pPr marL="4876678" lvl="7" indent="-457189" algn="l">
              <a:lnSpc>
                <a:spcPct val="90000"/>
              </a:lnSpc>
              <a:spcBef>
                <a:spcPts val="667"/>
              </a:spcBef>
              <a:spcAft>
                <a:spcPts val="0"/>
              </a:spcAft>
              <a:buClr>
                <a:schemeClr val="dk1"/>
              </a:buClr>
              <a:buSzPts val="1800"/>
              <a:buChar char="•"/>
              <a:defRPr/>
            </a:lvl8pPr>
            <a:lvl9pPr marL="5486263" lvl="8" indent="-457189" algn="l">
              <a:lnSpc>
                <a:spcPct val="90000"/>
              </a:lnSpc>
              <a:spcBef>
                <a:spcPts val="667"/>
              </a:spcBef>
              <a:spcAft>
                <a:spcPts val="0"/>
              </a:spcAft>
              <a:buClr>
                <a:schemeClr val="dk1"/>
              </a:buClr>
              <a:buSzPts val="1800"/>
              <a:buChar char="•"/>
              <a:defRPr/>
            </a:lvl9pPr>
          </a:lstStyle>
          <a:p>
            <a:endParaRPr/>
          </a:p>
        </p:txBody>
      </p:sp>
      <p:sp>
        <p:nvSpPr>
          <p:cNvPr id="182" name="Google Shape;182;p26"/>
          <p:cNvSpPr txBox="1">
            <a:spLocks noGrp="1"/>
          </p:cNvSpPr>
          <p:nvPr>
            <p:ph type="sldNum" idx="12"/>
          </p:nvPr>
        </p:nvSpPr>
        <p:spPr>
          <a:xfrm>
            <a:off x="11353799" y="6456764"/>
            <a:ext cx="614000" cy="3652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chemeClr val="lt1"/>
              </a:buClr>
              <a:buSzPts val="800"/>
              <a:buFont typeface="Helvetica Neue"/>
              <a:buNone/>
              <a:defRPr sz="1067" b="0" i="0" u="none" strike="noStrike" cap="none">
                <a:solidFill>
                  <a:schemeClr val="lt1"/>
                </a:solidFill>
                <a:latin typeface="Helvetica Neue"/>
                <a:ea typeface="Helvetica Neue"/>
                <a:cs typeface="Helvetica Neue"/>
                <a:sym typeface="Helvetica Neue"/>
              </a:defRPr>
            </a:lvl1pPr>
            <a:lvl2pPr marL="0" marR="0" lvl="1" indent="0" algn="r">
              <a:lnSpc>
                <a:spcPct val="100000"/>
              </a:lnSpc>
              <a:spcBef>
                <a:spcPts val="0"/>
              </a:spcBef>
              <a:spcAft>
                <a:spcPts val="0"/>
              </a:spcAft>
              <a:buClr>
                <a:schemeClr val="lt1"/>
              </a:buClr>
              <a:buSzPts val="800"/>
              <a:buFont typeface="Helvetica Neue"/>
              <a:buNone/>
              <a:defRPr sz="1067" b="0" i="0" u="none" strike="noStrike" cap="none">
                <a:solidFill>
                  <a:schemeClr val="lt1"/>
                </a:solidFill>
                <a:latin typeface="Helvetica Neue"/>
                <a:ea typeface="Helvetica Neue"/>
                <a:cs typeface="Helvetica Neue"/>
                <a:sym typeface="Helvetica Neue"/>
              </a:defRPr>
            </a:lvl2pPr>
            <a:lvl3pPr marL="0" marR="0" lvl="2" indent="0" algn="r">
              <a:lnSpc>
                <a:spcPct val="100000"/>
              </a:lnSpc>
              <a:spcBef>
                <a:spcPts val="0"/>
              </a:spcBef>
              <a:spcAft>
                <a:spcPts val="0"/>
              </a:spcAft>
              <a:buClr>
                <a:schemeClr val="lt1"/>
              </a:buClr>
              <a:buSzPts val="800"/>
              <a:buFont typeface="Helvetica Neue"/>
              <a:buNone/>
              <a:defRPr sz="1067" b="0" i="0" u="none" strike="noStrike" cap="none">
                <a:solidFill>
                  <a:schemeClr val="lt1"/>
                </a:solidFill>
                <a:latin typeface="Helvetica Neue"/>
                <a:ea typeface="Helvetica Neue"/>
                <a:cs typeface="Helvetica Neue"/>
                <a:sym typeface="Helvetica Neue"/>
              </a:defRPr>
            </a:lvl3pPr>
            <a:lvl4pPr marL="0" marR="0" lvl="3" indent="0" algn="r">
              <a:lnSpc>
                <a:spcPct val="100000"/>
              </a:lnSpc>
              <a:spcBef>
                <a:spcPts val="0"/>
              </a:spcBef>
              <a:spcAft>
                <a:spcPts val="0"/>
              </a:spcAft>
              <a:buClr>
                <a:schemeClr val="lt1"/>
              </a:buClr>
              <a:buSzPts val="800"/>
              <a:buFont typeface="Helvetica Neue"/>
              <a:buNone/>
              <a:defRPr sz="1067" b="0" i="0" u="none" strike="noStrike" cap="none">
                <a:solidFill>
                  <a:schemeClr val="lt1"/>
                </a:solidFill>
                <a:latin typeface="Helvetica Neue"/>
                <a:ea typeface="Helvetica Neue"/>
                <a:cs typeface="Helvetica Neue"/>
                <a:sym typeface="Helvetica Neue"/>
              </a:defRPr>
            </a:lvl4pPr>
            <a:lvl5pPr marL="0" marR="0" lvl="4" indent="0" algn="r">
              <a:lnSpc>
                <a:spcPct val="100000"/>
              </a:lnSpc>
              <a:spcBef>
                <a:spcPts val="0"/>
              </a:spcBef>
              <a:spcAft>
                <a:spcPts val="0"/>
              </a:spcAft>
              <a:buClr>
                <a:schemeClr val="lt1"/>
              </a:buClr>
              <a:buSzPts val="800"/>
              <a:buFont typeface="Helvetica Neue"/>
              <a:buNone/>
              <a:defRPr sz="1067" b="0" i="0" u="none" strike="noStrike" cap="none">
                <a:solidFill>
                  <a:schemeClr val="lt1"/>
                </a:solidFill>
                <a:latin typeface="Helvetica Neue"/>
                <a:ea typeface="Helvetica Neue"/>
                <a:cs typeface="Helvetica Neue"/>
                <a:sym typeface="Helvetica Neue"/>
              </a:defRPr>
            </a:lvl5pPr>
            <a:lvl6pPr marL="0" marR="0" lvl="5" indent="0" algn="r">
              <a:lnSpc>
                <a:spcPct val="100000"/>
              </a:lnSpc>
              <a:spcBef>
                <a:spcPts val="0"/>
              </a:spcBef>
              <a:spcAft>
                <a:spcPts val="0"/>
              </a:spcAft>
              <a:buClr>
                <a:schemeClr val="lt1"/>
              </a:buClr>
              <a:buSzPts val="800"/>
              <a:buFont typeface="Helvetica Neue"/>
              <a:buNone/>
              <a:defRPr sz="1067" b="0" i="0" u="none" strike="noStrike" cap="none">
                <a:solidFill>
                  <a:schemeClr val="lt1"/>
                </a:solidFill>
                <a:latin typeface="Helvetica Neue"/>
                <a:ea typeface="Helvetica Neue"/>
                <a:cs typeface="Helvetica Neue"/>
                <a:sym typeface="Helvetica Neue"/>
              </a:defRPr>
            </a:lvl6pPr>
            <a:lvl7pPr marL="0" marR="0" lvl="6" indent="0" algn="r">
              <a:lnSpc>
                <a:spcPct val="100000"/>
              </a:lnSpc>
              <a:spcBef>
                <a:spcPts val="0"/>
              </a:spcBef>
              <a:spcAft>
                <a:spcPts val="0"/>
              </a:spcAft>
              <a:buClr>
                <a:schemeClr val="lt1"/>
              </a:buClr>
              <a:buSzPts val="800"/>
              <a:buFont typeface="Helvetica Neue"/>
              <a:buNone/>
              <a:defRPr sz="1067" b="0" i="0" u="none" strike="noStrike" cap="none">
                <a:solidFill>
                  <a:schemeClr val="lt1"/>
                </a:solidFill>
                <a:latin typeface="Helvetica Neue"/>
                <a:ea typeface="Helvetica Neue"/>
                <a:cs typeface="Helvetica Neue"/>
                <a:sym typeface="Helvetica Neue"/>
              </a:defRPr>
            </a:lvl7pPr>
            <a:lvl8pPr marL="0" marR="0" lvl="7" indent="0" algn="r">
              <a:lnSpc>
                <a:spcPct val="100000"/>
              </a:lnSpc>
              <a:spcBef>
                <a:spcPts val="0"/>
              </a:spcBef>
              <a:spcAft>
                <a:spcPts val="0"/>
              </a:spcAft>
              <a:buClr>
                <a:schemeClr val="lt1"/>
              </a:buClr>
              <a:buSzPts val="800"/>
              <a:buFont typeface="Helvetica Neue"/>
              <a:buNone/>
              <a:defRPr sz="1067" b="0" i="0" u="none" strike="noStrike" cap="none">
                <a:solidFill>
                  <a:schemeClr val="lt1"/>
                </a:solidFill>
                <a:latin typeface="Helvetica Neue"/>
                <a:ea typeface="Helvetica Neue"/>
                <a:cs typeface="Helvetica Neue"/>
                <a:sym typeface="Helvetica Neue"/>
              </a:defRPr>
            </a:lvl8pPr>
            <a:lvl9pPr marL="0" marR="0" lvl="8" indent="0" algn="r">
              <a:lnSpc>
                <a:spcPct val="100000"/>
              </a:lnSpc>
              <a:spcBef>
                <a:spcPts val="0"/>
              </a:spcBef>
              <a:spcAft>
                <a:spcPts val="0"/>
              </a:spcAft>
              <a:buClr>
                <a:schemeClr val="lt1"/>
              </a:buClr>
              <a:buSzPts val="800"/>
              <a:buFont typeface="Helvetica Neue"/>
              <a:buNone/>
              <a:defRPr sz="1067" b="0" i="0" u="none" strike="noStrike" cap="none">
                <a:solidFill>
                  <a:schemeClr val="lt1"/>
                </a:solidFill>
                <a:latin typeface="Helvetica Neue"/>
                <a:ea typeface="Helvetica Neue"/>
                <a:cs typeface="Helvetica Neue"/>
                <a:sym typeface="Helvetica Neue"/>
              </a:defRPr>
            </a:lvl9pPr>
          </a:lstStyle>
          <a:p>
            <a:fld id="{00000000-1234-1234-1234-123412341234}" type="slidenum">
              <a:rPr lang="en" smtClean="0"/>
              <a:pPr/>
              <a:t>‹#›</a:t>
            </a:fld>
            <a:endParaRPr lang="en"/>
          </a:p>
        </p:txBody>
      </p:sp>
      <p:sp>
        <p:nvSpPr>
          <p:cNvPr id="183" name="Google Shape;183;p26"/>
          <p:cNvSpPr txBox="1">
            <a:spLocks noGrp="1"/>
          </p:cNvSpPr>
          <p:nvPr>
            <p:ph type="title"/>
          </p:nvPr>
        </p:nvSpPr>
        <p:spPr>
          <a:xfrm>
            <a:off x="838200" y="6477"/>
            <a:ext cx="10515600" cy="1325600"/>
          </a:xfrm>
          <a:prstGeom prst="rect">
            <a:avLst/>
          </a:prstGeom>
          <a:noFill/>
          <a:ln>
            <a:noFill/>
          </a:ln>
        </p:spPr>
        <p:txBody>
          <a:bodyPr spcFirstLastPara="1" wrap="square" lIns="0" tIns="45700" rIns="0" bIns="45700" anchor="ctr" anchorCtr="0">
            <a:normAutofit/>
          </a:bodyPr>
          <a:lstStyle>
            <a:lvl1pPr lvl="0" algn="l">
              <a:lnSpc>
                <a:spcPct val="90000"/>
              </a:lnSpc>
              <a:spcBef>
                <a:spcPts val="0"/>
              </a:spcBef>
              <a:spcAft>
                <a:spcPts val="0"/>
              </a:spcAft>
              <a:buClr>
                <a:schemeClr val="accent1"/>
              </a:buClr>
              <a:buSzPts val="3600"/>
              <a:buFont typeface="Helvetica Neue"/>
              <a:buNone/>
              <a:defRPr sz="4800">
                <a:solidFill>
                  <a:schemeClr val="accent1"/>
                </a:solidFill>
                <a:latin typeface="Helvetica Neue"/>
                <a:ea typeface="Helvetica Neue"/>
                <a:cs typeface="Helvetica Neue"/>
                <a:sym typeface="Helvetica Neu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24380059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3 Picture with Caption">
  <p:cSld name="3 Picture with Caption">
    <p:spTree>
      <p:nvGrpSpPr>
        <p:cNvPr id="1" name="Shape 65"/>
        <p:cNvGrpSpPr/>
        <p:nvPr/>
      </p:nvGrpSpPr>
      <p:grpSpPr>
        <a:xfrm>
          <a:off x="0" y="0"/>
          <a:ext cx="0" cy="0"/>
          <a:chOff x="0" y="0"/>
          <a:chExt cx="0" cy="0"/>
        </a:xfrm>
      </p:grpSpPr>
      <p:sp>
        <p:nvSpPr>
          <p:cNvPr id="66" name="Google Shape;66;p15"/>
          <p:cNvSpPr txBox="1">
            <a:spLocks noGrp="1"/>
          </p:cNvSpPr>
          <p:nvPr>
            <p:ph type="sldNum" idx="12"/>
          </p:nvPr>
        </p:nvSpPr>
        <p:spPr>
          <a:xfrm>
            <a:off x="11353799" y="6456764"/>
            <a:ext cx="614000" cy="3652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chemeClr val="lt1"/>
              </a:buClr>
              <a:buSzPts val="800"/>
              <a:buFont typeface="Helvetica Neue"/>
              <a:buNone/>
              <a:defRPr sz="1067" b="0" i="0" u="none" strike="noStrike" cap="none">
                <a:solidFill>
                  <a:schemeClr val="lt1"/>
                </a:solidFill>
                <a:latin typeface="Helvetica Neue"/>
                <a:ea typeface="Helvetica Neue"/>
                <a:cs typeface="Helvetica Neue"/>
                <a:sym typeface="Helvetica Neue"/>
              </a:defRPr>
            </a:lvl1pPr>
            <a:lvl2pPr marL="0" marR="0" lvl="1" indent="0" algn="r">
              <a:lnSpc>
                <a:spcPct val="100000"/>
              </a:lnSpc>
              <a:spcBef>
                <a:spcPts val="0"/>
              </a:spcBef>
              <a:spcAft>
                <a:spcPts val="0"/>
              </a:spcAft>
              <a:buClr>
                <a:schemeClr val="lt1"/>
              </a:buClr>
              <a:buSzPts val="800"/>
              <a:buFont typeface="Helvetica Neue"/>
              <a:buNone/>
              <a:defRPr sz="1067" b="0" i="0" u="none" strike="noStrike" cap="none">
                <a:solidFill>
                  <a:schemeClr val="lt1"/>
                </a:solidFill>
                <a:latin typeface="Helvetica Neue"/>
                <a:ea typeface="Helvetica Neue"/>
                <a:cs typeface="Helvetica Neue"/>
                <a:sym typeface="Helvetica Neue"/>
              </a:defRPr>
            </a:lvl2pPr>
            <a:lvl3pPr marL="0" marR="0" lvl="2" indent="0" algn="r">
              <a:lnSpc>
                <a:spcPct val="100000"/>
              </a:lnSpc>
              <a:spcBef>
                <a:spcPts val="0"/>
              </a:spcBef>
              <a:spcAft>
                <a:spcPts val="0"/>
              </a:spcAft>
              <a:buClr>
                <a:schemeClr val="lt1"/>
              </a:buClr>
              <a:buSzPts val="800"/>
              <a:buFont typeface="Helvetica Neue"/>
              <a:buNone/>
              <a:defRPr sz="1067" b="0" i="0" u="none" strike="noStrike" cap="none">
                <a:solidFill>
                  <a:schemeClr val="lt1"/>
                </a:solidFill>
                <a:latin typeface="Helvetica Neue"/>
                <a:ea typeface="Helvetica Neue"/>
                <a:cs typeface="Helvetica Neue"/>
                <a:sym typeface="Helvetica Neue"/>
              </a:defRPr>
            </a:lvl3pPr>
            <a:lvl4pPr marL="0" marR="0" lvl="3" indent="0" algn="r">
              <a:lnSpc>
                <a:spcPct val="100000"/>
              </a:lnSpc>
              <a:spcBef>
                <a:spcPts val="0"/>
              </a:spcBef>
              <a:spcAft>
                <a:spcPts val="0"/>
              </a:spcAft>
              <a:buClr>
                <a:schemeClr val="lt1"/>
              </a:buClr>
              <a:buSzPts val="800"/>
              <a:buFont typeface="Helvetica Neue"/>
              <a:buNone/>
              <a:defRPr sz="1067" b="0" i="0" u="none" strike="noStrike" cap="none">
                <a:solidFill>
                  <a:schemeClr val="lt1"/>
                </a:solidFill>
                <a:latin typeface="Helvetica Neue"/>
                <a:ea typeface="Helvetica Neue"/>
                <a:cs typeface="Helvetica Neue"/>
                <a:sym typeface="Helvetica Neue"/>
              </a:defRPr>
            </a:lvl4pPr>
            <a:lvl5pPr marL="0" marR="0" lvl="4" indent="0" algn="r">
              <a:lnSpc>
                <a:spcPct val="100000"/>
              </a:lnSpc>
              <a:spcBef>
                <a:spcPts val="0"/>
              </a:spcBef>
              <a:spcAft>
                <a:spcPts val="0"/>
              </a:spcAft>
              <a:buClr>
                <a:schemeClr val="lt1"/>
              </a:buClr>
              <a:buSzPts val="800"/>
              <a:buFont typeface="Helvetica Neue"/>
              <a:buNone/>
              <a:defRPr sz="1067" b="0" i="0" u="none" strike="noStrike" cap="none">
                <a:solidFill>
                  <a:schemeClr val="lt1"/>
                </a:solidFill>
                <a:latin typeface="Helvetica Neue"/>
                <a:ea typeface="Helvetica Neue"/>
                <a:cs typeface="Helvetica Neue"/>
                <a:sym typeface="Helvetica Neue"/>
              </a:defRPr>
            </a:lvl5pPr>
            <a:lvl6pPr marL="0" marR="0" lvl="5" indent="0" algn="r">
              <a:lnSpc>
                <a:spcPct val="100000"/>
              </a:lnSpc>
              <a:spcBef>
                <a:spcPts val="0"/>
              </a:spcBef>
              <a:spcAft>
                <a:spcPts val="0"/>
              </a:spcAft>
              <a:buClr>
                <a:schemeClr val="lt1"/>
              </a:buClr>
              <a:buSzPts val="800"/>
              <a:buFont typeface="Helvetica Neue"/>
              <a:buNone/>
              <a:defRPr sz="1067" b="0" i="0" u="none" strike="noStrike" cap="none">
                <a:solidFill>
                  <a:schemeClr val="lt1"/>
                </a:solidFill>
                <a:latin typeface="Helvetica Neue"/>
                <a:ea typeface="Helvetica Neue"/>
                <a:cs typeface="Helvetica Neue"/>
                <a:sym typeface="Helvetica Neue"/>
              </a:defRPr>
            </a:lvl6pPr>
            <a:lvl7pPr marL="0" marR="0" lvl="6" indent="0" algn="r">
              <a:lnSpc>
                <a:spcPct val="100000"/>
              </a:lnSpc>
              <a:spcBef>
                <a:spcPts val="0"/>
              </a:spcBef>
              <a:spcAft>
                <a:spcPts val="0"/>
              </a:spcAft>
              <a:buClr>
                <a:schemeClr val="lt1"/>
              </a:buClr>
              <a:buSzPts val="800"/>
              <a:buFont typeface="Helvetica Neue"/>
              <a:buNone/>
              <a:defRPr sz="1067" b="0" i="0" u="none" strike="noStrike" cap="none">
                <a:solidFill>
                  <a:schemeClr val="lt1"/>
                </a:solidFill>
                <a:latin typeface="Helvetica Neue"/>
                <a:ea typeface="Helvetica Neue"/>
                <a:cs typeface="Helvetica Neue"/>
                <a:sym typeface="Helvetica Neue"/>
              </a:defRPr>
            </a:lvl7pPr>
            <a:lvl8pPr marL="0" marR="0" lvl="7" indent="0" algn="r">
              <a:lnSpc>
                <a:spcPct val="100000"/>
              </a:lnSpc>
              <a:spcBef>
                <a:spcPts val="0"/>
              </a:spcBef>
              <a:spcAft>
                <a:spcPts val="0"/>
              </a:spcAft>
              <a:buClr>
                <a:schemeClr val="lt1"/>
              </a:buClr>
              <a:buSzPts val="800"/>
              <a:buFont typeface="Helvetica Neue"/>
              <a:buNone/>
              <a:defRPr sz="1067" b="0" i="0" u="none" strike="noStrike" cap="none">
                <a:solidFill>
                  <a:schemeClr val="lt1"/>
                </a:solidFill>
                <a:latin typeface="Helvetica Neue"/>
                <a:ea typeface="Helvetica Neue"/>
                <a:cs typeface="Helvetica Neue"/>
                <a:sym typeface="Helvetica Neue"/>
              </a:defRPr>
            </a:lvl8pPr>
            <a:lvl9pPr marL="0" marR="0" lvl="8" indent="0" algn="r">
              <a:lnSpc>
                <a:spcPct val="100000"/>
              </a:lnSpc>
              <a:spcBef>
                <a:spcPts val="0"/>
              </a:spcBef>
              <a:spcAft>
                <a:spcPts val="0"/>
              </a:spcAft>
              <a:buClr>
                <a:schemeClr val="lt1"/>
              </a:buClr>
              <a:buSzPts val="800"/>
              <a:buFont typeface="Helvetica Neue"/>
              <a:buNone/>
              <a:defRPr sz="1067" b="0" i="0" u="none" strike="noStrike" cap="none">
                <a:solidFill>
                  <a:schemeClr val="lt1"/>
                </a:solidFill>
                <a:latin typeface="Helvetica Neue"/>
                <a:ea typeface="Helvetica Neue"/>
                <a:cs typeface="Helvetica Neue"/>
                <a:sym typeface="Helvetica Neue"/>
              </a:defRPr>
            </a:lvl9pPr>
          </a:lstStyle>
          <a:p>
            <a:fld id="{00000000-1234-1234-1234-123412341234}" type="slidenum">
              <a:rPr lang="en" smtClean="0"/>
              <a:pPr/>
              <a:t>‹#›</a:t>
            </a:fld>
            <a:endParaRPr lang="en"/>
          </a:p>
        </p:txBody>
      </p:sp>
      <p:sp>
        <p:nvSpPr>
          <p:cNvPr id="67" name="Google Shape;67;p15"/>
          <p:cNvSpPr>
            <a:spLocks noGrp="1"/>
          </p:cNvSpPr>
          <p:nvPr>
            <p:ph type="pic" idx="2"/>
          </p:nvPr>
        </p:nvSpPr>
        <p:spPr>
          <a:xfrm>
            <a:off x="838200" y="2256101"/>
            <a:ext cx="3325600" cy="1522000"/>
          </a:xfrm>
          <a:prstGeom prst="rect">
            <a:avLst/>
          </a:prstGeom>
          <a:noFill/>
          <a:ln>
            <a:noFill/>
          </a:ln>
        </p:spPr>
      </p:sp>
      <p:sp>
        <p:nvSpPr>
          <p:cNvPr id="68" name="Google Shape;68;p15"/>
          <p:cNvSpPr txBox="1">
            <a:spLocks noGrp="1"/>
          </p:cNvSpPr>
          <p:nvPr>
            <p:ph type="body" idx="1"/>
          </p:nvPr>
        </p:nvSpPr>
        <p:spPr>
          <a:xfrm>
            <a:off x="838199" y="4001523"/>
            <a:ext cx="3325600" cy="838800"/>
          </a:xfrm>
          <a:prstGeom prst="rect">
            <a:avLst/>
          </a:prstGeom>
          <a:noFill/>
          <a:ln>
            <a:noFill/>
          </a:ln>
        </p:spPr>
        <p:txBody>
          <a:bodyPr spcFirstLastPara="1" wrap="square" lIns="0" tIns="45700" rIns="0" bIns="45700" anchor="t" anchorCtr="0">
            <a:normAutofit/>
          </a:bodyPr>
          <a:lstStyle>
            <a:lvl1pPr marL="609585" lvl="0" indent="-304792" algn="l">
              <a:lnSpc>
                <a:spcPct val="90000"/>
              </a:lnSpc>
              <a:spcBef>
                <a:spcPts val="1333"/>
              </a:spcBef>
              <a:spcAft>
                <a:spcPts val="0"/>
              </a:spcAft>
              <a:buSzPts val="1400"/>
              <a:buNone/>
              <a:defRPr sz="1867">
                <a:solidFill>
                  <a:schemeClr val="dk2"/>
                </a:solidFill>
                <a:latin typeface="Helvetica Neue"/>
                <a:ea typeface="Helvetica Neue"/>
                <a:cs typeface="Helvetica Neue"/>
                <a:sym typeface="Helvetica Neue"/>
              </a:defRPr>
            </a:lvl1pPr>
            <a:lvl2pPr marL="1219170" lvl="1" indent="-304792" algn="l">
              <a:lnSpc>
                <a:spcPct val="90000"/>
              </a:lnSpc>
              <a:spcBef>
                <a:spcPts val="667"/>
              </a:spcBef>
              <a:spcAft>
                <a:spcPts val="0"/>
              </a:spcAft>
              <a:buSzPts val="1400"/>
              <a:buNone/>
              <a:defRPr sz="1867"/>
            </a:lvl2pPr>
            <a:lvl3pPr marL="1828754" lvl="2" indent="-304792" algn="l">
              <a:lnSpc>
                <a:spcPct val="90000"/>
              </a:lnSpc>
              <a:spcBef>
                <a:spcPts val="667"/>
              </a:spcBef>
              <a:spcAft>
                <a:spcPts val="0"/>
              </a:spcAft>
              <a:buSzPts val="1200"/>
              <a:buNone/>
              <a:defRPr sz="1600"/>
            </a:lvl3pPr>
            <a:lvl4pPr marL="2438339" lvl="3" indent="-304792" algn="l">
              <a:lnSpc>
                <a:spcPct val="90000"/>
              </a:lnSpc>
              <a:spcBef>
                <a:spcPts val="667"/>
              </a:spcBef>
              <a:spcAft>
                <a:spcPts val="0"/>
              </a:spcAft>
              <a:buSzPts val="1000"/>
              <a:buNone/>
              <a:defRPr sz="1333"/>
            </a:lvl4pPr>
            <a:lvl5pPr marL="3047924" lvl="4" indent="-304792" algn="l">
              <a:lnSpc>
                <a:spcPct val="90000"/>
              </a:lnSpc>
              <a:spcBef>
                <a:spcPts val="667"/>
              </a:spcBef>
              <a:spcAft>
                <a:spcPts val="0"/>
              </a:spcAft>
              <a:buSzPts val="1000"/>
              <a:buNone/>
              <a:defRPr sz="1333"/>
            </a:lvl5pPr>
            <a:lvl6pPr marL="3657509" lvl="5" indent="-304792" algn="l">
              <a:lnSpc>
                <a:spcPct val="90000"/>
              </a:lnSpc>
              <a:spcBef>
                <a:spcPts val="667"/>
              </a:spcBef>
              <a:spcAft>
                <a:spcPts val="0"/>
              </a:spcAft>
              <a:buClr>
                <a:schemeClr val="dk1"/>
              </a:buClr>
              <a:buSzPts val="1000"/>
              <a:buNone/>
              <a:defRPr sz="1333"/>
            </a:lvl6pPr>
            <a:lvl7pPr marL="4267093" lvl="6" indent="-304792" algn="l">
              <a:lnSpc>
                <a:spcPct val="90000"/>
              </a:lnSpc>
              <a:spcBef>
                <a:spcPts val="667"/>
              </a:spcBef>
              <a:spcAft>
                <a:spcPts val="0"/>
              </a:spcAft>
              <a:buClr>
                <a:schemeClr val="dk1"/>
              </a:buClr>
              <a:buSzPts val="1000"/>
              <a:buNone/>
              <a:defRPr sz="1333"/>
            </a:lvl7pPr>
            <a:lvl8pPr marL="4876678" lvl="7" indent="-304792" algn="l">
              <a:lnSpc>
                <a:spcPct val="90000"/>
              </a:lnSpc>
              <a:spcBef>
                <a:spcPts val="667"/>
              </a:spcBef>
              <a:spcAft>
                <a:spcPts val="0"/>
              </a:spcAft>
              <a:buClr>
                <a:schemeClr val="dk1"/>
              </a:buClr>
              <a:buSzPts val="1000"/>
              <a:buNone/>
              <a:defRPr sz="1333"/>
            </a:lvl8pPr>
            <a:lvl9pPr marL="5486263" lvl="8" indent="-304792" algn="l">
              <a:lnSpc>
                <a:spcPct val="90000"/>
              </a:lnSpc>
              <a:spcBef>
                <a:spcPts val="667"/>
              </a:spcBef>
              <a:spcAft>
                <a:spcPts val="0"/>
              </a:spcAft>
              <a:buClr>
                <a:schemeClr val="dk1"/>
              </a:buClr>
              <a:buSzPts val="1000"/>
              <a:buNone/>
              <a:defRPr sz="1333"/>
            </a:lvl9pPr>
          </a:lstStyle>
          <a:p>
            <a:endParaRPr/>
          </a:p>
        </p:txBody>
      </p:sp>
      <p:sp>
        <p:nvSpPr>
          <p:cNvPr id="69" name="Google Shape;69;p15"/>
          <p:cNvSpPr txBox="1">
            <a:spLocks noGrp="1"/>
          </p:cNvSpPr>
          <p:nvPr>
            <p:ph type="body" idx="3"/>
          </p:nvPr>
        </p:nvSpPr>
        <p:spPr>
          <a:xfrm>
            <a:off x="4432152" y="4001523"/>
            <a:ext cx="3327600" cy="838800"/>
          </a:xfrm>
          <a:prstGeom prst="rect">
            <a:avLst/>
          </a:prstGeom>
          <a:noFill/>
          <a:ln>
            <a:noFill/>
          </a:ln>
        </p:spPr>
        <p:txBody>
          <a:bodyPr spcFirstLastPara="1" wrap="square" lIns="0" tIns="45700" rIns="0" bIns="45700" anchor="t" anchorCtr="0">
            <a:normAutofit/>
          </a:bodyPr>
          <a:lstStyle>
            <a:lvl1pPr marL="609585" lvl="0" indent="-304792" algn="l">
              <a:lnSpc>
                <a:spcPct val="90000"/>
              </a:lnSpc>
              <a:spcBef>
                <a:spcPts val="1333"/>
              </a:spcBef>
              <a:spcAft>
                <a:spcPts val="0"/>
              </a:spcAft>
              <a:buSzPts val="1400"/>
              <a:buNone/>
              <a:defRPr sz="1867">
                <a:solidFill>
                  <a:schemeClr val="dk2"/>
                </a:solidFill>
                <a:latin typeface="Helvetica Neue"/>
                <a:ea typeface="Helvetica Neue"/>
                <a:cs typeface="Helvetica Neue"/>
                <a:sym typeface="Helvetica Neue"/>
              </a:defRPr>
            </a:lvl1pPr>
            <a:lvl2pPr marL="1219170" lvl="1" indent="-304792" algn="l">
              <a:lnSpc>
                <a:spcPct val="90000"/>
              </a:lnSpc>
              <a:spcBef>
                <a:spcPts val="667"/>
              </a:spcBef>
              <a:spcAft>
                <a:spcPts val="0"/>
              </a:spcAft>
              <a:buSzPts val="1400"/>
              <a:buNone/>
              <a:defRPr sz="1867"/>
            </a:lvl2pPr>
            <a:lvl3pPr marL="1828754" lvl="2" indent="-304792" algn="l">
              <a:lnSpc>
                <a:spcPct val="90000"/>
              </a:lnSpc>
              <a:spcBef>
                <a:spcPts val="667"/>
              </a:spcBef>
              <a:spcAft>
                <a:spcPts val="0"/>
              </a:spcAft>
              <a:buSzPts val="1200"/>
              <a:buNone/>
              <a:defRPr sz="1600"/>
            </a:lvl3pPr>
            <a:lvl4pPr marL="2438339" lvl="3" indent="-304792" algn="l">
              <a:lnSpc>
                <a:spcPct val="90000"/>
              </a:lnSpc>
              <a:spcBef>
                <a:spcPts val="667"/>
              </a:spcBef>
              <a:spcAft>
                <a:spcPts val="0"/>
              </a:spcAft>
              <a:buSzPts val="1000"/>
              <a:buNone/>
              <a:defRPr sz="1333"/>
            </a:lvl4pPr>
            <a:lvl5pPr marL="3047924" lvl="4" indent="-304792" algn="l">
              <a:lnSpc>
                <a:spcPct val="90000"/>
              </a:lnSpc>
              <a:spcBef>
                <a:spcPts val="667"/>
              </a:spcBef>
              <a:spcAft>
                <a:spcPts val="0"/>
              </a:spcAft>
              <a:buSzPts val="1000"/>
              <a:buNone/>
              <a:defRPr sz="1333"/>
            </a:lvl5pPr>
            <a:lvl6pPr marL="3657509" lvl="5" indent="-304792" algn="l">
              <a:lnSpc>
                <a:spcPct val="90000"/>
              </a:lnSpc>
              <a:spcBef>
                <a:spcPts val="667"/>
              </a:spcBef>
              <a:spcAft>
                <a:spcPts val="0"/>
              </a:spcAft>
              <a:buClr>
                <a:schemeClr val="dk1"/>
              </a:buClr>
              <a:buSzPts val="1000"/>
              <a:buNone/>
              <a:defRPr sz="1333"/>
            </a:lvl6pPr>
            <a:lvl7pPr marL="4267093" lvl="6" indent="-304792" algn="l">
              <a:lnSpc>
                <a:spcPct val="90000"/>
              </a:lnSpc>
              <a:spcBef>
                <a:spcPts val="667"/>
              </a:spcBef>
              <a:spcAft>
                <a:spcPts val="0"/>
              </a:spcAft>
              <a:buClr>
                <a:schemeClr val="dk1"/>
              </a:buClr>
              <a:buSzPts val="1000"/>
              <a:buNone/>
              <a:defRPr sz="1333"/>
            </a:lvl7pPr>
            <a:lvl8pPr marL="4876678" lvl="7" indent="-304792" algn="l">
              <a:lnSpc>
                <a:spcPct val="90000"/>
              </a:lnSpc>
              <a:spcBef>
                <a:spcPts val="667"/>
              </a:spcBef>
              <a:spcAft>
                <a:spcPts val="0"/>
              </a:spcAft>
              <a:buClr>
                <a:schemeClr val="dk1"/>
              </a:buClr>
              <a:buSzPts val="1000"/>
              <a:buNone/>
              <a:defRPr sz="1333"/>
            </a:lvl8pPr>
            <a:lvl9pPr marL="5486263" lvl="8" indent="-304792" algn="l">
              <a:lnSpc>
                <a:spcPct val="90000"/>
              </a:lnSpc>
              <a:spcBef>
                <a:spcPts val="667"/>
              </a:spcBef>
              <a:spcAft>
                <a:spcPts val="0"/>
              </a:spcAft>
              <a:buClr>
                <a:schemeClr val="dk1"/>
              </a:buClr>
              <a:buSzPts val="1000"/>
              <a:buNone/>
              <a:defRPr sz="1333"/>
            </a:lvl9pPr>
          </a:lstStyle>
          <a:p>
            <a:endParaRPr/>
          </a:p>
        </p:txBody>
      </p:sp>
      <p:sp>
        <p:nvSpPr>
          <p:cNvPr id="70" name="Google Shape;70;p15"/>
          <p:cNvSpPr txBox="1">
            <a:spLocks noGrp="1"/>
          </p:cNvSpPr>
          <p:nvPr>
            <p:ph type="body" idx="4"/>
          </p:nvPr>
        </p:nvSpPr>
        <p:spPr>
          <a:xfrm>
            <a:off x="8026113" y="4001521"/>
            <a:ext cx="3327600" cy="838800"/>
          </a:xfrm>
          <a:prstGeom prst="rect">
            <a:avLst/>
          </a:prstGeom>
          <a:noFill/>
          <a:ln>
            <a:noFill/>
          </a:ln>
        </p:spPr>
        <p:txBody>
          <a:bodyPr spcFirstLastPara="1" wrap="square" lIns="0" tIns="45700" rIns="0" bIns="45700" anchor="t" anchorCtr="0">
            <a:normAutofit/>
          </a:bodyPr>
          <a:lstStyle>
            <a:lvl1pPr marL="609585" lvl="0" indent="-304792" algn="l">
              <a:lnSpc>
                <a:spcPct val="90000"/>
              </a:lnSpc>
              <a:spcBef>
                <a:spcPts val="1333"/>
              </a:spcBef>
              <a:spcAft>
                <a:spcPts val="0"/>
              </a:spcAft>
              <a:buSzPts val="1400"/>
              <a:buNone/>
              <a:defRPr sz="1867">
                <a:solidFill>
                  <a:schemeClr val="dk2"/>
                </a:solidFill>
                <a:latin typeface="Helvetica Neue"/>
                <a:ea typeface="Helvetica Neue"/>
                <a:cs typeface="Helvetica Neue"/>
                <a:sym typeface="Helvetica Neue"/>
              </a:defRPr>
            </a:lvl1pPr>
            <a:lvl2pPr marL="1219170" lvl="1" indent="-304792" algn="l">
              <a:lnSpc>
                <a:spcPct val="90000"/>
              </a:lnSpc>
              <a:spcBef>
                <a:spcPts val="667"/>
              </a:spcBef>
              <a:spcAft>
                <a:spcPts val="0"/>
              </a:spcAft>
              <a:buSzPts val="1400"/>
              <a:buNone/>
              <a:defRPr sz="1867"/>
            </a:lvl2pPr>
            <a:lvl3pPr marL="1828754" lvl="2" indent="-304792" algn="l">
              <a:lnSpc>
                <a:spcPct val="90000"/>
              </a:lnSpc>
              <a:spcBef>
                <a:spcPts val="667"/>
              </a:spcBef>
              <a:spcAft>
                <a:spcPts val="0"/>
              </a:spcAft>
              <a:buSzPts val="1200"/>
              <a:buNone/>
              <a:defRPr sz="1600"/>
            </a:lvl3pPr>
            <a:lvl4pPr marL="2438339" lvl="3" indent="-304792" algn="l">
              <a:lnSpc>
                <a:spcPct val="90000"/>
              </a:lnSpc>
              <a:spcBef>
                <a:spcPts val="667"/>
              </a:spcBef>
              <a:spcAft>
                <a:spcPts val="0"/>
              </a:spcAft>
              <a:buSzPts val="1000"/>
              <a:buNone/>
              <a:defRPr sz="1333"/>
            </a:lvl4pPr>
            <a:lvl5pPr marL="3047924" lvl="4" indent="-304792" algn="l">
              <a:lnSpc>
                <a:spcPct val="90000"/>
              </a:lnSpc>
              <a:spcBef>
                <a:spcPts val="667"/>
              </a:spcBef>
              <a:spcAft>
                <a:spcPts val="0"/>
              </a:spcAft>
              <a:buSzPts val="1000"/>
              <a:buNone/>
              <a:defRPr sz="1333"/>
            </a:lvl5pPr>
            <a:lvl6pPr marL="3657509" lvl="5" indent="-304792" algn="l">
              <a:lnSpc>
                <a:spcPct val="90000"/>
              </a:lnSpc>
              <a:spcBef>
                <a:spcPts val="667"/>
              </a:spcBef>
              <a:spcAft>
                <a:spcPts val="0"/>
              </a:spcAft>
              <a:buClr>
                <a:schemeClr val="dk1"/>
              </a:buClr>
              <a:buSzPts val="1000"/>
              <a:buNone/>
              <a:defRPr sz="1333"/>
            </a:lvl6pPr>
            <a:lvl7pPr marL="4267093" lvl="6" indent="-304792" algn="l">
              <a:lnSpc>
                <a:spcPct val="90000"/>
              </a:lnSpc>
              <a:spcBef>
                <a:spcPts val="667"/>
              </a:spcBef>
              <a:spcAft>
                <a:spcPts val="0"/>
              </a:spcAft>
              <a:buClr>
                <a:schemeClr val="dk1"/>
              </a:buClr>
              <a:buSzPts val="1000"/>
              <a:buNone/>
              <a:defRPr sz="1333"/>
            </a:lvl7pPr>
            <a:lvl8pPr marL="4876678" lvl="7" indent="-304792" algn="l">
              <a:lnSpc>
                <a:spcPct val="90000"/>
              </a:lnSpc>
              <a:spcBef>
                <a:spcPts val="667"/>
              </a:spcBef>
              <a:spcAft>
                <a:spcPts val="0"/>
              </a:spcAft>
              <a:buClr>
                <a:schemeClr val="dk1"/>
              </a:buClr>
              <a:buSzPts val="1000"/>
              <a:buNone/>
              <a:defRPr sz="1333"/>
            </a:lvl8pPr>
            <a:lvl9pPr marL="5486263" lvl="8" indent="-304792" algn="l">
              <a:lnSpc>
                <a:spcPct val="90000"/>
              </a:lnSpc>
              <a:spcBef>
                <a:spcPts val="667"/>
              </a:spcBef>
              <a:spcAft>
                <a:spcPts val="0"/>
              </a:spcAft>
              <a:buClr>
                <a:schemeClr val="dk1"/>
              </a:buClr>
              <a:buSzPts val="1000"/>
              <a:buNone/>
              <a:defRPr sz="1333"/>
            </a:lvl9pPr>
          </a:lstStyle>
          <a:p>
            <a:endParaRPr/>
          </a:p>
        </p:txBody>
      </p:sp>
      <p:sp>
        <p:nvSpPr>
          <p:cNvPr id="71" name="Google Shape;71;p15"/>
          <p:cNvSpPr>
            <a:spLocks noGrp="1"/>
          </p:cNvSpPr>
          <p:nvPr>
            <p:ph type="pic" idx="5"/>
          </p:nvPr>
        </p:nvSpPr>
        <p:spPr>
          <a:xfrm>
            <a:off x="4432156" y="2256361"/>
            <a:ext cx="3327600" cy="1522800"/>
          </a:xfrm>
          <a:prstGeom prst="rect">
            <a:avLst/>
          </a:prstGeom>
          <a:noFill/>
          <a:ln>
            <a:noFill/>
          </a:ln>
        </p:spPr>
      </p:sp>
      <p:sp>
        <p:nvSpPr>
          <p:cNvPr id="72" name="Google Shape;72;p15"/>
          <p:cNvSpPr>
            <a:spLocks noGrp="1"/>
          </p:cNvSpPr>
          <p:nvPr>
            <p:ph type="pic" idx="6"/>
          </p:nvPr>
        </p:nvSpPr>
        <p:spPr>
          <a:xfrm>
            <a:off x="8026112" y="2256361"/>
            <a:ext cx="3327600" cy="1522800"/>
          </a:xfrm>
          <a:prstGeom prst="rect">
            <a:avLst/>
          </a:prstGeom>
          <a:noFill/>
          <a:ln>
            <a:noFill/>
          </a:ln>
        </p:spPr>
      </p:sp>
      <p:sp>
        <p:nvSpPr>
          <p:cNvPr id="73" name="Google Shape;73;p15"/>
          <p:cNvSpPr txBox="1">
            <a:spLocks noGrp="1"/>
          </p:cNvSpPr>
          <p:nvPr>
            <p:ph type="title"/>
          </p:nvPr>
        </p:nvSpPr>
        <p:spPr>
          <a:xfrm>
            <a:off x="838200" y="6477"/>
            <a:ext cx="10515600" cy="1325600"/>
          </a:xfrm>
          <a:prstGeom prst="rect">
            <a:avLst/>
          </a:prstGeom>
          <a:noFill/>
          <a:ln>
            <a:noFill/>
          </a:ln>
        </p:spPr>
        <p:txBody>
          <a:bodyPr spcFirstLastPara="1" wrap="square" lIns="0" tIns="45700" rIns="0" bIns="45700" anchor="ctr" anchorCtr="0">
            <a:normAutofit/>
          </a:bodyPr>
          <a:lstStyle>
            <a:lvl1pPr lvl="0" algn="l">
              <a:lnSpc>
                <a:spcPct val="90000"/>
              </a:lnSpc>
              <a:spcBef>
                <a:spcPts val="0"/>
              </a:spcBef>
              <a:spcAft>
                <a:spcPts val="0"/>
              </a:spcAft>
              <a:buClr>
                <a:schemeClr val="accent1"/>
              </a:buClr>
              <a:buSzPts val="3600"/>
              <a:buFont typeface="Helvetica Neue"/>
              <a:buNone/>
              <a:defRPr sz="4800">
                <a:solidFill>
                  <a:schemeClr val="accent1"/>
                </a:solidFill>
                <a:latin typeface="Helvetica Neue"/>
                <a:ea typeface="Helvetica Neue"/>
                <a:cs typeface="Helvetica Neue"/>
                <a:sym typeface="Helvetica Neu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14524620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matchingName="Title Slide Grey Shield">
  <p:cSld name="Title Slide Grey Shield">
    <p:spTree>
      <p:nvGrpSpPr>
        <p:cNvPr id="1" name="Shape 97"/>
        <p:cNvGrpSpPr/>
        <p:nvPr/>
      </p:nvGrpSpPr>
      <p:grpSpPr>
        <a:xfrm>
          <a:off x="0" y="0"/>
          <a:ext cx="0" cy="0"/>
          <a:chOff x="0" y="0"/>
          <a:chExt cx="0" cy="0"/>
        </a:xfrm>
      </p:grpSpPr>
      <p:grpSp>
        <p:nvGrpSpPr>
          <p:cNvPr id="98" name="Google Shape;98;p19"/>
          <p:cNvGrpSpPr/>
          <p:nvPr/>
        </p:nvGrpSpPr>
        <p:grpSpPr>
          <a:xfrm>
            <a:off x="5215425" y="-2100895"/>
            <a:ext cx="8384404" cy="10850404"/>
            <a:chOff x="3946487" y="-2045539"/>
            <a:chExt cx="8193228" cy="10603000"/>
          </a:xfrm>
        </p:grpSpPr>
        <p:pic>
          <p:nvPicPr>
            <p:cNvPr id="99" name="Google Shape;99;p19"/>
            <p:cNvPicPr preferRelativeResize="0"/>
            <p:nvPr/>
          </p:nvPicPr>
          <p:blipFill rotWithShape="1">
            <a:blip r:embed="rId2">
              <a:alphaModFix amt="30000"/>
            </a:blip>
            <a:srcRect/>
            <a:stretch/>
          </p:blipFill>
          <p:spPr>
            <a:xfrm>
              <a:off x="3946487" y="-2045539"/>
              <a:ext cx="8193228" cy="10603000"/>
            </a:xfrm>
            <a:prstGeom prst="rect">
              <a:avLst/>
            </a:prstGeom>
            <a:noFill/>
            <a:ln>
              <a:noFill/>
            </a:ln>
          </p:spPr>
        </p:pic>
        <p:pic>
          <p:nvPicPr>
            <p:cNvPr id="100" name="Google Shape;100;p19"/>
            <p:cNvPicPr preferRelativeResize="0"/>
            <p:nvPr/>
          </p:nvPicPr>
          <p:blipFill rotWithShape="1">
            <a:blip r:embed="rId3">
              <a:alphaModFix amt="15000"/>
            </a:blip>
            <a:srcRect/>
            <a:stretch/>
          </p:blipFill>
          <p:spPr>
            <a:xfrm>
              <a:off x="5173001" y="758028"/>
              <a:ext cx="5641846" cy="4936615"/>
            </a:xfrm>
            <a:prstGeom prst="rect">
              <a:avLst/>
            </a:prstGeom>
            <a:noFill/>
            <a:ln>
              <a:noFill/>
            </a:ln>
          </p:spPr>
        </p:pic>
      </p:grpSp>
      <p:sp>
        <p:nvSpPr>
          <p:cNvPr id="101" name="Google Shape;101;p19"/>
          <p:cNvSpPr txBox="1">
            <a:spLocks noGrp="1"/>
          </p:cNvSpPr>
          <p:nvPr>
            <p:ph type="title"/>
          </p:nvPr>
        </p:nvSpPr>
        <p:spPr>
          <a:xfrm>
            <a:off x="838199" y="365125"/>
            <a:ext cx="5340000" cy="3044800"/>
          </a:xfrm>
          <a:prstGeom prst="rect">
            <a:avLst/>
          </a:prstGeom>
          <a:noFill/>
          <a:ln>
            <a:noFill/>
          </a:ln>
        </p:spPr>
        <p:txBody>
          <a:bodyPr spcFirstLastPara="1" wrap="square" lIns="0" tIns="45700" rIns="0" bIns="45700" anchor="b" anchorCtr="0">
            <a:normAutofit/>
          </a:bodyPr>
          <a:lstStyle>
            <a:lvl1pPr lvl="0" algn="l">
              <a:lnSpc>
                <a:spcPct val="90000"/>
              </a:lnSpc>
              <a:spcBef>
                <a:spcPts val="0"/>
              </a:spcBef>
              <a:spcAft>
                <a:spcPts val="0"/>
              </a:spcAft>
              <a:buClr>
                <a:schemeClr val="accent1"/>
              </a:buClr>
              <a:buSzPts val="3600"/>
              <a:buFont typeface="Helvetica Neue"/>
              <a:buNone/>
              <a:defRPr sz="4800">
                <a:solidFill>
                  <a:schemeClr val="accent1"/>
                </a:solidFill>
                <a:latin typeface="Helvetica Neue"/>
                <a:ea typeface="Helvetica Neue"/>
                <a:cs typeface="Helvetica Neue"/>
                <a:sym typeface="Helvetica Neu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2" name="Google Shape;102;p19"/>
          <p:cNvSpPr txBox="1">
            <a:spLocks noGrp="1"/>
          </p:cNvSpPr>
          <p:nvPr>
            <p:ph type="body" idx="1"/>
          </p:nvPr>
        </p:nvSpPr>
        <p:spPr>
          <a:xfrm>
            <a:off x="838200" y="3607755"/>
            <a:ext cx="5339600" cy="1660800"/>
          </a:xfrm>
          <a:prstGeom prst="rect">
            <a:avLst/>
          </a:prstGeom>
          <a:noFill/>
          <a:ln>
            <a:noFill/>
          </a:ln>
        </p:spPr>
        <p:txBody>
          <a:bodyPr spcFirstLastPara="1" wrap="square" lIns="0" tIns="45700" rIns="0" bIns="45700" anchor="t" anchorCtr="0">
            <a:noAutofit/>
          </a:bodyPr>
          <a:lstStyle>
            <a:lvl1pPr marL="609585" lvl="0" indent="-304792" algn="l">
              <a:lnSpc>
                <a:spcPct val="90000"/>
              </a:lnSpc>
              <a:spcBef>
                <a:spcPts val="1333"/>
              </a:spcBef>
              <a:spcAft>
                <a:spcPts val="0"/>
              </a:spcAft>
              <a:buSzPts val="1800"/>
              <a:buNone/>
              <a:defRPr sz="2400">
                <a:solidFill>
                  <a:schemeClr val="dk2"/>
                </a:solidFill>
                <a:latin typeface="Helvetica Neue"/>
                <a:ea typeface="Helvetica Neue"/>
                <a:cs typeface="Helvetica Neue"/>
                <a:sym typeface="Helvetica Neue"/>
              </a:defRPr>
            </a:lvl1pPr>
            <a:lvl2pPr marL="1219170" lvl="1" indent="-304792" algn="l">
              <a:lnSpc>
                <a:spcPct val="90000"/>
              </a:lnSpc>
              <a:spcBef>
                <a:spcPts val="667"/>
              </a:spcBef>
              <a:spcAft>
                <a:spcPts val="0"/>
              </a:spcAft>
              <a:buSzPts val="1800"/>
              <a:buNone/>
              <a:defRPr sz="2400">
                <a:solidFill>
                  <a:schemeClr val="dk2"/>
                </a:solidFill>
                <a:latin typeface="Helvetica Neue"/>
                <a:ea typeface="Helvetica Neue"/>
                <a:cs typeface="Helvetica Neue"/>
                <a:sym typeface="Helvetica Neue"/>
              </a:defRPr>
            </a:lvl2pPr>
            <a:lvl3pPr marL="1828754" lvl="2" indent="-304792" algn="l">
              <a:lnSpc>
                <a:spcPct val="90000"/>
              </a:lnSpc>
              <a:spcBef>
                <a:spcPts val="667"/>
              </a:spcBef>
              <a:spcAft>
                <a:spcPts val="0"/>
              </a:spcAft>
              <a:buSzPts val="1800"/>
              <a:buNone/>
              <a:defRPr sz="2400">
                <a:solidFill>
                  <a:schemeClr val="dk2"/>
                </a:solidFill>
                <a:latin typeface="Helvetica Neue"/>
                <a:ea typeface="Helvetica Neue"/>
                <a:cs typeface="Helvetica Neue"/>
                <a:sym typeface="Helvetica Neue"/>
              </a:defRPr>
            </a:lvl3pPr>
            <a:lvl4pPr marL="2438339" lvl="3" indent="-304792" algn="l">
              <a:lnSpc>
                <a:spcPct val="90000"/>
              </a:lnSpc>
              <a:spcBef>
                <a:spcPts val="667"/>
              </a:spcBef>
              <a:spcAft>
                <a:spcPts val="0"/>
              </a:spcAft>
              <a:buSzPts val="1800"/>
              <a:buNone/>
              <a:defRPr sz="2400">
                <a:solidFill>
                  <a:schemeClr val="dk2"/>
                </a:solidFill>
                <a:latin typeface="Helvetica Neue"/>
                <a:ea typeface="Helvetica Neue"/>
                <a:cs typeface="Helvetica Neue"/>
                <a:sym typeface="Helvetica Neue"/>
              </a:defRPr>
            </a:lvl4pPr>
            <a:lvl5pPr marL="3047924" lvl="4" indent="-304792" algn="l">
              <a:lnSpc>
                <a:spcPct val="90000"/>
              </a:lnSpc>
              <a:spcBef>
                <a:spcPts val="667"/>
              </a:spcBef>
              <a:spcAft>
                <a:spcPts val="0"/>
              </a:spcAft>
              <a:buSzPts val="1800"/>
              <a:buNone/>
              <a:defRPr sz="2400">
                <a:solidFill>
                  <a:schemeClr val="dk2"/>
                </a:solidFill>
                <a:latin typeface="Helvetica Neue"/>
                <a:ea typeface="Helvetica Neue"/>
                <a:cs typeface="Helvetica Neue"/>
                <a:sym typeface="Helvetica Neue"/>
              </a:defRPr>
            </a:lvl5pPr>
            <a:lvl6pPr marL="3657509" lvl="5" indent="-457189" algn="l">
              <a:lnSpc>
                <a:spcPct val="90000"/>
              </a:lnSpc>
              <a:spcBef>
                <a:spcPts val="667"/>
              </a:spcBef>
              <a:spcAft>
                <a:spcPts val="0"/>
              </a:spcAft>
              <a:buClr>
                <a:schemeClr val="dk1"/>
              </a:buClr>
              <a:buSzPts val="1800"/>
              <a:buChar char="•"/>
              <a:defRPr/>
            </a:lvl6pPr>
            <a:lvl7pPr marL="4267093" lvl="6" indent="-457189" algn="l">
              <a:lnSpc>
                <a:spcPct val="90000"/>
              </a:lnSpc>
              <a:spcBef>
                <a:spcPts val="667"/>
              </a:spcBef>
              <a:spcAft>
                <a:spcPts val="0"/>
              </a:spcAft>
              <a:buClr>
                <a:schemeClr val="dk1"/>
              </a:buClr>
              <a:buSzPts val="1800"/>
              <a:buChar char="•"/>
              <a:defRPr/>
            </a:lvl7pPr>
            <a:lvl8pPr marL="4876678" lvl="7" indent="-457189" algn="l">
              <a:lnSpc>
                <a:spcPct val="90000"/>
              </a:lnSpc>
              <a:spcBef>
                <a:spcPts val="667"/>
              </a:spcBef>
              <a:spcAft>
                <a:spcPts val="0"/>
              </a:spcAft>
              <a:buClr>
                <a:schemeClr val="dk1"/>
              </a:buClr>
              <a:buSzPts val="1800"/>
              <a:buChar char="•"/>
              <a:defRPr/>
            </a:lvl8pPr>
            <a:lvl9pPr marL="5486263" lvl="8" indent="-457189" algn="l">
              <a:lnSpc>
                <a:spcPct val="90000"/>
              </a:lnSpc>
              <a:spcBef>
                <a:spcPts val="667"/>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38128087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F090F-0A7F-E4BF-C8C2-7B65A39836B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9994B6E-0197-7DE1-578F-19D763B304B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9BB341C-71FB-B52F-B01F-7B5C6105BF1C}"/>
              </a:ext>
            </a:extLst>
          </p:cNvPr>
          <p:cNvSpPr>
            <a:spLocks noGrp="1"/>
          </p:cNvSpPr>
          <p:nvPr>
            <p:ph type="dt" sz="half" idx="10"/>
          </p:nvPr>
        </p:nvSpPr>
        <p:spPr/>
        <p:txBody>
          <a:bodyPr/>
          <a:lstStyle/>
          <a:p>
            <a:fld id="{E4EBFE54-8AEE-024D-BD6C-A6AA4B08988D}" type="datetimeFigureOut">
              <a:rPr lang="en-US" smtClean="0"/>
              <a:t>8/14/25</a:t>
            </a:fld>
            <a:endParaRPr lang="en-US"/>
          </a:p>
        </p:txBody>
      </p:sp>
      <p:sp>
        <p:nvSpPr>
          <p:cNvPr id="5" name="Footer Placeholder 4">
            <a:extLst>
              <a:ext uri="{FF2B5EF4-FFF2-40B4-BE49-F238E27FC236}">
                <a16:creationId xmlns:a16="http://schemas.microsoft.com/office/drawing/2014/main" id="{6DCFC581-919E-849F-42D8-D9932B452A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CFAC66-146F-A384-5EA6-51B41337B3F3}"/>
              </a:ext>
            </a:extLst>
          </p:cNvPr>
          <p:cNvSpPr>
            <a:spLocks noGrp="1"/>
          </p:cNvSpPr>
          <p:nvPr>
            <p:ph type="sldNum" sz="quarter" idx="12"/>
          </p:nvPr>
        </p:nvSpPr>
        <p:spPr/>
        <p:txBody>
          <a:bodyPr/>
          <a:lstStyle/>
          <a:p>
            <a:fld id="{161F184B-B599-9A41-94B2-2E03CD6A5094}" type="slidenum">
              <a:rPr lang="en-US" smtClean="0"/>
              <a:t>‹#›</a:t>
            </a:fld>
            <a:endParaRPr lang="en-US"/>
          </a:p>
        </p:txBody>
      </p:sp>
    </p:spTree>
    <p:extLst>
      <p:ext uri="{BB962C8B-B14F-4D97-AF65-F5344CB8AC3E}">
        <p14:creationId xmlns:p14="http://schemas.microsoft.com/office/powerpoint/2010/main" val="13113823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F5B42-D439-DB8A-AFCC-175018CE87C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9B43E42-456D-EFB3-9495-FE3767AD4253}"/>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7C57E1E-6D60-4B8C-34B5-D9C1741C7AB4}"/>
              </a:ext>
            </a:extLst>
          </p:cNvPr>
          <p:cNvSpPr>
            <a:spLocks noGrp="1"/>
          </p:cNvSpPr>
          <p:nvPr>
            <p:ph type="dt" sz="half" idx="10"/>
          </p:nvPr>
        </p:nvSpPr>
        <p:spPr/>
        <p:txBody>
          <a:bodyPr/>
          <a:lstStyle/>
          <a:p>
            <a:fld id="{E4EBFE54-8AEE-024D-BD6C-A6AA4B08988D}" type="datetimeFigureOut">
              <a:rPr lang="en-US" smtClean="0"/>
              <a:t>8/14/25</a:t>
            </a:fld>
            <a:endParaRPr lang="en-US"/>
          </a:p>
        </p:txBody>
      </p:sp>
      <p:sp>
        <p:nvSpPr>
          <p:cNvPr id="5" name="Footer Placeholder 4">
            <a:extLst>
              <a:ext uri="{FF2B5EF4-FFF2-40B4-BE49-F238E27FC236}">
                <a16:creationId xmlns:a16="http://schemas.microsoft.com/office/drawing/2014/main" id="{D0EB2DBB-3849-C30B-0E29-0C5DC29808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92910E-3A5D-4CC6-1483-67F074DA5BC4}"/>
              </a:ext>
            </a:extLst>
          </p:cNvPr>
          <p:cNvSpPr>
            <a:spLocks noGrp="1"/>
          </p:cNvSpPr>
          <p:nvPr>
            <p:ph type="sldNum" sz="quarter" idx="12"/>
          </p:nvPr>
        </p:nvSpPr>
        <p:spPr/>
        <p:txBody>
          <a:bodyPr/>
          <a:lstStyle/>
          <a:p>
            <a:fld id="{161F184B-B599-9A41-94B2-2E03CD6A5094}" type="slidenum">
              <a:rPr lang="en-US" smtClean="0"/>
              <a:t>‹#›</a:t>
            </a:fld>
            <a:endParaRPr lang="en-US"/>
          </a:p>
        </p:txBody>
      </p:sp>
    </p:spTree>
    <p:extLst>
      <p:ext uri="{BB962C8B-B14F-4D97-AF65-F5344CB8AC3E}">
        <p14:creationId xmlns:p14="http://schemas.microsoft.com/office/powerpoint/2010/main" val="3772792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FE548-8EE3-1B7D-CD3D-AA0A3930ED8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9E3E3F6-BFF7-CEFA-72B5-FE776824369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B863CDE-E186-6DC3-673D-9D37C93E275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089C95F-2364-107B-5FCA-664C337FB401}"/>
              </a:ext>
            </a:extLst>
          </p:cNvPr>
          <p:cNvSpPr>
            <a:spLocks noGrp="1"/>
          </p:cNvSpPr>
          <p:nvPr>
            <p:ph type="dt" sz="half" idx="10"/>
          </p:nvPr>
        </p:nvSpPr>
        <p:spPr/>
        <p:txBody>
          <a:bodyPr/>
          <a:lstStyle/>
          <a:p>
            <a:fld id="{E4EBFE54-8AEE-024D-BD6C-A6AA4B08988D}" type="datetimeFigureOut">
              <a:rPr lang="en-US" smtClean="0"/>
              <a:t>8/14/25</a:t>
            </a:fld>
            <a:endParaRPr lang="en-US"/>
          </a:p>
        </p:txBody>
      </p:sp>
      <p:sp>
        <p:nvSpPr>
          <p:cNvPr id="6" name="Footer Placeholder 5">
            <a:extLst>
              <a:ext uri="{FF2B5EF4-FFF2-40B4-BE49-F238E27FC236}">
                <a16:creationId xmlns:a16="http://schemas.microsoft.com/office/drawing/2014/main" id="{9FA8BF7E-8EE2-9F29-D8F9-E23700B94D5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8BB5475-A444-00BB-CCF6-1CBB72EC31C9}"/>
              </a:ext>
            </a:extLst>
          </p:cNvPr>
          <p:cNvSpPr>
            <a:spLocks noGrp="1"/>
          </p:cNvSpPr>
          <p:nvPr>
            <p:ph type="sldNum" sz="quarter" idx="12"/>
          </p:nvPr>
        </p:nvSpPr>
        <p:spPr/>
        <p:txBody>
          <a:bodyPr/>
          <a:lstStyle/>
          <a:p>
            <a:fld id="{161F184B-B599-9A41-94B2-2E03CD6A5094}" type="slidenum">
              <a:rPr lang="en-US" smtClean="0"/>
              <a:t>‹#›</a:t>
            </a:fld>
            <a:endParaRPr lang="en-US"/>
          </a:p>
        </p:txBody>
      </p:sp>
    </p:spTree>
    <p:extLst>
      <p:ext uri="{BB962C8B-B14F-4D97-AF65-F5344CB8AC3E}">
        <p14:creationId xmlns:p14="http://schemas.microsoft.com/office/powerpoint/2010/main" val="39104042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F7C08-741E-3C3D-2563-C2106A75DDC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3AD35A5-9C3E-5DB8-6C58-64916256736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055F221-7A94-94C6-ABCC-869C24661EB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E0DC10B-2F12-7FEA-65DA-B937819EB33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FCA2D9E-8A25-AC25-C86F-DD4BD59EFB1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47884EC-9E6D-70E5-DB7E-649406080AD6}"/>
              </a:ext>
            </a:extLst>
          </p:cNvPr>
          <p:cNvSpPr>
            <a:spLocks noGrp="1"/>
          </p:cNvSpPr>
          <p:nvPr>
            <p:ph type="dt" sz="half" idx="10"/>
          </p:nvPr>
        </p:nvSpPr>
        <p:spPr/>
        <p:txBody>
          <a:bodyPr/>
          <a:lstStyle/>
          <a:p>
            <a:fld id="{E4EBFE54-8AEE-024D-BD6C-A6AA4B08988D}" type="datetimeFigureOut">
              <a:rPr lang="en-US" smtClean="0"/>
              <a:t>8/14/25</a:t>
            </a:fld>
            <a:endParaRPr lang="en-US"/>
          </a:p>
        </p:txBody>
      </p:sp>
      <p:sp>
        <p:nvSpPr>
          <p:cNvPr id="8" name="Footer Placeholder 7">
            <a:extLst>
              <a:ext uri="{FF2B5EF4-FFF2-40B4-BE49-F238E27FC236}">
                <a16:creationId xmlns:a16="http://schemas.microsoft.com/office/drawing/2014/main" id="{08C9373E-4D5B-9C1E-5F5E-6C9BBCAFDCE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EAFAC16-AA50-95FA-E5B7-FE47653D3D9B}"/>
              </a:ext>
            </a:extLst>
          </p:cNvPr>
          <p:cNvSpPr>
            <a:spLocks noGrp="1"/>
          </p:cNvSpPr>
          <p:nvPr>
            <p:ph type="sldNum" sz="quarter" idx="12"/>
          </p:nvPr>
        </p:nvSpPr>
        <p:spPr/>
        <p:txBody>
          <a:bodyPr/>
          <a:lstStyle/>
          <a:p>
            <a:fld id="{161F184B-B599-9A41-94B2-2E03CD6A5094}" type="slidenum">
              <a:rPr lang="en-US" smtClean="0"/>
              <a:t>‹#›</a:t>
            </a:fld>
            <a:endParaRPr lang="en-US"/>
          </a:p>
        </p:txBody>
      </p:sp>
    </p:spTree>
    <p:extLst>
      <p:ext uri="{BB962C8B-B14F-4D97-AF65-F5344CB8AC3E}">
        <p14:creationId xmlns:p14="http://schemas.microsoft.com/office/powerpoint/2010/main" val="21482472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17B596-B0F1-1EC7-12A2-243D9B68068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F252D59-C105-276B-5B5F-BEDFED1619ED}"/>
              </a:ext>
            </a:extLst>
          </p:cNvPr>
          <p:cNvSpPr>
            <a:spLocks noGrp="1"/>
          </p:cNvSpPr>
          <p:nvPr>
            <p:ph type="dt" sz="half" idx="10"/>
          </p:nvPr>
        </p:nvSpPr>
        <p:spPr/>
        <p:txBody>
          <a:bodyPr/>
          <a:lstStyle/>
          <a:p>
            <a:fld id="{E4EBFE54-8AEE-024D-BD6C-A6AA4B08988D}" type="datetimeFigureOut">
              <a:rPr lang="en-US" smtClean="0"/>
              <a:t>8/14/25</a:t>
            </a:fld>
            <a:endParaRPr lang="en-US"/>
          </a:p>
        </p:txBody>
      </p:sp>
      <p:sp>
        <p:nvSpPr>
          <p:cNvPr id="4" name="Footer Placeholder 3">
            <a:extLst>
              <a:ext uri="{FF2B5EF4-FFF2-40B4-BE49-F238E27FC236}">
                <a16:creationId xmlns:a16="http://schemas.microsoft.com/office/drawing/2014/main" id="{AD67F56E-A3C0-14E8-A766-83C398FECEE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7745E3E-14BE-976C-9571-B44ABD4453B7}"/>
              </a:ext>
            </a:extLst>
          </p:cNvPr>
          <p:cNvSpPr>
            <a:spLocks noGrp="1"/>
          </p:cNvSpPr>
          <p:nvPr>
            <p:ph type="sldNum" sz="quarter" idx="12"/>
          </p:nvPr>
        </p:nvSpPr>
        <p:spPr/>
        <p:txBody>
          <a:bodyPr/>
          <a:lstStyle/>
          <a:p>
            <a:fld id="{161F184B-B599-9A41-94B2-2E03CD6A5094}" type="slidenum">
              <a:rPr lang="en-US" smtClean="0"/>
              <a:t>‹#›</a:t>
            </a:fld>
            <a:endParaRPr lang="en-US"/>
          </a:p>
        </p:txBody>
      </p:sp>
    </p:spTree>
    <p:extLst>
      <p:ext uri="{BB962C8B-B14F-4D97-AF65-F5344CB8AC3E}">
        <p14:creationId xmlns:p14="http://schemas.microsoft.com/office/powerpoint/2010/main" val="12264716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BE3A072-FC10-2C59-CA44-BB2BEA786B48}"/>
              </a:ext>
            </a:extLst>
          </p:cNvPr>
          <p:cNvSpPr>
            <a:spLocks noGrp="1"/>
          </p:cNvSpPr>
          <p:nvPr>
            <p:ph type="dt" sz="half" idx="10"/>
          </p:nvPr>
        </p:nvSpPr>
        <p:spPr/>
        <p:txBody>
          <a:bodyPr/>
          <a:lstStyle/>
          <a:p>
            <a:fld id="{E4EBFE54-8AEE-024D-BD6C-A6AA4B08988D}" type="datetimeFigureOut">
              <a:rPr lang="en-US" smtClean="0"/>
              <a:t>8/14/25</a:t>
            </a:fld>
            <a:endParaRPr lang="en-US"/>
          </a:p>
        </p:txBody>
      </p:sp>
      <p:sp>
        <p:nvSpPr>
          <p:cNvPr id="3" name="Footer Placeholder 2">
            <a:extLst>
              <a:ext uri="{FF2B5EF4-FFF2-40B4-BE49-F238E27FC236}">
                <a16:creationId xmlns:a16="http://schemas.microsoft.com/office/drawing/2014/main" id="{6451C27E-BB57-7AF0-F5A6-637684A8DA8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22C00DB-E914-A9A8-C964-5D3196B19018}"/>
              </a:ext>
            </a:extLst>
          </p:cNvPr>
          <p:cNvSpPr>
            <a:spLocks noGrp="1"/>
          </p:cNvSpPr>
          <p:nvPr>
            <p:ph type="sldNum" sz="quarter" idx="12"/>
          </p:nvPr>
        </p:nvSpPr>
        <p:spPr/>
        <p:txBody>
          <a:bodyPr/>
          <a:lstStyle/>
          <a:p>
            <a:fld id="{161F184B-B599-9A41-94B2-2E03CD6A5094}" type="slidenum">
              <a:rPr lang="en-US" smtClean="0"/>
              <a:t>‹#›</a:t>
            </a:fld>
            <a:endParaRPr lang="en-US"/>
          </a:p>
        </p:txBody>
      </p:sp>
    </p:spTree>
    <p:extLst>
      <p:ext uri="{BB962C8B-B14F-4D97-AF65-F5344CB8AC3E}">
        <p14:creationId xmlns:p14="http://schemas.microsoft.com/office/powerpoint/2010/main" val="6067664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3C3E6-CBBA-1793-6CFA-639E58E8796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CB86037-0321-7E8B-A59E-D86D4FC7D54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57305CB-A6D7-38C5-A4CD-9A6241679D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05EB4A3-AA3B-761F-6661-DB0FE03079CB}"/>
              </a:ext>
            </a:extLst>
          </p:cNvPr>
          <p:cNvSpPr>
            <a:spLocks noGrp="1"/>
          </p:cNvSpPr>
          <p:nvPr>
            <p:ph type="dt" sz="half" idx="10"/>
          </p:nvPr>
        </p:nvSpPr>
        <p:spPr/>
        <p:txBody>
          <a:bodyPr/>
          <a:lstStyle/>
          <a:p>
            <a:fld id="{E4EBFE54-8AEE-024D-BD6C-A6AA4B08988D}" type="datetimeFigureOut">
              <a:rPr lang="en-US" smtClean="0"/>
              <a:t>8/14/25</a:t>
            </a:fld>
            <a:endParaRPr lang="en-US"/>
          </a:p>
        </p:txBody>
      </p:sp>
      <p:sp>
        <p:nvSpPr>
          <p:cNvPr id="6" name="Footer Placeholder 5">
            <a:extLst>
              <a:ext uri="{FF2B5EF4-FFF2-40B4-BE49-F238E27FC236}">
                <a16:creationId xmlns:a16="http://schemas.microsoft.com/office/drawing/2014/main" id="{4187647E-8376-8F05-FB9E-5098BDCD898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4A09851-2B26-1B59-C48D-2FE4CBF0AF79}"/>
              </a:ext>
            </a:extLst>
          </p:cNvPr>
          <p:cNvSpPr>
            <a:spLocks noGrp="1"/>
          </p:cNvSpPr>
          <p:nvPr>
            <p:ph type="sldNum" sz="quarter" idx="12"/>
          </p:nvPr>
        </p:nvSpPr>
        <p:spPr/>
        <p:txBody>
          <a:bodyPr/>
          <a:lstStyle/>
          <a:p>
            <a:fld id="{161F184B-B599-9A41-94B2-2E03CD6A5094}" type="slidenum">
              <a:rPr lang="en-US" smtClean="0"/>
              <a:t>‹#›</a:t>
            </a:fld>
            <a:endParaRPr lang="en-US"/>
          </a:p>
        </p:txBody>
      </p:sp>
    </p:spTree>
    <p:extLst>
      <p:ext uri="{BB962C8B-B14F-4D97-AF65-F5344CB8AC3E}">
        <p14:creationId xmlns:p14="http://schemas.microsoft.com/office/powerpoint/2010/main" val="6073071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15DBA1-2F64-D386-E6E1-70558A4F23B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228CF77-462A-E3B1-7933-D83DB77BCDA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ECE8536-E180-9F1B-FB21-50D67178B3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52C0679-C4D3-6FDF-16C4-1C9C0364AC2F}"/>
              </a:ext>
            </a:extLst>
          </p:cNvPr>
          <p:cNvSpPr>
            <a:spLocks noGrp="1"/>
          </p:cNvSpPr>
          <p:nvPr>
            <p:ph type="dt" sz="half" idx="10"/>
          </p:nvPr>
        </p:nvSpPr>
        <p:spPr/>
        <p:txBody>
          <a:bodyPr/>
          <a:lstStyle/>
          <a:p>
            <a:fld id="{E4EBFE54-8AEE-024D-BD6C-A6AA4B08988D}" type="datetimeFigureOut">
              <a:rPr lang="en-US" smtClean="0"/>
              <a:t>8/14/25</a:t>
            </a:fld>
            <a:endParaRPr lang="en-US"/>
          </a:p>
        </p:txBody>
      </p:sp>
      <p:sp>
        <p:nvSpPr>
          <p:cNvPr id="6" name="Footer Placeholder 5">
            <a:extLst>
              <a:ext uri="{FF2B5EF4-FFF2-40B4-BE49-F238E27FC236}">
                <a16:creationId xmlns:a16="http://schemas.microsoft.com/office/drawing/2014/main" id="{43AB299C-AA40-0262-3010-8A983D39310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6962C4B-2493-4C4D-F253-13AE102EEF11}"/>
              </a:ext>
            </a:extLst>
          </p:cNvPr>
          <p:cNvSpPr>
            <a:spLocks noGrp="1"/>
          </p:cNvSpPr>
          <p:nvPr>
            <p:ph type="sldNum" sz="quarter" idx="12"/>
          </p:nvPr>
        </p:nvSpPr>
        <p:spPr/>
        <p:txBody>
          <a:bodyPr/>
          <a:lstStyle/>
          <a:p>
            <a:fld id="{161F184B-B599-9A41-94B2-2E03CD6A5094}" type="slidenum">
              <a:rPr lang="en-US" smtClean="0"/>
              <a:t>‹#›</a:t>
            </a:fld>
            <a:endParaRPr lang="en-US"/>
          </a:p>
        </p:txBody>
      </p:sp>
    </p:spTree>
    <p:extLst>
      <p:ext uri="{BB962C8B-B14F-4D97-AF65-F5344CB8AC3E}">
        <p14:creationId xmlns:p14="http://schemas.microsoft.com/office/powerpoint/2010/main" val="1024501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D5D84B0-623C-C888-CE1F-D8D8CF9A4ED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5CC799D-F221-8F8B-3AA2-DAB572CE318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FA3C39-816C-75FE-48B2-7E8999A5542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E4EBFE54-8AEE-024D-BD6C-A6AA4B08988D}" type="datetimeFigureOut">
              <a:rPr lang="en-US" smtClean="0"/>
              <a:t>8/14/25</a:t>
            </a:fld>
            <a:endParaRPr lang="en-US"/>
          </a:p>
        </p:txBody>
      </p:sp>
      <p:sp>
        <p:nvSpPr>
          <p:cNvPr id="5" name="Footer Placeholder 4">
            <a:extLst>
              <a:ext uri="{FF2B5EF4-FFF2-40B4-BE49-F238E27FC236}">
                <a16:creationId xmlns:a16="http://schemas.microsoft.com/office/drawing/2014/main" id="{5380ED07-14F3-3B74-9B2C-948BAD7B397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C49B2E31-F4EA-04FE-CB99-C6477E37416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161F184B-B599-9A41-94B2-2E03CD6A5094}" type="slidenum">
              <a:rPr lang="en-US" smtClean="0"/>
              <a:t>‹#›</a:t>
            </a:fld>
            <a:endParaRPr lang="en-US"/>
          </a:p>
        </p:txBody>
      </p:sp>
    </p:spTree>
    <p:extLst>
      <p:ext uri="{BB962C8B-B14F-4D97-AF65-F5344CB8AC3E}">
        <p14:creationId xmlns:p14="http://schemas.microsoft.com/office/powerpoint/2010/main" val="14684885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gothchico/fast-alphas" TargetMode="External"/><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13.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15.xml"/><Relationship Id="rId5" Type="http://schemas.openxmlformats.org/officeDocument/2006/relationships/image" Target="../media/image17.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38"/>
          <p:cNvSpPr txBox="1">
            <a:spLocks noGrp="1"/>
          </p:cNvSpPr>
          <p:nvPr>
            <p:ph type="title"/>
          </p:nvPr>
        </p:nvSpPr>
        <p:spPr>
          <a:xfrm>
            <a:off x="755999" y="512325"/>
            <a:ext cx="5340000" cy="3044800"/>
          </a:xfrm>
          <a:prstGeom prst="rect">
            <a:avLst/>
          </a:prstGeom>
          <a:solidFill>
            <a:schemeClr val="accent1"/>
          </a:solidFill>
        </p:spPr>
        <p:txBody>
          <a:bodyPr spcFirstLastPara="1" vert="horz" wrap="square" lIns="0" tIns="60933" rIns="0" bIns="60933" rtlCol="0" anchor="b" anchorCtr="0">
            <a:normAutofit/>
          </a:bodyPr>
          <a:lstStyle/>
          <a:p>
            <a:pPr>
              <a:lnSpc>
                <a:spcPct val="200000"/>
              </a:lnSpc>
            </a:pPr>
            <a:r>
              <a:rPr lang="en" dirty="0" err="1">
                <a:solidFill>
                  <a:schemeClr val="lt2"/>
                </a:solidFill>
              </a:rPr>
              <a:t>DeepLOB</a:t>
            </a:r>
            <a:endParaRPr dirty="0">
              <a:solidFill>
                <a:schemeClr val="lt2"/>
              </a:solidFill>
            </a:endParaRPr>
          </a:p>
        </p:txBody>
      </p:sp>
      <p:sp>
        <p:nvSpPr>
          <p:cNvPr id="286" name="Google Shape;286;p38"/>
          <p:cNvSpPr txBox="1">
            <a:spLocks noGrp="1"/>
          </p:cNvSpPr>
          <p:nvPr>
            <p:ph type="body" idx="1"/>
          </p:nvPr>
        </p:nvSpPr>
        <p:spPr>
          <a:xfrm>
            <a:off x="838200" y="3607755"/>
            <a:ext cx="5339600" cy="1660800"/>
          </a:xfrm>
          <a:prstGeom prst="rect">
            <a:avLst/>
          </a:prstGeom>
        </p:spPr>
        <p:txBody>
          <a:bodyPr spcFirstLastPara="1" vert="horz" wrap="square" lIns="0" tIns="60933" rIns="0" bIns="60933" rtlCol="0" anchor="t" anchorCtr="0">
            <a:noAutofit/>
          </a:bodyPr>
          <a:lstStyle/>
          <a:p>
            <a:pPr marL="0" indent="0"/>
            <a:r>
              <a:rPr lang="en" u="sng" dirty="0">
                <a:solidFill>
                  <a:schemeClr val="hlink"/>
                </a:solidFill>
                <a:hlinkClick r:id="rId3"/>
              </a:rPr>
              <a:t>fast-alphas</a:t>
            </a:r>
            <a:endParaRPr dirty="0"/>
          </a:p>
        </p:txBody>
      </p:sp>
      <p:sp>
        <p:nvSpPr>
          <p:cNvPr id="287" name="Google Shape;287;p38"/>
          <p:cNvSpPr txBox="1"/>
          <p:nvPr/>
        </p:nvSpPr>
        <p:spPr>
          <a:xfrm>
            <a:off x="557633" y="6304833"/>
            <a:ext cx="8232000" cy="431600"/>
          </a:xfrm>
          <a:prstGeom prst="rect">
            <a:avLst/>
          </a:prstGeom>
          <a:noFill/>
          <a:ln>
            <a:noFill/>
          </a:ln>
        </p:spPr>
        <p:txBody>
          <a:bodyPr spcFirstLastPara="1" wrap="square" lIns="0" tIns="60933" rIns="0" bIns="60933" anchor="t" anchorCtr="0">
            <a:noAutofit/>
          </a:bodyPr>
          <a:lstStyle/>
          <a:p>
            <a:pPr>
              <a:lnSpc>
                <a:spcPct val="90000"/>
              </a:lnSpc>
              <a:spcBef>
                <a:spcPts val="1333"/>
              </a:spcBef>
            </a:pPr>
            <a:r>
              <a:rPr lang="en" sz="2400">
                <a:solidFill>
                  <a:srgbClr val="737373"/>
                </a:solidFill>
                <a:latin typeface="Helvetica Neue"/>
                <a:ea typeface="Helvetica Neue"/>
                <a:cs typeface="Helvetica Neue"/>
                <a:sym typeface="Helvetica Neue"/>
              </a:rPr>
              <a:t>University of Chicago Project Lab with Daiwa Securities</a:t>
            </a:r>
            <a:endParaRPr sz="2400">
              <a:solidFill>
                <a:srgbClr val="737373"/>
              </a:solidFill>
              <a:latin typeface="Helvetica Neue"/>
              <a:ea typeface="Helvetica Neue"/>
              <a:cs typeface="Helvetica Neue"/>
              <a:sym typeface="Helvetica Neue"/>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p43"/>
          <p:cNvSpPr txBox="1">
            <a:spLocks noGrp="1"/>
          </p:cNvSpPr>
          <p:nvPr>
            <p:ph type="title"/>
          </p:nvPr>
        </p:nvSpPr>
        <p:spPr>
          <a:xfrm>
            <a:off x="838200" y="0"/>
            <a:ext cx="10515600" cy="1325600"/>
          </a:xfrm>
          <a:prstGeom prst="rect">
            <a:avLst/>
          </a:prstGeom>
        </p:spPr>
        <p:txBody>
          <a:bodyPr spcFirstLastPara="1" vert="horz" wrap="square" lIns="0" tIns="60933" rIns="0" bIns="60933" rtlCol="0" anchor="ctr" anchorCtr="0">
            <a:normAutofit/>
          </a:bodyPr>
          <a:lstStyle/>
          <a:p>
            <a:r>
              <a:rPr lang="en"/>
              <a:t>DeepLOB </a:t>
            </a:r>
            <a:endParaRPr/>
          </a:p>
        </p:txBody>
      </p:sp>
      <p:sp>
        <p:nvSpPr>
          <p:cNvPr id="331" name="Google Shape;331;p43"/>
          <p:cNvSpPr txBox="1">
            <a:spLocks noGrp="1"/>
          </p:cNvSpPr>
          <p:nvPr>
            <p:ph type="body" idx="1"/>
          </p:nvPr>
        </p:nvSpPr>
        <p:spPr>
          <a:xfrm>
            <a:off x="6576065" y="1733884"/>
            <a:ext cx="5054800" cy="4059200"/>
          </a:xfrm>
          <a:prstGeom prst="rect">
            <a:avLst/>
          </a:prstGeom>
        </p:spPr>
        <p:txBody>
          <a:bodyPr spcFirstLastPara="1" vert="horz" wrap="square" lIns="0" tIns="60933" rIns="0" bIns="60933" rtlCol="0" anchor="t" anchorCtr="0">
            <a:noAutofit/>
          </a:bodyPr>
          <a:lstStyle/>
          <a:p>
            <a:pPr marL="0" indent="0">
              <a:lnSpc>
                <a:spcPct val="100000"/>
              </a:lnSpc>
              <a:buNone/>
            </a:pPr>
            <a:r>
              <a:rPr lang="en" sz="1333" i="1">
                <a:solidFill>
                  <a:schemeClr val="dk1"/>
                </a:solidFill>
                <a:latin typeface="Arial"/>
                <a:ea typeface="Arial"/>
                <a:cs typeface="Arial"/>
                <a:sym typeface="Arial"/>
              </a:rPr>
              <a:t>"Deep Learning for Limit Order Books"</a:t>
            </a:r>
            <a:r>
              <a:rPr lang="en" sz="1333">
                <a:solidFill>
                  <a:schemeClr val="dk1"/>
                </a:solidFill>
                <a:latin typeface="Arial"/>
                <a:ea typeface="Arial"/>
                <a:cs typeface="Arial"/>
                <a:sym typeface="Arial"/>
              </a:rPr>
              <a:t> by Zhang et al.</a:t>
            </a:r>
            <a:endParaRPr sz="1333">
              <a:solidFill>
                <a:schemeClr val="dk1"/>
              </a:solidFill>
              <a:latin typeface="Arial"/>
              <a:ea typeface="Arial"/>
              <a:cs typeface="Arial"/>
              <a:sym typeface="Arial"/>
            </a:endParaRPr>
          </a:p>
          <a:p>
            <a:pPr marL="0" indent="0">
              <a:lnSpc>
                <a:spcPct val="100000"/>
              </a:lnSpc>
              <a:spcBef>
                <a:spcPts val="1867"/>
              </a:spcBef>
              <a:buClr>
                <a:schemeClr val="dk1"/>
              </a:buClr>
              <a:buSzPts val="1100"/>
              <a:buNone/>
            </a:pPr>
            <a:r>
              <a:rPr lang="en" sz="1333" b="1">
                <a:solidFill>
                  <a:schemeClr val="dk1"/>
                </a:solidFill>
                <a:latin typeface="Arial"/>
                <a:ea typeface="Arial"/>
                <a:cs typeface="Arial"/>
                <a:sym typeface="Arial"/>
              </a:rPr>
              <a:t>Key Contributions</a:t>
            </a:r>
            <a:endParaRPr sz="1333" b="1">
              <a:solidFill>
                <a:schemeClr val="dk1"/>
              </a:solidFill>
              <a:latin typeface="Arial"/>
              <a:ea typeface="Arial"/>
              <a:cs typeface="Arial"/>
              <a:sym typeface="Arial"/>
            </a:endParaRPr>
          </a:p>
          <a:p>
            <a:pPr indent="-389457">
              <a:lnSpc>
                <a:spcPct val="100000"/>
              </a:lnSpc>
              <a:spcBef>
                <a:spcPts val="1600"/>
              </a:spcBef>
              <a:buClr>
                <a:schemeClr val="dk1"/>
              </a:buClr>
              <a:buSzPts val="1000"/>
              <a:buAutoNum type="arabicPeriod"/>
            </a:pPr>
            <a:r>
              <a:rPr lang="en" sz="1333">
                <a:solidFill>
                  <a:schemeClr val="dk1"/>
                </a:solidFill>
                <a:latin typeface="Arial"/>
                <a:ea typeface="Arial"/>
                <a:cs typeface="Arial"/>
                <a:sym typeface="Arial"/>
              </a:rPr>
              <a:t>A </a:t>
            </a:r>
            <a:r>
              <a:rPr lang="en" sz="1333" b="1">
                <a:solidFill>
                  <a:schemeClr val="dk1"/>
                </a:solidFill>
                <a:latin typeface="Arial"/>
                <a:ea typeface="Arial"/>
                <a:cs typeface="Arial"/>
                <a:sym typeface="Arial"/>
              </a:rPr>
              <a:t>three-stage deep learning model</a:t>
            </a:r>
            <a:r>
              <a:rPr lang="en" sz="1333">
                <a:solidFill>
                  <a:schemeClr val="dk1"/>
                </a:solidFill>
                <a:latin typeface="Arial"/>
                <a:ea typeface="Arial"/>
                <a:cs typeface="Arial"/>
                <a:sym typeface="Arial"/>
              </a:rPr>
              <a:t>:</a:t>
            </a:r>
            <a:endParaRPr sz="1333">
              <a:solidFill>
                <a:schemeClr val="dk1"/>
              </a:solidFill>
              <a:latin typeface="Arial"/>
              <a:ea typeface="Arial"/>
              <a:cs typeface="Arial"/>
              <a:sym typeface="Arial"/>
            </a:endParaRPr>
          </a:p>
          <a:p>
            <a:pPr lvl="1" indent="-389457">
              <a:lnSpc>
                <a:spcPct val="100000"/>
              </a:lnSpc>
              <a:spcBef>
                <a:spcPts val="0"/>
              </a:spcBef>
              <a:buClr>
                <a:schemeClr val="dk1"/>
              </a:buClr>
              <a:buSzPts val="1000"/>
              <a:buChar char="○"/>
            </a:pPr>
            <a:r>
              <a:rPr lang="en" sz="1333" b="1">
                <a:solidFill>
                  <a:schemeClr val="dk1"/>
                </a:solidFill>
                <a:latin typeface="Arial"/>
                <a:ea typeface="Arial"/>
                <a:cs typeface="Arial"/>
                <a:sym typeface="Arial"/>
              </a:rPr>
              <a:t>CNN layers</a:t>
            </a:r>
            <a:r>
              <a:rPr lang="en" sz="1333">
                <a:solidFill>
                  <a:schemeClr val="dk1"/>
                </a:solidFill>
                <a:latin typeface="Arial"/>
                <a:ea typeface="Arial"/>
                <a:cs typeface="Arial"/>
                <a:sym typeface="Arial"/>
              </a:rPr>
              <a:t> to extract spatial features from the LOB.</a:t>
            </a:r>
            <a:endParaRPr sz="1333">
              <a:solidFill>
                <a:schemeClr val="dk1"/>
              </a:solidFill>
              <a:latin typeface="Arial"/>
              <a:ea typeface="Arial"/>
              <a:cs typeface="Arial"/>
              <a:sym typeface="Arial"/>
            </a:endParaRPr>
          </a:p>
          <a:p>
            <a:pPr lvl="1" indent="-389457">
              <a:lnSpc>
                <a:spcPct val="100000"/>
              </a:lnSpc>
              <a:spcBef>
                <a:spcPts val="0"/>
              </a:spcBef>
              <a:buClr>
                <a:schemeClr val="dk1"/>
              </a:buClr>
              <a:buSzPts val="1000"/>
              <a:buChar char="○"/>
            </a:pPr>
            <a:r>
              <a:rPr lang="en" sz="1333" b="1">
                <a:solidFill>
                  <a:schemeClr val="dk1"/>
                </a:solidFill>
                <a:latin typeface="Arial"/>
                <a:ea typeface="Arial"/>
                <a:cs typeface="Arial"/>
                <a:sym typeface="Arial"/>
              </a:rPr>
              <a:t>LSTM layers</a:t>
            </a:r>
            <a:r>
              <a:rPr lang="en" sz="1333">
                <a:solidFill>
                  <a:schemeClr val="dk1"/>
                </a:solidFill>
                <a:latin typeface="Arial"/>
                <a:ea typeface="Arial"/>
                <a:cs typeface="Arial"/>
                <a:sym typeface="Arial"/>
              </a:rPr>
              <a:t> to model temporal dependencies in order book sequences.</a:t>
            </a:r>
            <a:endParaRPr sz="1333">
              <a:solidFill>
                <a:schemeClr val="dk1"/>
              </a:solidFill>
              <a:latin typeface="Arial"/>
              <a:ea typeface="Arial"/>
              <a:cs typeface="Arial"/>
              <a:sym typeface="Arial"/>
            </a:endParaRPr>
          </a:p>
          <a:p>
            <a:pPr lvl="1" indent="-389457">
              <a:lnSpc>
                <a:spcPct val="100000"/>
              </a:lnSpc>
              <a:spcBef>
                <a:spcPts val="0"/>
              </a:spcBef>
              <a:buClr>
                <a:schemeClr val="dk1"/>
              </a:buClr>
              <a:buSzPts val="1000"/>
              <a:buChar char="○"/>
            </a:pPr>
            <a:r>
              <a:rPr lang="en" sz="1333">
                <a:solidFill>
                  <a:schemeClr val="dk1"/>
                </a:solidFill>
                <a:latin typeface="Arial"/>
                <a:ea typeface="Arial"/>
                <a:cs typeface="Arial"/>
                <a:sym typeface="Arial"/>
              </a:rPr>
              <a:t>A </a:t>
            </a:r>
            <a:r>
              <a:rPr lang="en" sz="1333" b="1">
                <a:solidFill>
                  <a:schemeClr val="dk1"/>
                </a:solidFill>
                <a:latin typeface="Arial"/>
                <a:ea typeface="Arial"/>
                <a:cs typeface="Arial"/>
                <a:sym typeface="Arial"/>
              </a:rPr>
              <a:t>fully connected output layer</a:t>
            </a:r>
            <a:r>
              <a:rPr lang="en" sz="1333">
                <a:solidFill>
                  <a:schemeClr val="dk1"/>
                </a:solidFill>
                <a:latin typeface="Arial"/>
                <a:ea typeface="Arial"/>
                <a:cs typeface="Arial"/>
                <a:sym typeface="Arial"/>
              </a:rPr>
              <a:t> for classification of price movement directions.</a:t>
            </a:r>
            <a:endParaRPr sz="1333">
              <a:solidFill>
                <a:schemeClr val="dk1"/>
              </a:solidFill>
              <a:latin typeface="Arial"/>
              <a:ea typeface="Arial"/>
              <a:cs typeface="Arial"/>
              <a:sym typeface="Arial"/>
            </a:endParaRPr>
          </a:p>
          <a:p>
            <a:pPr indent="-389457">
              <a:lnSpc>
                <a:spcPct val="100000"/>
              </a:lnSpc>
              <a:spcBef>
                <a:spcPts val="0"/>
              </a:spcBef>
              <a:buClr>
                <a:schemeClr val="dk1"/>
              </a:buClr>
              <a:buSzPts val="1000"/>
              <a:buAutoNum type="arabicPeriod"/>
            </a:pPr>
            <a:r>
              <a:rPr lang="en" sz="1333" b="1">
                <a:solidFill>
                  <a:schemeClr val="dk1"/>
                </a:solidFill>
                <a:latin typeface="Arial"/>
                <a:ea typeface="Arial"/>
                <a:cs typeface="Arial"/>
                <a:sym typeface="Arial"/>
              </a:rPr>
              <a:t>Dataset</a:t>
            </a:r>
            <a:r>
              <a:rPr lang="en" sz="1333">
                <a:solidFill>
                  <a:schemeClr val="dk1"/>
                </a:solidFill>
                <a:latin typeface="Arial"/>
                <a:ea typeface="Arial"/>
                <a:cs typeface="Arial"/>
                <a:sym typeface="Arial"/>
              </a:rPr>
              <a:t>: Use of high-frequency LOB data (e.g., from the Nasdaq ITCH feed) to validate the model’s performance.</a:t>
            </a:r>
            <a:endParaRPr sz="1333">
              <a:solidFill>
                <a:schemeClr val="dk1"/>
              </a:solidFill>
              <a:latin typeface="Arial"/>
              <a:ea typeface="Arial"/>
              <a:cs typeface="Arial"/>
              <a:sym typeface="Arial"/>
            </a:endParaRPr>
          </a:p>
          <a:p>
            <a:pPr indent="-389457">
              <a:lnSpc>
                <a:spcPct val="100000"/>
              </a:lnSpc>
              <a:spcBef>
                <a:spcPts val="1600"/>
              </a:spcBef>
              <a:buClr>
                <a:schemeClr val="dk1"/>
              </a:buClr>
              <a:buSzPts val="1000"/>
              <a:buAutoNum type="arabicPeriod"/>
            </a:pPr>
            <a:r>
              <a:rPr lang="en" sz="1333" b="1">
                <a:solidFill>
                  <a:schemeClr val="dk1"/>
                </a:solidFill>
                <a:latin typeface="Arial"/>
                <a:ea typeface="Arial"/>
                <a:cs typeface="Arial"/>
                <a:sym typeface="Arial"/>
              </a:rPr>
              <a:t>Performance</a:t>
            </a:r>
            <a:r>
              <a:rPr lang="en" sz="1333">
                <a:solidFill>
                  <a:schemeClr val="dk1"/>
                </a:solidFill>
                <a:latin typeface="Arial"/>
                <a:ea typeface="Arial"/>
                <a:cs typeface="Arial"/>
                <a:sym typeface="Arial"/>
              </a:rPr>
              <a:t>: The DeepLOB architecture significantly outperforms traditional statistical models and baseline machine learning methods in predicting price movements, achieving high accuracy and robustness.</a:t>
            </a:r>
            <a:endParaRPr sz="1333">
              <a:solidFill>
                <a:schemeClr val="dk1"/>
              </a:solidFill>
              <a:latin typeface="Arial"/>
              <a:ea typeface="Arial"/>
              <a:cs typeface="Arial"/>
              <a:sym typeface="Arial"/>
            </a:endParaRPr>
          </a:p>
        </p:txBody>
      </p:sp>
      <p:pic>
        <p:nvPicPr>
          <p:cNvPr id="332" name="Google Shape;332;p43"/>
          <p:cNvPicPr preferRelativeResize="0"/>
          <p:nvPr/>
        </p:nvPicPr>
        <p:blipFill>
          <a:blip r:embed="rId3">
            <a:alphaModFix/>
          </a:blip>
          <a:stretch>
            <a:fillRect/>
          </a:stretch>
        </p:blipFill>
        <p:spPr>
          <a:xfrm>
            <a:off x="192533" y="1560767"/>
            <a:ext cx="4184235" cy="4232332"/>
          </a:xfrm>
          <a:prstGeom prst="rect">
            <a:avLst/>
          </a:prstGeom>
          <a:noFill/>
          <a:ln>
            <a:noFill/>
          </a:ln>
        </p:spPr>
      </p:pic>
      <p:pic>
        <p:nvPicPr>
          <p:cNvPr id="333" name="Google Shape;333;p43"/>
          <p:cNvPicPr preferRelativeResize="0"/>
          <p:nvPr/>
        </p:nvPicPr>
        <p:blipFill>
          <a:blip r:embed="rId4">
            <a:alphaModFix/>
          </a:blip>
          <a:stretch>
            <a:fillRect/>
          </a:stretch>
        </p:blipFill>
        <p:spPr>
          <a:xfrm>
            <a:off x="3234500" y="2119551"/>
            <a:ext cx="3224435" cy="3397032"/>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Google Shape;338;p44"/>
          <p:cNvSpPr txBox="1">
            <a:spLocks noGrp="1"/>
          </p:cNvSpPr>
          <p:nvPr>
            <p:ph type="title"/>
          </p:nvPr>
        </p:nvSpPr>
        <p:spPr>
          <a:xfrm>
            <a:off x="838200" y="0"/>
            <a:ext cx="10515600" cy="1325600"/>
          </a:xfrm>
          <a:prstGeom prst="rect">
            <a:avLst/>
          </a:prstGeom>
        </p:spPr>
        <p:txBody>
          <a:bodyPr spcFirstLastPara="1" vert="horz" wrap="square" lIns="0" tIns="60933" rIns="0" bIns="60933" rtlCol="0" anchor="ctr" anchorCtr="0">
            <a:normAutofit/>
          </a:bodyPr>
          <a:lstStyle/>
          <a:p>
            <a:pPr>
              <a:buClr>
                <a:schemeClr val="dk1"/>
              </a:buClr>
              <a:buSzPts val="4000"/>
            </a:pPr>
            <a:r>
              <a:rPr lang="en" b="1" dirty="0" err="1"/>
              <a:t>DeepLOB</a:t>
            </a:r>
            <a:r>
              <a:rPr lang="en" b="1" dirty="0"/>
              <a:t> Training (ECC Market data)</a:t>
            </a:r>
            <a:endParaRPr dirty="0"/>
          </a:p>
        </p:txBody>
      </p:sp>
      <p:sp>
        <p:nvSpPr>
          <p:cNvPr id="339" name="Google Shape;339;p44"/>
          <p:cNvSpPr txBox="1">
            <a:spLocks noGrp="1"/>
          </p:cNvSpPr>
          <p:nvPr>
            <p:ph type="body" idx="1"/>
          </p:nvPr>
        </p:nvSpPr>
        <p:spPr>
          <a:xfrm>
            <a:off x="6299199" y="1809751"/>
            <a:ext cx="5054800" cy="4059200"/>
          </a:xfrm>
          <a:prstGeom prst="rect">
            <a:avLst/>
          </a:prstGeom>
        </p:spPr>
        <p:txBody>
          <a:bodyPr spcFirstLastPara="1" vert="horz" wrap="square" lIns="0" tIns="60933" rIns="0" bIns="60933" rtlCol="0" anchor="t" anchorCtr="0">
            <a:noAutofit/>
          </a:bodyPr>
          <a:lstStyle/>
          <a:p>
            <a:pPr indent="-431789">
              <a:lnSpc>
                <a:spcPct val="100000"/>
              </a:lnSpc>
              <a:buClr>
                <a:schemeClr val="dk1"/>
              </a:buClr>
              <a:buSzPts val="1500"/>
              <a:buChar char="●"/>
            </a:pPr>
            <a:r>
              <a:rPr lang="en" sz="2000">
                <a:solidFill>
                  <a:schemeClr val="dk1"/>
                </a:solidFill>
                <a:latin typeface="Arial"/>
                <a:ea typeface="Arial"/>
                <a:cs typeface="Arial"/>
                <a:sym typeface="Arial"/>
              </a:rPr>
              <a:t>Based on the stock forward return characteristics, we picked a fixed threshold to classify the labels. Trained the model with 5,15 and 30 bps thresholds of forward_500 rets</a:t>
            </a:r>
            <a:endParaRPr sz="2000">
              <a:solidFill>
                <a:schemeClr val="dk1"/>
              </a:solidFill>
              <a:latin typeface="Arial"/>
              <a:ea typeface="Arial"/>
              <a:cs typeface="Arial"/>
              <a:sym typeface="Arial"/>
            </a:endParaRPr>
          </a:p>
          <a:p>
            <a:pPr indent="-431789">
              <a:lnSpc>
                <a:spcPct val="100000"/>
              </a:lnSpc>
              <a:buClr>
                <a:schemeClr val="dk1"/>
              </a:buClr>
              <a:buSzPts val="1500"/>
              <a:buChar char="●"/>
            </a:pPr>
            <a:r>
              <a:rPr lang="en" sz="2000">
                <a:solidFill>
                  <a:schemeClr val="dk1"/>
                </a:solidFill>
                <a:latin typeface="Arial"/>
                <a:ea typeface="Arial"/>
                <a:cs typeface="Arial"/>
                <a:sym typeface="Arial"/>
              </a:rPr>
              <a:t>Due the high skewness and higher liquidity in the stock compared to F1-2010 data, we trained the model with class weighted loss on a 5 days rolling window basis and evaluated the model performance</a:t>
            </a:r>
            <a:endParaRPr sz="2000">
              <a:solidFill>
                <a:schemeClr val="dk1"/>
              </a:solidFill>
              <a:latin typeface="Arial"/>
              <a:ea typeface="Arial"/>
              <a:cs typeface="Arial"/>
              <a:sym typeface="Arial"/>
            </a:endParaRPr>
          </a:p>
          <a:p>
            <a:pPr marL="0" indent="0">
              <a:buNone/>
            </a:pPr>
            <a:endParaRPr/>
          </a:p>
        </p:txBody>
      </p:sp>
      <p:pic>
        <p:nvPicPr>
          <p:cNvPr id="340" name="Google Shape;340;p44"/>
          <p:cNvPicPr preferRelativeResize="0"/>
          <p:nvPr/>
        </p:nvPicPr>
        <p:blipFill>
          <a:blip r:embed="rId3">
            <a:alphaModFix/>
          </a:blip>
          <a:stretch>
            <a:fillRect/>
          </a:stretch>
        </p:blipFill>
        <p:spPr>
          <a:xfrm>
            <a:off x="203200" y="2065934"/>
            <a:ext cx="5526000" cy="3517233"/>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pic>
        <p:nvPicPr>
          <p:cNvPr id="345" name="Google Shape;345;p45"/>
          <p:cNvPicPr preferRelativeResize="0"/>
          <p:nvPr/>
        </p:nvPicPr>
        <p:blipFill>
          <a:blip r:embed="rId3">
            <a:alphaModFix/>
          </a:blip>
          <a:stretch>
            <a:fillRect/>
          </a:stretch>
        </p:blipFill>
        <p:spPr>
          <a:xfrm>
            <a:off x="4053985" y="60233"/>
            <a:ext cx="4025665" cy="2311067"/>
          </a:xfrm>
          <a:prstGeom prst="rect">
            <a:avLst/>
          </a:prstGeom>
          <a:noFill/>
          <a:ln>
            <a:noFill/>
          </a:ln>
        </p:spPr>
      </p:pic>
      <p:pic>
        <p:nvPicPr>
          <p:cNvPr id="346" name="Google Shape;346;p45"/>
          <p:cNvPicPr preferRelativeResize="0"/>
          <p:nvPr/>
        </p:nvPicPr>
        <p:blipFill>
          <a:blip r:embed="rId4">
            <a:alphaModFix/>
          </a:blip>
          <a:stretch>
            <a:fillRect/>
          </a:stretch>
        </p:blipFill>
        <p:spPr>
          <a:xfrm>
            <a:off x="4053985" y="2371301"/>
            <a:ext cx="4025665" cy="2424767"/>
          </a:xfrm>
          <a:prstGeom prst="rect">
            <a:avLst/>
          </a:prstGeom>
          <a:noFill/>
          <a:ln>
            <a:noFill/>
          </a:ln>
        </p:spPr>
      </p:pic>
      <p:pic>
        <p:nvPicPr>
          <p:cNvPr id="347" name="Google Shape;347;p45"/>
          <p:cNvPicPr preferRelativeResize="0"/>
          <p:nvPr/>
        </p:nvPicPr>
        <p:blipFill>
          <a:blip r:embed="rId5">
            <a:alphaModFix/>
          </a:blip>
          <a:stretch>
            <a:fillRect/>
          </a:stretch>
        </p:blipFill>
        <p:spPr>
          <a:xfrm>
            <a:off x="8104300" y="2311067"/>
            <a:ext cx="3940133" cy="2424767"/>
          </a:xfrm>
          <a:prstGeom prst="rect">
            <a:avLst/>
          </a:prstGeom>
          <a:noFill/>
          <a:ln>
            <a:noFill/>
          </a:ln>
        </p:spPr>
      </p:pic>
      <p:pic>
        <p:nvPicPr>
          <p:cNvPr id="348" name="Google Shape;348;p45"/>
          <p:cNvPicPr preferRelativeResize="0"/>
          <p:nvPr/>
        </p:nvPicPr>
        <p:blipFill>
          <a:blip r:embed="rId6">
            <a:alphaModFix/>
          </a:blip>
          <a:stretch>
            <a:fillRect/>
          </a:stretch>
        </p:blipFill>
        <p:spPr>
          <a:xfrm>
            <a:off x="8064067" y="0"/>
            <a:ext cx="3980367" cy="2311067"/>
          </a:xfrm>
          <a:prstGeom prst="rect">
            <a:avLst/>
          </a:prstGeom>
          <a:noFill/>
          <a:ln>
            <a:noFill/>
          </a:ln>
        </p:spPr>
      </p:pic>
      <p:pic>
        <p:nvPicPr>
          <p:cNvPr id="349" name="Google Shape;349;p45"/>
          <p:cNvPicPr preferRelativeResize="0"/>
          <p:nvPr/>
        </p:nvPicPr>
        <p:blipFill>
          <a:blip r:embed="rId7">
            <a:alphaModFix/>
          </a:blip>
          <a:stretch>
            <a:fillRect/>
          </a:stretch>
        </p:blipFill>
        <p:spPr>
          <a:xfrm>
            <a:off x="85201" y="10433"/>
            <a:ext cx="3907900" cy="2311067"/>
          </a:xfrm>
          <a:prstGeom prst="rect">
            <a:avLst/>
          </a:prstGeom>
          <a:noFill/>
          <a:ln>
            <a:noFill/>
          </a:ln>
        </p:spPr>
      </p:pic>
      <p:pic>
        <p:nvPicPr>
          <p:cNvPr id="350" name="Google Shape;350;p45"/>
          <p:cNvPicPr preferRelativeResize="0"/>
          <p:nvPr/>
        </p:nvPicPr>
        <p:blipFill>
          <a:blip r:embed="rId8">
            <a:alphaModFix/>
          </a:blip>
          <a:stretch>
            <a:fillRect/>
          </a:stretch>
        </p:blipFill>
        <p:spPr>
          <a:xfrm>
            <a:off x="48967" y="2349434"/>
            <a:ext cx="3980367" cy="2291951"/>
          </a:xfrm>
          <a:prstGeom prst="rect">
            <a:avLst/>
          </a:prstGeom>
          <a:noFill/>
          <a:ln>
            <a:noFill/>
          </a:ln>
        </p:spPr>
      </p:pic>
      <p:sp>
        <p:nvSpPr>
          <p:cNvPr id="351" name="Google Shape;351;p45"/>
          <p:cNvSpPr txBox="1"/>
          <p:nvPr/>
        </p:nvSpPr>
        <p:spPr>
          <a:xfrm>
            <a:off x="362000" y="4669333"/>
            <a:ext cx="11714400" cy="702800"/>
          </a:xfrm>
          <a:prstGeom prst="rect">
            <a:avLst/>
          </a:prstGeom>
          <a:noFill/>
          <a:ln>
            <a:noFill/>
          </a:ln>
        </p:spPr>
        <p:txBody>
          <a:bodyPr spcFirstLastPara="1" wrap="square" lIns="121900" tIns="121900" rIns="121900" bIns="121900" anchor="t" anchorCtr="0">
            <a:noAutofit/>
          </a:bodyPr>
          <a:lstStyle/>
          <a:p>
            <a:pPr>
              <a:lnSpc>
                <a:spcPct val="90000"/>
              </a:lnSpc>
              <a:buClr>
                <a:schemeClr val="dk1"/>
              </a:buClr>
              <a:buSzPts val="1100"/>
            </a:pPr>
            <a:r>
              <a:rPr lang="en" sz="4400">
                <a:solidFill>
                  <a:schemeClr val="accent1"/>
                </a:solidFill>
                <a:latin typeface="Helvetica Neue"/>
                <a:ea typeface="Helvetica Neue"/>
                <a:cs typeface="Helvetica Neue"/>
                <a:sym typeface="Helvetica Neue"/>
              </a:rPr>
              <a:t>Weighted DeepLOB</a:t>
            </a:r>
            <a:endParaRPr sz="3200">
              <a:solidFill>
                <a:schemeClr val="dk2"/>
              </a:solidFill>
              <a:latin typeface="Helvetica Neue"/>
              <a:ea typeface="Helvetica Neue"/>
              <a:cs typeface="Helvetica Neue"/>
              <a:sym typeface="Helvetica Neue"/>
            </a:endParaRPr>
          </a:p>
        </p:txBody>
      </p:sp>
      <p:sp>
        <p:nvSpPr>
          <p:cNvPr id="352" name="Google Shape;352;p45"/>
          <p:cNvSpPr txBox="1"/>
          <p:nvPr/>
        </p:nvSpPr>
        <p:spPr>
          <a:xfrm>
            <a:off x="394000" y="5484267"/>
            <a:ext cx="11650400" cy="702800"/>
          </a:xfrm>
          <a:prstGeom prst="rect">
            <a:avLst/>
          </a:prstGeom>
          <a:noFill/>
          <a:ln>
            <a:noFill/>
          </a:ln>
        </p:spPr>
        <p:txBody>
          <a:bodyPr spcFirstLastPara="1" wrap="square" lIns="121900" tIns="121900" rIns="121900" bIns="121900" anchor="t" anchorCtr="0">
            <a:noAutofit/>
          </a:bodyPr>
          <a:lstStyle/>
          <a:p>
            <a:r>
              <a:rPr lang="en" sz="2400">
                <a:solidFill>
                  <a:schemeClr val="dk2"/>
                </a:solidFill>
                <a:latin typeface="Helvetica Neue"/>
                <a:ea typeface="Helvetica Neue"/>
                <a:cs typeface="Helvetica Neue"/>
                <a:sym typeface="Helvetica Neue"/>
              </a:rPr>
              <a:t>The train and test results are presented in the following order: 5 bps,15 bps, 30 bps respectively</a:t>
            </a:r>
            <a:endParaRPr sz="2400">
              <a:solidFill>
                <a:schemeClr val="dk1"/>
              </a:solidFill>
            </a:endParaRPr>
          </a:p>
          <a:p>
            <a:endParaRPr sz="3200">
              <a:solidFill>
                <a:schemeClr val="dk2"/>
              </a:solidFill>
              <a:latin typeface="Helvetica Neue"/>
              <a:ea typeface="Helvetica Neue"/>
              <a:cs typeface="Helvetica Neue"/>
              <a:sym typeface="Helvetica Neue"/>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7" name="Google Shape;357;p46"/>
          <p:cNvSpPr txBox="1">
            <a:spLocks noGrp="1"/>
          </p:cNvSpPr>
          <p:nvPr>
            <p:ph type="body" idx="1"/>
          </p:nvPr>
        </p:nvSpPr>
        <p:spPr>
          <a:xfrm>
            <a:off x="838200" y="1563867"/>
            <a:ext cx="10515600" cy="4612800"/>
          </a:xfrm>
          <a:prstGeom prst="rect">
            <a:avLst/>
          </a:prstGeom>
        </p:spPr>
        <p:txBody>
          <a:bodyPr spcFirstLastPara="1" vert="horz" wrap="square" lIns="0" tIns="60933" rIns="0" bIns="60933" rtlCol="0" anchor="t" anchorCtr="0">
            <a:noAutofit/>
          </a:bodyPr>
          <a:lstStyle/>
          <a:p>
            <a:pPr indent="-419090">
              <a:buSzPts val="1350"/>
              <a:buFont typeface="Helvetica Neue"/>
              <a:buChar char="●"/>
            </a:pPr>
            <a:r>
              <a:rPr lang="en" sz="1800">
                <a:solidFill>
                  <a:srgbClr val="212121"/>
                </a:solidFill>
              </a:rPr>
              <a:t>Position changes are only based on model signal and nothing else (no time considerations, or anything else).</a:t>
            </a:r>
            <a:endParaRPr sz="1800">
              <a:solidFill>
                <a:srgbClr val="212121"/>
              </a:solidFill>
            </a:endParaRPr>
          </a:p>
          <a:p>
            <a:pPr indent="-419090">
              <a:buSzPts val="1350"/>
              <a:buFont typeface="Helvetica Neue"/>
              <a:buChar char="●"/>
            </a:pPr>
            <a:r>
              <a:rPr lang="en" sz="1800">
                <a:solidFill>
                  <a:srgbClr val="212121"/>
                </a:solidFill>
              </a:rPr>
              <a:t>For every “new” long signal, we buy one lot and sell one lot for every “new” short signal. The way we characterize “new” is based on signal at previous tick, If previous tick signal is same as current tick signal, then the signal is not “new” and we don’t take any extra position.</a:t>
            </a:r>
            <a:endParaRPr sz="1800">
              <a:solidFill>
                <a:srgbClr val="212121"/>
              </a:solidFill>
            </a:endParaRPr>
          </a:p>
          <a:p>
            <a:pPr indent="-419090">
              <a:buSzPts val="1350"/>
              <a:buFont typeface="Helvetica Neue"/>
              <a:buChar char="●"/>
            </a:pPr>
            <a:r>
              <a:rPr lang="en" sz="1800">
                <a:solidFill>
                  <a:srgbClr val="212121"/>
                </a:solidFill>
              </a:rPr>
              <a:t>One example is suppose the model gives 3 consecutive “new” long signals the position will be 3, and if the next “new” signal is -1 the position will be -1 ( sell all 3 and take short position of 1 lot , i.e. -1 is final position)</a:t>
            </a:r>
            <a:endParaRPr sz="1800">
              <a:solidFill>
                <a:srgbClr val="212121"/>
              </a:solidFill>
            </a:endParaRPr>
          </a:p>
          <a:p>
            <a:pPr indent="-419090">
              <a:buSzPts val="1350"/>
              <a:buFont typeface="Helvetica Neue"/>
              <a:buChar char="●"/>
            </a:pPr>
            <a:r>
              <a:rPr lang="en" sz="1800">
                <a:solidFill>
                  <a:srgbClr val="212121"/>
                </a:solidFill>
              </a:rPr>
              <a:t>Another variation of strategy is instead of aggressively building up positions based on new signal, we passively hold the position until we get a “new” signal of opposite direction and only trade when there is change in signal from 1 to -1 or vice-versa. This doesn’t trade as frequently as above strategy.  </a:t>
            </a:r>
            <a:endParaRPr sz="1800">
              <a:solidFill>
                <a:srgbClr val="212121"/>
              </a:solidFill>
            </a:endParaRPr>
          </a:p>
          <a:p>
            <a:pPr indent="-419090">
              <a:buSzPts val="1350"/>
              <a:buFont typeface="Helvetica Neue"/>
              <a:buChar char="●"/>
            </a:pPr>
            <a:r>
              <a:rPr lang="en" sz="1800">
                <a:solidFill>
                  <a:srgbClr val="212121"/>
                </a:solidFill>
              </a:rPr>
              <a:t>This basic trading strategy is evaluated both at mid price trading and bid-ask trading without any transaction costs as we just want to evaluate if the model is picking up the signal </a:t>
            </a:r>
            <a:endParaRPr sz="1800">
              <a:solidFill>
                <a:srgbClr val="212121"/>
              </a:solidFill>
            </a:endParaRPr>
          </a:p>
          <a:p>
            <a:pPr marL="0" indent="0">
              <a:buNone/>
            </a:pPr>
            <a:endParaRPr/>
          </a:p>
        </p:txBody>
      </p:sp>
      <p:sp>
        <p:nvSpPr>
          <p:cNvPr id="358" name="Google Shape;358;p46"/>
          <p:cNvSpPr txBox="1">
            <a:spLocks noGrp="1"/>
          </p:cNvSpPr>
          <p:nvPr>
            <p:ph type="title"/>
          </p:nvPr>
        </p:nvSpPr>
        <p:spPr>
          <a:xfrm>
            <a:off x="838200" y="6477"/>
            <a:ext cx="10515600" cy="1325600"/>
          </a:xfrm>
          <a:prstGeom prst="rect">
            <a:avLst/>
          </a:prstGeom>
        </p:spPr>
        <p:txBody>
          <a:bodyPr spcFirstLastPara="1" vert="horz" wrap="square" lIns="0" tIns="60933" rIns="0" bIns="60933" rtlCol="0" anchor="ctr" anchorCtr="0">
            <a:normAutofit/>
          </a:bodyPr>
          <a:lstStyle/>
          <a:p>
            <a:pPr>
              <a:buClr>
                <a:schemeClr val="dk1"/>
              </a:buClr>
              <a:buSzPts val="1100"/>
            </a:pPr>
            <a:r>
              <a:rPr lang="en" sz="4400" b="1"/>
              <a:t>Back-test and Evaluation Methodology</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p47"/>
          <p:cNvSpPr txBox="1">
            <a:spLocks noGrp="1"/>
          </p:cNvSpPr>
          <p:nvPr>
            <p:ph type="title"/>
          </p:nvPr>
        </p:nvSpPr>
        <p:spPr>
          <a:xfrm>
            <a:off x="838200" y="6477"/>
            <a:ext cx="10515600" cy="1325600"/>
          </a:xfrm>
          <a:prstGeom prst="rect">
            <a:avLst/>
          </a:prstGeom>
        </p:spPr>
        <p:txBody>
          <a:bodyPr spcFirstLastPara="1" vert="horz" wrap="square" lIns="0" tIns="60933" rIns="0" bIns="60933" rtlCol="0" anchor="ctr" anchorCtr="0">
            <a:normAutofit/>
          </a:bodyPr>
          <a:lstStyle/>
          <a:p>
            <a:r>
              <a:rPr lang="en"/>
              <a:t>Back-test Results &amp; Conclusion</a:t>
            </a:r>
            <a:endParaRPr/>
          </a:p>
        </p:txBody>
      </p:sp>
      <p:pic>
        <p:nvPicPr>
          <p:cNvPr id="364" name="Google Shape;364;p47"/>
          <p:cNvPicPr preferRelativeResize="0"/>
          <p:nvPr/>
        </p:nvPicPr>
        <p:blipFill>
          <a:blip r:embed="rId3">
            <a:alphaModFix/>
          </a:blip>
          <a:stretch>
            <a:fillRect/>
          </a:stretch>
        </p:blipFill>
        <p:spPr>
          <a:xfrm>
            <a:off x="203200" y="1535267"/>
            <a:ext cx="4162933" cy="3469800"/>
          </a:xfrm>
          <a:prstGeom prst="rect">
            <a:avLst/>
          </a:prstGeom>
          <a:noFill/>
          <a:ln>
            <a:noFill/>
          </a:ln>
        </p:spPr>
      </p:pic>
      <p:pic>
        <p:nvPicPr>
          <p:cNvPr id="365" name="Google Shape;365;p47"/>
          <p:cNvPicPr preferRelativeResize="0"/>
          <p:nvPr/>
        </p:nvPicPr>
        <p:blipFill>
          <a:blip r:embed="rId4">
            <a:alphaModFix/>
          </a:blip>
          <a:stretch>
            <a:fillRect/>
          </a:stretch>
        </p:blipFill>
        <p:spPr>
          <a:xfrm>
            <a:off x="4104634" y="1405667"/>
            <a:ext cx="3982733" cy="3469800"/>
          </a:xfrm>
          <a:prstGeom prst="rect">
            <a:avLst/>
          </a:prstGeom>
          <a:noFill/>
          <a:ln>
            <a:noFill/>
          </a:ln>
        </p:spPr>
      </p:pic>
      <p:pic>
        <p:nvPicPr>
          <p:cNvPr id="366" name="Google Shape;366;p47"/>
          <p:cNvPicPr preferRelativeResize="0"/>
          <p:nvPr/>
        </p:nvPicPr>
        <p:blipFill>
          <a:blip r:embed="rId5">
            <a:alphaModFix/>
          </a:blip>
          <a:stretch>
            <a:fillRect/>
          </a:stretch>
        </p:blipFill>
        <p:spPr>
          <a:xfrm>
            <a:off x="8370168" y="1332067"/>
            <a:ext cx="3723017" cy="3402068"/>
          </a:xfrm>
          <a:prstGeom prst="rect">
            <a:avLst/>
          </a:prstGeom>
          <a:noFill/>
          <a:ln>
            <a:noFill/>
          </a:ln>
        </p:spPr>
      </p:pic>
      <p:sp>
        <p:nvSpPr>
          <p:cNvPr id="367" name="Google Shape;367;p47"/>
          <p:cNvSpPr txBox="1"/>
          <p:nvPr/>
        </p:nvSpPr>
        <p:spPr>
          <a:xfrm>
            <a:off x="196400" y="5143500"/>
            <a:ext cx="11799200" cy="1171200"/>
          </a:xfrm>
          <a:prstGeom prst="rect">
            <a:avLst/>
          </a:prstGeom>
          <a:noFill/>
          <a:ln>
            <a:noFill/>
          </a:ln>
        </p:spPr>
        <p:txBody>
          <a:bodyPr spcFirstLastPara="1" wrap="square" lIns="121900" tIns="121900" rIns="121900" bIns="121900" anchor="t" anchorCtr="0">
            <a:noAutofit/>
          </a:bodyPr>
          <a:lstStyle/>
          <a:p>
            <a:pPr marL="609585" indent="-389457">
              <a:lnSpc>
                <a:spcPct val="90000"/>
              </a:lnSpc>
              <a:spcBef>
                <a:spcPts val="1333"/>
              </a:spcBef>
              <a:buClr>
                <a:schemeClr val="dk1"/>
              </a:buClr>
              <a:buSzPts val="1000"/>
              <a:buChar char="●"/>
            </a:pPr>
            <a:r>
              <a:rPr lang="en" sz="1333">
                <a:solidFill>
                  <a:schemeClr val="dk1"/>
                </a:solidFill>
              </a:rPr>
              <a:t>The results of </a:t>
            </a:r>
            <a:r>
              <a:rPr lang="en" sz="1333" b="1">
                <a:solidFill>
                  <a:schemeClr val="dk1"/>
                </a:solidFill>
              </a:rPr>
              <a:t>passive</a:t>
            </a:r>
            <a:r>
              <a:rPr lang="en" sz="1333">
                <a:solidFill>
                  <a:schemeClr val="dk1"/>
                </a:solidFill>
              </a:rPr>
              <a:t> trading strategy at </a:t>
            </a:r>
            <a:r>
              <a:rPr lang="en" sz="1333" b="1">
                <a:solidFill>
                  <a:schemeClr val="dk1"/>
                </a:solidFill>
              </a:rPr>
              <a:t>mid</a:t>
            </a:r>
            <a:r>
              <a:rPr lang="en" sz="1333">
                <a:solidFill>
                  <a:schemeClr val="dk1"/>
                </a:solidFill>
              </a:rPr>
              <a:t> price are presented in the following order: 5 bps, 15 bps, and 30 bps, respectively</a:t>
            </a:r>
            <a:endParaRPr sz="1333">
              <a:solidFill>
                <a:schemeClr val="dk1"/>
              </a:solidFill>
            </a:endParaRPr>
          </a:p>
          <a:p>
            <a:pPr marL="609585" indent="-389457">
              <a:lnSpc>
                <a:spcPct val="90000"/>
              </a:lnSpc>
              <a:spcBef>
                <a:spcPts val="1333"/>
              </a:spcBef>
              <a:spcAft>
                <a:spcPts val="1333"/>
              </a:spcAft>
              <a:buClr>
                <a:schemeClr val="dk1"/>
              </a:buClr>
              <a:buSzPts val="1000"/>
              <a:buChar char="●"/>
            </a:pPr>
            <a:r>
              <a:rPr lang="en" sz="1333">
                <a:solidFill>
                  <a:schemeClr val="dk1"/>
                </a:solidFill>
              </a:rPr>
              <a:t>The model demonstrates </a:t>
            </a:r>
            <a:r>
              <a:rPr lang="en" sz="1333" b="1">
                <a:solidFill>
                  <a:schemeClr val="dk1"/>
                </a:solidFill>
              </a:rPr>
              <a:t>weak</a:t>
            </a:r>
            <a:r>
              <a:rPr lang="en" sz="1333">
                <a:solidFill>
                  <a:schemeClr val="dk1"/>
                </a:solidFill>
              </a:rPr>
              <a:t> signal capturing based on the test confusion matrix and win ratio. Model will likely show significant enhancements with training on longer time periods beyond the current 5 day window</a:t>
            </a:r>
            <a:endParaRPr sz="3200">
              <a:solidFill>
                <a:schemeClr val="dk2"/>
              </a:solidFill>
              <a:latin typeface="Helvetica Neue"/>
              <a:ea typeface="Helvetica Neue"/>
              <a:cs typeface="Helvetica Neue"/>
              <a:sym typeface="Helvetica Neue"/>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36</TotalTime>
  <Words>516</Words>
  <Application>Microsoft Macintosh PowerPoint</Application>
  <PresentationFormat>Widescreen</PresentationFormat>
  <Paragraphs>26</Paragraphs>
  <Slides>6</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Aptos</vt:lpstr>
      <vt:lpstr>Aptos Display</vt:lpstr>
      <vt:lpstr>Arial</vt:lpstr>
      <vt:lpstr>Helvetica Neue</vt:lpstr>
      <vt:lpstr>Office Theme</vt:lpstr>
      <vt:lpstr>DeepLOB</vt:lpstr>
      <vt:lpstr>DeepLOB </vt:lpstr>
      <vt:lpstr>DeepLOB Training (ECC Market data)</vt:lpstr>
      <vt:lpstr>PowerPoint Presentation</vt:lpstr>
      <vt:lpstr>Back-test and Evaluation Methodology</vt:lpstr>
      <vt:lpstr>Back-test Results &amp; 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Karthik Jandhyala</dc:creator>
  <cp:lastModifiedBy>Karthik Jandhyala</cp:lastModifiedBy>
  <cp:revision>1</cp:revision>
  <dcterms:created xsi:type="dcterms:W3CDTF">2025-08-14T07:55:26Z</dcterms:created>
  <dcterms:modified xsi:type="dcterms:W3CDTF">2025-08-14T08:32:17Z</dcterms:modified>
</cp:coreProperties>
</file>