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5007-1992-E43E-AA4A-C95020034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18065-922D-638A-142A-8D0588086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9EAB-D19B-08DB-054C-A3271DE1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763-41BE-F7FE-5CCD-E2BF744B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9796-4C1E-D2A9-E7EB-3415A467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C678-4D09-C9EE-8EDD-BD7F5C3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06EF-A52F-6181-CE5A-4E304131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29B4-A0E4-6086-0EA7-DE5E40F0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C7DA-4052-17C0-CDFC-F527800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4D9-D970-415D-7069-2ED67149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66F0-A5B1-5E51-E288-E3958C36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97CB-C462-6FBD-95CC-7DD4A297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3F45-AD2F-5445-3C05-FE3A65C3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98CE-3213-F04A-9195-7D688F6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1C3A-19FC-7BEF-3002-1AF2B217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C0E3-0EAB-AE25-174E-49644209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E9D0-F35C-1888-961C-A543CF99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8E9F-C28F-7E95-6CD5-1E210855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701D-E0D7-37B7-C4FC-B83D7856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48E0-EBB1-10B4-20AD-C4E3F287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0586-AB5A-DBF3-31FC-CF764368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3743-369F-CD0E-E269-74CA9116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B4AA-C44C-8EFC-17E2-EF2B8D55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F887-31F5-C17F-9610-FC080CFC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AB28-053B-444F-3F42-B0A5A5B7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7CEA-161C-67AB-7AE6-0799E2BD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898D-1A2F-FDA5-3F65-4E72D2927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255F1-87E1-D442-8E8C-28B7A10E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5E25-845F-6CEF-6B2B-6B55616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3806-34F2-4520-1B5B-C05A9CB2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66858-DA54-515E-EFFC-55D49D6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E7A0-142C-BAB0-2247-5579E85F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B10F-8A12-5B2D-8ABE-57D5D634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0A79-9809-097A-DAA1-928579BD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9F2B7-FAC4-48E2-7BD1-C0D756C9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720F4-9335-93C3-1FF3-1DC0428E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75734-36D7-6CBE-6F8A-3B41C1E9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B13C8-2043-8298-D99A-A1D226B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A0A-0347-4309-3294-F2C4CC4B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BAFE-2065-B0B7-7ED9-1421E720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49E7C-0D10-4B13-8DE8-ED61E05A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4EF77-D3B7-687A-874A-7131A1BB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B2B9-8F10-C263-3737-04AA2F50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FABEB-D6E5-D28D-50CD-474CAD25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70102-B329-04A3-6BB4-5FD8902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596E-FF9A-FEF8-6FC8-4582D1EF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024-843D-F258-5D4A-2CEF4E2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BCD6-900D-3F48-9D92-2100A66C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85F4-D0FF-C7F5-209E-972437B6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C251-B8BB-0FC5-0AC6-C8134012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F75D6-9DFE-EBF3-0656-DF53962A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5EBA-8ECE-D649-0A6F-C09731CB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C76D-6EBB-E22A-1877-FAC7F96C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44D0E-E30C-FDFB-C1D9-00682875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5396A-2140-85E8-2431-D79D8D12F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C690-96F8-5B79-092D-616FC0B9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A30B-44DD-97D2-25DE-3F5FE3F4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D1482-C6E7-3850-BBF0-5B64D68D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78262-4C7A-73F1-031A-4B623F44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6552-6727-732B-8C1D-1E4D7D1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59BE-769D-A991-8164-DCAE39AF4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123B-EA3B-46CE-9B04-970E2F14EA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6B40-F4F1-7654-E212-7DA7AA43D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DFA-9231-4BE1-A32F-E24CE406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2010-C296-416D-97E0-DB7373AA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6B4A-247F-7BED-101D-ACA565EC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RTS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6FFB4-304F-D8C9-83D2-D0733099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53" name="Freeform: Shape 5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117A4BB-9F53-6021-ECE9-AE92177AB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4" r="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4379F8E-9B82-1C04-BE68-605FD08A84EB}"/>
              </a:ext>
            </a:extLst>
          </p:cNvPr>
          <p:cNvSpPr txBox="1"/>
          <p:nvPr/>
        </p:nvSpPr>
        <p:spPr>
          <a:xfrm>
            <a:off x="4960189" y="155276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05070F-4B91-76A3-2C14-EE881A2639C5}"/>
              </a:ext>
            </a:extLst>
          </p:cNvPr>
          <p:cNvSpPr txBox="1"/>
          <p:nvPr/>
        </p:nvSpPr>
        <p:spPr>
          <a:xfrm>
            <a:off x="7832785" y="422695"/>
            <a:ext cx="380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Vdd</a:t>
            </a:r>
            <a:r>
              <a:rPr lang="en-US" dirty="0"/>
              <a:t> &amp; Vg are hard wired to 1.2V</a:t>
            </a:r>
          </a:p>
          <a:p>
            <a:r>
              <a:rPr lang="en-US" dirty="0"/>
              <a:t>Vs decreases as the current (ids) increases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7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F9E2F-B1E3-0BCF-1BEB-438F559F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Vgs</a:t>
            </a:r>
            <a:r>
              <a:rPr lang="en-US" sz="5400" dirty="0">
                <a:solidFill>
                  <a:srgbClr val="FFFFFF"/>
                </a:solidFill>
              </a:rPr>
              <a:t> = 0.13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0781CBB-A817-231C-A9BE-441CEF65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9915422-1BE7-D43F-438A-45116D7AE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3" y="2426818"/>
            <a:ext cx="533017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4551-FBA8-0903-F4E3-0A389FCE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Vgs</a:t>
            </a:r>
            <a:r>
              <a:rPr lang="en-US" sz="5400" dirty="0">
                <a:solidFill>
                  <a:srgbClr val="FFFFFF"/>
                </a:solidFill>
              </a:rPr>
              <a:t> = 0.207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9BA6DD2-511A-4474-E4C2-E61A591D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A94D4-E520-1AA1-3B1F-38FA6E11F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39" y="2426818"/>
            <a:ext cx="533018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6E84-82CA-5121-57DC-0797BF47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Vgs</a:t>
            </a:r>
            <a:r>
              <a:rPr lang="en-US" sz="5400" dirty="0">
                <a:solidFill>
                  <a:srgbClr val="FFFFFF"/>
                </a:solidFill>
              </a:rPr>
              <a:t> = 0.3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549211E-E1DC-4115-43EF-74D94679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9CF692-226A-9D8D-BEFC-AE3607816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39" y="2426818"/>
            <a:ext cx="533018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934F4A0-0622-A802-5246-3B43B4B7E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52BD-08F1-D271-1EC8-DF6A7F08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Vgs</a:t>
            </a:r>
            <a:r>
              <a:rPr lang="en-US" sz="5400" dirty="0">
                <a:solidFill>
                  <a:srgbClr val="FFFFFF"/>
                </a:solidFill>
              </a:rPr>
              <a:t> = 0.3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A45CB7D-B9A4-432C-E270-0E07977C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F89FC7-4736-965C-22A7-266BE0DC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3" y="2426818"/>
            <a:ext cx="533017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34A6B8A-9375-0491-8FCB-DBD7013DA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8D20D-B093-6981-6DD8-BB86160A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IdVgs</a:t>
            </a:r>
            <a:r>
              <a:rPr lang="en-US" sz="5400" dirty="0">
                <a:solidFill>
                  <a:srgbClr val="FFFFFF"/>
                </a:solidFill>
              </a:rPr>
              <a:t> Characterization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C7A4325-27B1-299F-3699-5A1425C83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4340178B-E030-2DF3-C8BE-7D29CBA11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RTS Measurement</vt:lpstr>
      <vt:lpstr>Vgs = 0.13</vt:lpstr>
      <vt:lpstr>Vgs = 0.207</vt:lpstr>
      <vt:lpstr>Vgs = 0.3</vt:lpstr>
      <vt:lpstr>PowerPoint Presentation</vt:lpstr>
      <vt:lpstr>Vgs = 0.3</vt:lpstr>
      <vt:lpstr>PowerPoint Presentation</vt:lpstr>
      <vt:lpstr>IdVgs 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 measurements</dc:title>
  <dc:creator>Pew, Jacob Cletus</dc:creator>
  <cp:lastModifiedBy>Pew, Jacob Cletus</cp:lastModifiedBy>
  <cp:revision>2</cp:revision>
  <dcterms:created xsi:type="dcterms:W3CDTF">2023-02-22T19:19:30Z</dcterms:created>
  <dcterms:modified xsi:type="dcterms:W3CDTF">2023-02-23T23:06:08Z</dcterms:modified>
</cp:coreProperties>
</file>