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AF04-C05B-20BD-E56D-9E60DF87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BAB1D-612E-A386-4834-413A4B78D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A2B4-B9A6-E761-0C1A-69564815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5844-832A-3346-D314-C704BA9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0291-A60A-4324-88DF-4C9E0611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901-9FF7-85D1-013D-21A2D40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6FB2-C32D-765B-A423-6CCADFD7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3488-396F-E5F6-D191-828581B5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BBAC-396A-CEF5-8A72-662BADD9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5438-FA83-3C41-6755-261CD17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73A6C-8071-4006-5445-C9CC24C23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43145-664B-DE2D-C28B-8CD331EF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9AF8-3A94-22EB-DE3F-41BBEEA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A1A7-31A1-7D04-BA06-C63B60C3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E9C1-C466-C472-EF36-0ABF9511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A1C-E764-C8B4-FC12-C6D959ED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A97B-BDD1-07BF-8D13-5A259DA6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1D79-66A6-F0D8-BAFF-CA919A73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0D9C-2264-ECB2-E139-D984A23E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A271-8135-0F46-28EE-17974856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DDDA-DCDF-23C0-CB57-5BF4C54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3602-FC40-AEC5-6591-7FF36C5F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26A7-DD05-CC1B-1D6E-DC5C19E0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D828-45A8-A84F-6335-A3262A6B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DD8B-4A05-A22F-5A1F-45117DF1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5527-8E4B-1CD1-3412-9E609894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A4A3-092D-F029-AC16-9A878BC5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5081-431B-DAE3-9B40-D8185422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30EBC-EB4B-6F30-855A-E08BAC91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1C1E-23FB-0132-0890-4516388D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1C02-2123-DD30-7930-2DBFF38B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3C3B-9F74-19C6-DB50-2FD9ECF1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8F93-586B-0E6D-CFDA-B846C03B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FACA-6598-0F11-9A57-F7D100AFE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47C6-0773-5EA0-B8FE-02409AB7A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2C08B-5070-0FF3-FEA2-3B6C156CE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B53C4-51EB-D1CE-71DF-BACE52E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4ED78-4358-A3CA-748C-18F8AD4E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F2139-6344-FF13-884C-92CD2B1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29DE-A124-8971-9510-C5490479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6241C-B150-F6D2-A26C-57B7BF3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99CA6-0D72-7DC8-3564-1A4F956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C377F-55EE-2645-5264-08E27574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78281-D3C3-61C3-4FA0-269F5F60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BDC49-9481-9C7A-7835-BD2E97B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8200-C2BF-2CE2-AFD3-974C4518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39D0-53A8-6D20-3D9C-147A326F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C132-524F-CC9F-B0E3-D809DB96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1D68-F7B3-8DDC-7B8F-F790FF2F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D188-8BD8-2FC3-03FC-A822D1B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9FAE-B8B0-618F-40CE-F59217C4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AA1D-694C-E564-15ED-106030A4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462C-A5AB-4969-F6F2-35F81533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5357F-4A92-DEA8-E5F9-FCB229465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DE8DB-CF56-B22D-96C6-975D53F6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439E-41CD-4BD2-93A8-89C5E3BE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A59F-FA0A-6854-80FB-BDCA2A8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B67-5C88-35FA-0211-19AE3F4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8A2F3-3F05-A285-16F4-40412872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B90F-CED3-5C91-8E40-226DCA02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D3E3-EEEE-5CEC-51B7-016028599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70D2-D783-42AD-8289-337D27B53CB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B106-C454-C033-EB13-DCB85C7EA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F903-B535-F4FF-D551-4F89CF83F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29A9-3DD8-41A3-A4A4-BEEB420E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7BBD5-6FCE-94F4-B680-9CAE89D5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IdVg Characterization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B73D-5AAF-057B-3237-87EAB880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3/29/2023</a:t>
            </a:r>
          </a:p>
        </p:txBody>
      </p:sp>
    </p:spTree>
    <p:extLst>
      <p:ext uri="{BB962C8B-B14F-4D97-AF65-F5344CB8AC3E}">
        <p14:creationId xmlns:p14="http://schemas.microsoft.com/office/powerpoint/2010/main" val="20460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7FF1D-158D-0142-3C61-253E118D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Id vs Vg column 6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FFC7FD4-9B5E-EC9B-88D7-0FB936957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1394604" y="2008641"/>
            <a:ext cx="4483510" cy="3005594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FCDC36C-04D8-9A2B-B0CD-C4E43140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6074760" y="2008641"/>
            <a:ext cx="4483510" cy="30055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E9EB4-D65D-8692-35E8-BD7F9EC76F20}"/>
              </a:ext>
            </a:extLst>
          </p:cNvPr>
          <p:cNvSpPr txBox="1"/>
          <p:nvPr/>
        </p:nvSpPr>
        <p:spPr>
          <a:xfrm>
            <a:off x="6530196" y="1578634"/>
            <a:ext cx="3286664" cy="586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00490DA-3006-8BCA-803F-6D42B824B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8893"/>
              </p:ext>
            </p:extLst>
          </p:nvPr>
        </p:nvGraphicFramePr>
        <p:xfrm>
          <a:off x="1814114" y="521022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23295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049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84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4943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4208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22679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6643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425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569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85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Temp(K)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X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Y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nshort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0.099576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0.023348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1.42E-08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0.28/0.1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0.261541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3.10E-07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4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nshort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0.799432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0.023246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4.80E-08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0.28/0.1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0.140138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-0.01984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1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9C21-276F-B8B7-45B1-2058B1D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Id vs Vg column 28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F0C0349-FEB9-AEB2-A24A-FF3F7D59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r="-2" b="10522"/>
          <a:stretch/>
        </p:blipFill>
        <p:spPr>
          <a:xfrm>
            <a:off x="1524000" y="2517318"/>
            <a:ext cx="4483510" cy="300559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4AC47A-C5AD-6D8E-9C8E-FED0CDF05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r="-2" b="7758"/>
          <a:stretch/>
        </p:blipFill>
        <p:spPr>
          <a:xfrm>
            <a:off x="6204156" y="2517317"/>
            <a:ext cx="4483510" cy="300559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479388B-CAA8-505F-3C21-FE0F0410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9323"/>
              </p:ext>
            </p:extLst>
          </p:nvPr>
        </p:nvGraphicFramePr>
        <p:xfrm>
          <a:off x="2032000" y="563419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23295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049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84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4943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4208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22679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6643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425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8569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85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Temp(K)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X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Y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nshort_l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0.099518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1.93E-09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0.532326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-8.89E-09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4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nshort_l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0.799649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0.023751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9.91E-10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0.28/8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0.019325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0.007111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IdVg Characterization Update</vt:lpstr>
      <vt:lpstr>Id vs Vg column 6</vt:lpstr>
      <vt:lpstr>Id vs Vg column 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IdVg Characterization Update</dc:title>
  <dc:creator>Pew, Jacob Cletus</dc:creator>
  <cp:lastModifiedBy>Pew, Jacob Cletus</cp:lastModifiedBy>
  <cp:revision>2</cp:revision>
  <dcterms:created xsi:type="dcterms:W3CDTF">2023-03-29T18:10:06Z</dcterms:created>
  <dcterms:modified xsi:type="dcterms:W3CDTF">2023-03-29T18:28:41Z</dcterms:modified>
</cp:coreProperties>
</file>