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2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4EB9-E9EE-51D4-5E7C-FBB20724E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8855B-050E-6013-042A-319FD028B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2551-3137-29A3-ED29-3682DB63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C53-FA2D-DBA4-842D-D177BB2E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DFB8-D236-A06B-7A6A-8E9399E9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E444-C466-04F6-7267-0FF9B6E4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91A26-C019-DA76-389E-6184467E7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A179-2F2A-A7A8-2033-FB50E6DD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889F-28B0-3A85-1361-47FF9361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F32AC-DC32-6786-F70B-E01EDF9A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4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02ADA-020C-3122-A594-9648B375A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019AF-6ADC-F1D6-38BE-ADDC869F9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5AA3-87A1-7892-825C-C8448563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D993B-5721-C2E0-3D08-F6AF9658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92EE8-C059-3A7E-8871-6FF3FAD6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D914-2AF7-F506-700B-0734577F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0ADC-F25B-C9B7-2CE5-CEB4A5572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028E-0305-A817-6B76-BA75B637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C2BF4-2FCF-277E-9104-713FFBDA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22C92-4F75-0701-93EF-67438469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0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AE4B-8ECE-1052-A9F6-D5AEC93E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0E6E-E47C-468E-C7CF-05BF4D27C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41CB-2B4F-7F54-D26E-95035D64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23900-B825-824A-774E-7A6CE7FB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206F-9D8F-02F2-0758-AE65378E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40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838E-69F7-4EBC-45AB-B517A96D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F7F6-10A0-7BE3-1E46-878A2B0C9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F74B7-468A-F904-B74C-B956966B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A30F-8B23-C1C1-CA37-7A0B6039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8248-2A54-A047-0B02-F2A1F7CF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DE022-8FF3-5A55-7E43-4451757F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0AA1-542F-DF45-45C4-6AA35D2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F35C9-4D0E-8151-6E6D-BF18B8632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066D9-E6A4-17CA-C39B-AE3809C81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3434B-3DA7-39D6-12AA-AF11DD76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63BBC-693B-F302-25ED-597D9317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965C-4BA7-D0A8-6696-9074EE5D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A995E-BE5B-1C8C-E4CB-5A70910D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43B41-B785-3EF8-B8E8-4FE970F7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AC3-FE24-39E4-4F3E-BC66BEE9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FC65A-4703-08B4-C6E7-0476384F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B1CAC-18AE-E748-7510-5EC51623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575FB-11DF-B126-CE18-8877915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0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1F3C5-F63B-8588-92BC-235E60C8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9E962-FFFA-14A4-07CA-EA0A9EAF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BA2E-196E-F1AB-0163-838D4CB3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EF96-D529-510C-3626-42D3CCAD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4F51-C812-2946-253F-22EF5226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80615-D4F0-7E03-8AA0-381295A24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6AD31-B6C2-500C-6C1C-A43AD42C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DCCA1-2580-A9A4-ADFF-151C1969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272C-AD58-E232-6306-03043636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64836-EA84-FC15-C61E-8AC9DC7D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3BEB2-0AE6-BC2E-52CF-7319ED2B6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637D-8255-8D7F-468F-EAC7F2CFC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2EEBF-4120-DCAF-556C-7F66B698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4C2C9-5BDD-8A7A-C080-3A07ADF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D189D-3A2D-8B96-4CE9-CD1C4D81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8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11AF8-A2C2-EB84-98C0-14A1F32E8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6FA1-493D-3B95-B2D6-7123F65C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9936-91B9-3265-60E3-BB665C42E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FA86-9D8F-4141-818F-6C2D59563BB5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D7BAF-AC9F-E811-1D2B-E3FD7324F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66F06-6FBF-3D18-CC86-1E2762090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E89EA-AC7B-4CBB-98BD-C8809F86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D978-ABA9-B583-78BE-7FB095A59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RTS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C8B4B-43E4-D62D-C358-E1F69CDA7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4/19</a:t>
            </a:r>
          </a:p>
        </p:txBody>
      </p:sp>
    </p:spTree>
    <p:extLst>
      <p:ext uri="{BB962C8B-B14F-4D97-AF65-F5344CB8AC3E}">
        <p14:creationId xmlns:p14="http://schemas.microsoft.com/office/powerpoint/2010/main" val="264820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E9E34-4503-AE5D-EDFA-B4FC76D1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404" y="643468"/>
            <a:ext cx="8346165" cy="557106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B543-FEFE-7DBD-1C93-19337A21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278D8C-13E4-36C6-3F25-8ADE76E6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8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A5656-D531-B602-44A3-C9E4FBD48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1" b="7821"/>
          <a:stretch/>
        </p:blipFill>
        <p:spPr>
          <a:xfrm>
            <a:off x="643467" y="830753"/>
            <a:ext cx="9240039" cy="5196496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6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4FB4793-EED5-89D0-7318-D8C89BFDA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81" y="643468"/>
            <a:ext cx="8808011" cy="5571066"/>
          </a:xfrm>
          <a:prstGeom prst="rect">
            <a:avLst/>
          </a:prstGeom>
        </p:spPr>
      </p:pic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01C0500E-93E7-95D9-9537-53844F7E1CCC}"/>
              </a:ext>
            </a:extLst>
          </p:cNvPr>
          <p:cNvSpPr/>
          <p:nvPr/>
        </p:nvSpPr>
        <p:spPr>
          <a:xfrm>
            <a:off x="7503633" y="3888985"/>
            <a:ext cx="314325" cy="295275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08A56A4-5FC6-5784-AD87-8B1A816FE46F}"/>
              </a:ext>
            </a:extLst>
          </p:cNvPr>
          <p:cNvSpPr/>
          <p:nvPr/>
        </p:nvSpPr>
        <p:spPr>
          <a:xfrm>
            <a:off x="9036259" y="1410330"/>
            <a:ext cx="202631" cy="185558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C0FAE-4306-E760-4002-1220DAAA3D33}"/>
              </a:ext>
            </a:extLst>
          </p:cNvPr>
          <p:cNvSpPr txBox="1"/>
          <p:nvPr/>
        </p:nvSpPr>
        <p:spPr>
          <a:xfrm>
            <a:off x="9167419" y="1318443"/>
            <a:ext cx="61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UTC</a:t>
            </a:r>
          </a:p>
        </p:txBody>
      </p:sp>
    </p:spTree>
    <p:extLst>
      <p:ext uri="{BB962C8B-B14F-4D97-AF65-F5344CB8AC3E}">
        <p14:creationId xmlns:p14="http://schemas.microsoft.com/office/powerpoint/2010/main" val="428903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0511146-1567-881E-7C6F-421CD0440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4" y="643468"/>
            <a:ext cx="8346165" cy="557106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67E9E34-4503-AE5D-EDFA-B4FC76D1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04" y="643468"/>
            <a:ext cx="8346165" cy="557106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E9E34-4503-AE5D-EDFA-B4FC76D1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090404" y="643468"/>
            <a:ext cx="8346165" cy="557106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1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E9E34-4503-AE5D-EDFA-B4FC76D1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404" y="643468"/>
            <a:ext cx="8346165" cy="557106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1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E9E34-4503-AE5D-EDFA-B4FC76D1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404" y="643468"/>
            <a:ext cx="8346165" cy="557106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3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E9E34-4503-AE5D-EDFA-B4FC76D1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0404" y="643468"/>
            <a:ext cx="8346165" cy="557106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1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4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RTS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RTS Update</dc:title>
  <dc:creator>Pew, Jacob Cletus</dc:creator>
  <cp:lastModifiedBy>Pew, Jacob Cletus</cp:lastModifiedBy>
  <cp:revision>1</cp:revision>
  <dcterms:created xsi:type="dcterms:W3CDTF">2023-04-19T15:14:34Z</dcterms:created>
  <dcterms:modified xsi:type="dcterms:W3CDTF">2023-04-21T19:27:35Z</dcterms:modified>
</cp:coreProperties>
</file>