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  <p:sldId id="276" r:id="rId10"/>
    <p:sldId id="277" r:id="rId11"/>
    <p:sldId id="278" r:id="rId12"/>
    <p:sldId id="260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5FFF-EC47-EBDD-04C6-09A1261D6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BABDF-761B-8FD0-843B-BD588E9D3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BD76-4B5C-DC59-B4FB-7585E60A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EF44-FEBE-43EA-9E11-B343B4FC306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37DE-3021-4F67-189D-B73C1351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364B-3336-DE57-617C-9E586794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01A-655C-4F5A-BFF7-9AFC2CEB8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8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B7FA-09AB-5F72-1CAA-3D30BF6C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6C12D-7E9E-2295-4814-E982B9084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F2C3F-ACA1-FCD1-7444-A547581E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EF44-FEBE-43EA-9E11-B343B4FC306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1BD5-80BC-C93D-C40B-7C2055E6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8EA25-F360-3FBB-34BB-37BB7D09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01A-655C-4F5A-BFF7-9AFC2CEB8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1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5733C-CAC2-CB43-7DA9-F071A27E5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93E79-33F0-DB5C-57CA-1D98C25E1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7DEEB-46A5-2AD0-5AFF-E078E1C5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EF44-FEBE-43EA-9E11-B343B4FC306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1C77B-5041-2796-8B50-5E0656EE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FCA14-44A0-BD0F-7729-5534F1A9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01A-655C-4F5A-BFF7-9AFC2CEB8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E784-9D90-851C-A416-8DA78988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F870-2558-431F-CF6A-599B2BE4C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CBD0-8000-BEEF-A19D-862B77D7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EF44-FEBE-43EA-9E11-B343B4FC306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7737D-6B45-F200-724B-72D76EB0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0E7C3-C287-6360-4453-C05284E4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01A-655C-4F5A-BFF7-9AFC2CEB8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2697-2F6F-504F-68AF-F679B655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2C565-78DE-7D5F-9EA8-754F6EBD1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8F8D6-1C21-B557-F1AA-4431594E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EF44-FEBE-43EA-9E11-B343B4FC306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7F3C0-A68A-6BF2-2B40-CE49A695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5187F-5687-3C5B-9805-7399FFAF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01A-655C-4F5A-BFF7-9AFC2CEB8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6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0ED7-DA22-E150-CA53-32CB9CDE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C8F2A-724B-A001-3823-DFD39A2B9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37241-8186-7E15-72EA-F1E1153AF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5A424-57E8-C57E-8886-E66F25E6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EF44-FEBE-43EA-9E11-B343B4FC306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6787B-0695-DFED-D173-5DE0D818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E8273-EFC7-A1BE-8760-7F2FFE23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01A-655C-4F5A-BFF7-9AFC2CEB8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6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153A-47DB-393E-C2E0-454DDBFE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0B2B7-CCB5-2967-5115-3E94992A5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8EA8D-AF6F-20F5-38EB-DA33E6FB5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7876F-1239-AD51-573C-E6DC5C841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50DFD-C7C8-2226-DE13-7CF2C7A1A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26E7D-7F96-EE5A-48C1-3C165BE5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EF44-FEBE-43EA-9E11-B343B4FC306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75700-0E3A-2636-A225-D83CA979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C2FAC-E7A4-4101-B414-1655B346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01A-655C-4F5A-BFF7-9AFC2CEB8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2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4F83-F17F-345B-FB83-E8FD51E2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EBD89-1142-CC3A-82AA-CF4DF351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EF44-FEBE-43EA-9E11-B343B4FC306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C78C1-5E7D-3C73-F360-46DE0B40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43681-633C-0BAB-3C45-29028941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01A-655C-4F5A-BFF7-9AFC2CEB8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0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AA1FD-CD79-C90C-B30C-9E447EF8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EF44-FEBE-43EA-9E11-B343B4FC306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5EACC-B12D-9319-C731-9EE6319B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1668E-6BC2-1D9C-B23C-E12313B5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01A-655C-4F5A-BFF7-9AFC2CEB8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9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A97B-4B9A-06BE-9A89-ABA8D319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60A2-2A63-7B44-D33B-99470CC6A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B51CD-95C2-E268-9B6C-ADA26BA7A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446B9-9E3A-9785-FFFC-0CAC1E56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EF44-FEBE-43EA-9E11-B343B4FC306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BC7EE-7D8F-D955-10B1-041A947F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32C56-675D-BDE8-4BBD-2E8A169E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01A-655C-4F5A-BFF7-9AFC2CEB8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4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D6EF-D5F6-E8A4-2E87-5EB7A974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1AD50-2110-F747-CFB7-4F3388068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867F7-FF95-2628-BA94-03CD13ADB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D84DE-974F-37C9-343E-DAB28CAC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EF44-FEBE-43EA-9E11-B343B4FC306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7A9F4-EACD-A0A6-F44F-AF45F882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77B48-1A5E-9F89-63A8-D4ED1FEF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01A-655C-4F5A-BFF7-9AFC2CEB8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4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4BCA0-2EC5-8F8C-C6A1-F2F4195D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C816B-0F64-5173-594C-DC5C88078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F636-C802-301D-286F-1E80896EE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EF44-FEBE-43EA-9E11-B343B4FC306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D6D77-EAD9-8986-4255-A377592E7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3DA5-A5F5-7207-8B87-5D72A05F5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3A01A-655C-4F5A-BFF7-9AFC2CEB8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7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EBA7C-74E0-6589-1BBD-911A99841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b="1" dirty="0"/>
              <a:t>RTS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F9A26-506E-E154-79A9-DF994F529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4/26/2023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61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9D70D5-D870-9440-845F-3508E6FF8844}"/>
              </a:ext>
            </a:extLst>
          </p:cNvPr>
          <p:cNvSpPr txBox="1">
            <a:spLocks/>
          </p:cNvSpPr>
          <p:nvPr/>
        </p:nvSpPr>
        <p:spPr>
          <a:xfrm>
            <a:off x="1006778" y="2371164"/>
            <a:ext cx="2013558" cy="211567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 uA </a:t>
            </a:r>
            <a:r>
              <a:rPr lang="en-US" sz="2600" b="1" dirty="0">
                <a:solidFill>
                  <a:srgbClr val="FFFFFF"/>
                </a:solidFill>
              </a:rPr>
              <a:t>Bias Condition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2B87A49-DA58-A5BC-5987-02DCB3613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4379" y="228599"/>
            <a:ext cx="8963578" cy="6400800"/>
          </a:xfrm>
        </p:spPr>
      </p:pic>
    </p:spTree>
    <p:extLst>
      <p:ext uri="{BB962C8B-B14F-4D97-AF65-F5344CB8AC3E}">
        <p14:creationId xmlns:p14="http://schemas.microsoft.com/office/powerpoint/2010/main" val="41112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9D70D5-D870-9440-845F-3508E6FF8844}"/>
              </a:ext>
            </a:extLst>
          </p:cNvPr>
          <p:cNvSpPr txBox="1">
            <a:spLocks/>
          </p:cNvSpPr>
          <p:nvPr/>
        </p:nvSpPr>
        <p:spPr>
          <a:xfrm>
            <a:off x="1006778" y="2371164"/>
            <a:ext cx="2013558" cy="211567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 uA </a:t>
            </a:r>
            <a:r>
              <a:rPr lang="en-US" sz="2600" b="1" dirty="0">
                <a:solidFill>
                  <a:srgbClr val="FFFFFF"/>
                </a:solidFill>
              </a:rPr>
              <a:t>Bias Condition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2B87A49-DA58-A5BC-5987-02DCB3613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4379" y="228599"/>
            <a:ext cx="8963578" cy="6400800"/>
          </a:xfrm>
        </p:spPr>
      </p:pic>
    </p:spTree>
    <p:extLst>
      <p:ext uri="{BB962C8B-B14F-4D97-AF65-F5344CB8AC3E}">
        <p14:creationId xmlns:p14="http://schemas.microsoft.com/office/powerpoint/2010/main" val="39981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C25B03E-D1A6-E838-CF30-71D217145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54" y="685800"/>
            <a:ext cx="8219326" cy="54864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72B5967-D4CD-4FBE-C2DA-C6341694878D}"/>
              </a:ext>
            </a:extLst>
          </p:cNvPr>
          <p:cNvSpPr txBox="1">
            <a:spLocks/>
          </p:cNvSpPr>
          <p:nvPr/>
        </p:nvSpPr>
        <p:spPr>
          <a:xfrm>
            <a:off x="1006778" y="2371164"/>
            <a:ext cx="2013558" cy="211567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</a:rPr>
              <a:t>1 uA 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Bias Condition</a:t>
            </a:r>
          </a:p>
        </p:txBody>
      </p:sp>
    </p:spTree>
    <p:extLst>
      <p:ext uri="{BB962C8B-B14F-4D97-AF65-F5344CB8AC3E}">
        <p14:creationId xmlns:p14="http://schemas.microsoft.com/office/powerpoint/2010/main" val="333591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5FB86D90-E612-282C-07E0-C6F74A58A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54" y="685800"/>
            <a:ext cx="8219326" cy="5486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CD3830-BDA7-AF77-BF55-DA06ACEF235F}"/>
              </a:ext>
            </a:extLst>
          </p:cNvPr>
          <p:cNvSpPr txBox="1">
            <a:spLocks/>
          </p:cNvSpPr>
          <p:nvPr/>
        </p:nvSpPr>
        <p:spPr>
          <a:xfrm>
            <a:off x="1006778" y="2371164"/>
            <a:ext cx="2013558" cy="211567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dirty="0">
                <a:solidFill>
                  <a:srgbClr val="FFFFFF"/>
                </a:solidFill>
              </a:rPr>
              <a:t>1 uA </a:t>
            </a:r>
          </a:p>
          <a:p>
            <a:pPr algn="ctr"/>
            <a:r>
              <a:rPr lang="en-US" sz="2600" b="1" dirty="0">
                <a:solidFill>
                  <a:srgbClr val="FFFFFF"/>
                </a:solidFill>
              </a:rPr>
              <a:t>Bias Condition</a:t>
            </a:r>
          </a:p>
        </p:txBody>
      </p:sp>
    </p:spTree>
    <p:extLst>
      <p:ext uri="{BB962C8B-B14F-4D97-AF65-F5344CB8AC3E}">
        <p14:creationId xmlns:p14="http://schemas.microsoft.com/office/powerpoint/2010/main" val="1559767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34327F6A-66FA-451C-9BD8-733B16A69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54" y="685800"/>
            <a:ext cx="8219326" cy="5486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8E7DC85-1F0E-0E29-5F2D-9BCFE7B89F12}"/>
              </a:ext>
            </a:extLst>
          </p:cNvPr>
          <p:cNvSpPr txBox="1">
            <a:spLocks/>
          </p:cNvSpPr>
          <p:nvPr/>
        </p:nvSpPr>
        <p:spPr>
          <a:xfrm>
            <a:off x="1006778" y="2371164"/>
            <a:ext cx="2013558" cy="211567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dirty="0">
                <a:solidFill>
                  <a:srgbClr val="FFFFFF"/>
                </a:solidFill>
              </a:rPr>
              <a:t>1 uA </a:t>
            </a:r>
          </a:p>
          <a:p>
            <a:pPr algn="ctr"/>
            <a:r>
              <a:rPr lang="en-US" sz="2600" b="1" dirty="0">
                <a:solidFill>
                  <a:srgbClr val="FFFFFF"/>
                </a:solidFill>
              </a:rPr>
              <a:t>Bias Condition</a:t>
            </a:r>
          </a:p>
        </p:txBody>
      </p:sp>
    </p:spTree>
    <p:extLst>
      <p:ext uri="{BB962C8B-B14F-4D97-AF65-F5344CB8AC3E}">
        <p14:creationId xmlns:p14="http://schemas.microsoft.com/office/powerpoint/2010/main" val="155000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D443C435-DB31-EFE3-92A0-6CB2D2386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54" y="685800"/>
            <a:ext cx="8219326" cy="5486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ADBC5F4-9165-E498-A894-1D154FC2894E}"/>
              </a:ext>
            </a:extLst>
          </p:cNvPr>
          <p:cNvSpPr txBox="1">
            <a:spLocks/>
          </p:cNvSpPr>
          <p:nvPr/>
        </p:nvSpPr>
        <p:spPr>
          <a:xfrm>
            <a:off x="1006778" y="2371164"/>
            <a:ext cx="2013558" cy="211567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100 nA </a:t>
            </a:r>
            <a:r>
              <a:rPr lang="en-US" sz="2600" b="1" dirty="0">
                <a:solidFill>
                  <a:srgbClr val="FFFFFF"/>
                </a:solidFill>
              </a:rPr>
              <a:t>Bias Condition</a:t>
            </a:r>
          </a:p>
        </p:txBody>
      </p:sp>
    </p:spTree>
    <p:extLst>
      <p:ext uri="{BB962C8B-B14F-4D97-AF65-F5344CB8AC3E}">
        <p14:creationId xmlns:p14="http://schemas.microsoft.com/office/powerpoint/2010/main" val="2397240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9550483A-46A7-A800-F2BD-BEFAEB2B7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54" y="685800"/>
            <a:ext cx="8219326" cy="5486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3307363-41F5-BAFC-182B-877614B69F9A}"/>
              </a:ext>
            </a:extLst>
          </p:cNvPr>
          <p:cNvSpPr txBox="1">
            <a:spLocks/>
          </p:cNvSpPr>
          <p:nvPr/>
        </p:nvSpPr>
        <p:spPr>
          <a:xfrm>
            <a:off x="1006778" y="2371164"/>
            <a:ext cx="2013558" cy="211567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100 nA </a:t>
            </a:r>
            <a:r>
              <a:rPr lang="en-US" sz="2600" b="1" dirty="0">
                <a:solidFill>
                  <a:srgbClr val="FFFFFF"/>
                </a:solidFill>
              </a:rPr>
              <a:t>Bias Condition</a:t>
            </a:r>
          </a:p>
        </p:txBody>
      </p:sp>
    </p:spTree>
    <p:extLst>
      <p:ext uri="{BB962C8B-B14F-4D97-AF65-F5344CB8AC3E}">
        <p14:creationId xmlns:p14="http://schemas.microsoft.com/office/powerpoint/2010/main" val="3865459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52A5B6A4-34F9-0281-FD72-EF44829B7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54" y="685800"/>
            <a:ext cx="8219326" cy="5486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EE3F820-4B41-BF9A-D3A2-367059DE0E37}"/>
              </a:ext>
            </a:extLst>
          </p:cNvPr>
          <p:cNvSpPr txBox="1">
            <a:spLocks/>
          </p:cNvSpPr>
          <p:nvPr/>
        </p:nvSpPr>
        <p:spPr>
          <a:xfrm>
            <a:off x="1006778" y="2371164"/>
            <a:ext cx="2013558" cy="211567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100 nA </a:t>
            </a:r>
            <a:r>
              <a:rPr lang="en-US" sz="2600" b="1" dirty="0">
                <a:solidFill>
                  <a:srgbClr val="FFFFFF"/>
                </a:solidFill>
              </a:rPr>
              <a:t>Bias Condition</a:t>
            </a:r>
          </a:p>
        </p:txBody>
      </p:sp>
    </p:spTree>
    <p:extLst>
      <p:ext uri="{BB962C8B-B14F-4D97-AF65-F5344CB8AC3E}">
        <p14:creationId xmlns:p14="http://schemas.microsoft.com/office/powerpoint/2010/main" val="219128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EBD8D533-4A09-E13B-C254-69999AE87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54" y="685800"/>
            <a:ext cx="8219326" cy="5486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6609CE4-B560-D87D-4CD1-29D3FA1887E1}"/>
              </a:ext>
            </a:extLst>
          </p:cNvPr>
          <p:cNvSpPr txBox="1">
            <a:spLocks/>
          </p:cNvSpPr>
          <p:nvPr/>
        </p:nvSpPr>
        <p:spPr>
          <a:xfrm>
            <a:off x="1006778" y="2371164"/>
            <a:ext cx="2013558" cy="211567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100 nA </a:t>
            </a:r>
            <a:r>
              <a:rPr lang="en-US" sz="2600" b="1" dirty="0">
                <a:solidFill>
                  <a:srgbClr val="FFFFFF"/>
                </a:solidFill>
              </a:rPr>
              <a:t>Bias Condition</a:t>
            </a:r>
          </a:p>
        </p:txBody>
      </p:sp>
    </p:spTree>
    <p:extLst>
      <p:ext uri="{BB962C8B-B14F-4D97-AF65-F5344CB8AC3E}">
        <p14:creationId xmlns:p14="http://schemas.microsoft.com/office/powerpoint/2010/main" val="1834298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6D5388BC-FE63-EE84-E8BE-818D261A8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54" y="685800"/>
            <a:ext cx="8219326" cy="5486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79D70D5-D870-9440-845F-3508E6FF8844}"/>
              </a:ext>
            </a:extLst>
          </p:cNvPr>
          <p:cNvSpPr txBox="1">
            <a:spLocks/>
          </p:cNvSpPr>
          <p:nvPr/>
        </p:nvSpPr>
        <p:spPr>
          <a:xfrm>
            <a:off x="1006778" y="2371164"/>
            <a:ext cx="2013558" cy="211567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100 nA </a:t>
            </a:r>
            <a:r>
              <a:rPr lang="en-US" sz="2600" b="1" dirty="0">
                <a:solidFill>
                  <a:srgbClr val="FFFFFF"/>
                </a:solidFill>
              </a:rPr>
              <a:t>Bias Condition</a:t>
            </a:r>
          </a:p>
        </p:txBody>
      </p:sp>
    </p:spTree>
    <p:extLst>
      <p:ext uri="{BB962C8B-B14F-4D97-AF65-F5344CB8AC3E}">
        <p14:creationId xmlns:p14="http://schemas.microsoft.com/office/powerpoint/2010/main" val="67257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13EE9-8376-5C15-E660-D1308A5D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RTS Data Collection Progress</a:t>
            </a: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134178-420D-57C6-E4E6-09C514C43D3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872377"/>
              </p:ext>
            </p:extLst>
          </p:nvPr>
        </p:nvGraphicFramePr>
        <p:xfrm>
          <a:off x="444420" y="1909823"/>
          <a:ext cx="11303159" cy="4773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730">
                  <a:extLst>
                    <a:ext uri="{9D8B030D-6E8A-4147-A177-3AD203B41FA5}">
                      <a16:colId xmlns:a16="http://schemas.microsoft.com/office/drawing/2014/main" val="1349688774"/>
                    </a:ext>
                  </a:extLst>
                </a:gridCol>
                <a:gridCol w="802742">
                  <a:extLst>
                    <a:ext uri="{9D8B030D-6E8A-4147-A177-3AD203B41FA5}">
                      <a16:colId xmlns:a16="http://schemas.microsoft.com/office/drawing/2014/main" val="1108311012"/>
                    </a:ext>
                  </a:extLst>
                </a:gridCol>
                <a:gridCol w="802742">
                  <a:extLst>
                    <a:ext uri="{9D8B030D-6E8A-4147-A177-3AD203B41FA5}">
                      <a16:colId xmlns:a16="http://schemas.microsoft.com/office/drawing/2014/main" val="849741787"/>
                    </a:ext>
                  </a:extLst>
                </a:gridCol>
                <a:gridCol w="802742">
                  <a:extLst>
                    <a:ext uri="{9D8B030D-6E8A-4147-A177-3AD203B41FA5}">
                      <a16:colId xmlns:a16="http://schemas.microsoft.com/office/drawing/2014/main" val="1758392990"/>
                    </a:ext>
                  </a:extLst>
                </a:gridCol>
                <a:gridCol w="1287730">
                  <a:extLst>
                    <a:ext uri="{9D8B030D-6E8A-4147-A177-3AD203B41FA5}">
                      <a16:colId xmlns:a16="http://schemas.microsoft.com/office/drawing/2014/main" val="515632275"/>
                    </a:ext>
                  </a:extLst>
                </a:gridCol>
                <a:gridCol w="802742">
                  <a:extLst>
                    <a:ext uri="{9D8B030D-6E8A-4147-A177-3AD203B41FA5}">
                      <a16:colId xmlns:a16="http://schemas.microsoft.com/office/drawing/2014/main" val="1859192433"/>
                    </a:ext>
                  </a:extLst>
                </a:gridCol>
                <a:gridCol w="1254283">
                  <a:extLst>
                    <a:ext uri="{9D8B030D-6E8A-4147-A177-3AD203B41FA5}">
                      <a16:colId xmlns:a16="http://schemas.microsoft.com/office/drawing/2014/main" val="3651870695"/>
                    </a:ext>
                  </a:extLst>
                </a:gridCol>
                <a:gridCol w="802742">
                  <a:extLst>
                    <a:ext uri="{9D8B030D-6E8A-4147-A177-3AD203B41FA5}">
                      <a16:colId xmlns:a16="http://schemas.microsoft.com/office/drawing/2014/main" val="4087615396"/>
                    </a:ext>
                  </a:extLst>
                </a:gridCol>
                <a:gridCol w="1187386">
                  <a:extLst>
                    <a:ext uri="{9D8B030D-6E8A-4147-A177-3AD203B41FA5}">
                      <a16:colId xmlns:a16="http://schemas.microsoft.com/office/drawing/2014/main" val="593818680"/>
                    </a:ext>
                  </a:extLst>
                </a:gridCol>
                <a:gridCol w="802742">
                  <a:extLst>
                    <a:ext uri="{9D8B030D-6E8A-4147-A177-3AD203B41FA5}">
                      <a16:colId xmlns:a16="http://schemas.microsoft.com/office/drawing/2014/main" val="125912287"/>
                    </a:ext>
                  </a:extLst>
                </a:gridCol>
                <a:gridCol w="1220836">
                  <a:extLst>
                    <a:ext uri="{9D8B030D-6E8A-4147-A177-3AD203B41FA5}">
                      <a16:colId xmlns:a16="http://schemas.microsoft.com/office/drawing/2014/main" val="3831467069"/>
                    </a:ext>
                  </a:extLst>
                </a:gridCol>
                <a:gridCol w="802742">
                  <a:extLst>
                    <a:ext uri="{9D8B030D-6E8A-4147-A177-3AD203B41FA5}">
                      <a16:colId xmlns:a16="http://schemas.microsoft.com/office/drawing/2014/main" val="1441911107"/>
                    </a:ext>
                  </a:extLst>
                </a:gridCol>
              </a:tblGrid>
              <a:tr h="554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Bank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037" marR="8037" marT="803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Type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037" marR="8037" marT="803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W/L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037" marR="8037" marT="803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Column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037" marR="8037" marT="803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Bias Condition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037" marR="8037" marT="803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Samples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037" marR="8037" marT="803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Bias Condition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037" marR="8037" marT="803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Samples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037" marR="8037" marT="803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Bias Condition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037" marR="8037" marT="803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Samples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037" marR="8037" marT="803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Bias Condition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037" marR="8037" marT="803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Samples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037" marR="8037" marT="803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7228"/>
                  </a:ext>
                </a:extLst>
              </a:tr>
              <a:tr h="248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nshort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0.28/0.1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uA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1uA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080532"/>
                  </a:ext>
                </a:extLst>
              </a:tr>
              <a:tr h="248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nshort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0.28/0.1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32,33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uA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1uA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extLst>
                  <a:ext uri="{0D108BD9-81ED-4DB2-BD59-A6C34878D82A}">
                    <a16:rowId xmlns:a16="http://schemas.microsoft.com/office/drawing/2014/main" val="418009292"/>
                  </a:ext>
                </a:extLst>
              </a:tr>
              <a:tr h="248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nshort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0.28/8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34,35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uA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1uA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extLst>
                  <a:ext uri="{0D108BD9-81ED-4DB2-BD59-A6C34878D82A}">
                    <a16:rowId xmlns:a16="http://schemas.microsoft.com/office/drawing/2014/main" val="4286047939"/>
                  </a:ext>
                </a:extLst>
              </a:tr>
              <a:tr h="248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nshort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1.5/0.1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36,37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uA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1uA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extLst>
                  <a:ext uri="{0D108BD9-81ED-4DB2-BD59-A6C34878D82A}">
                    <a16:rowId xmlns:a16="http://schemas.microsoft.com/office/drawing/2014/main" val="4075899523"/>
                  </a:ext>
                </a:extLst>
              </a:tr>
              <a:tr h="248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nshort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1.5/0.35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38,39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uA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1uA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extLst>
                  <a:ext uri="{0D108BD9-81ED-4DB2-BD59-A6C34878D82A}">
                    <a16:rowId xmlns:a16="http://schemas.microsoft.com/office/drawing/2014/main" val="3064440695"/>
                  </a:ext>
                </a:extLst>
              </a:tr>
              <a:tr h="248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nshort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1.5/1.6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40,41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uA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1uA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extLst>
                  <a:ext uri="{0D108BD9-81ED-4DB2-BD59-A6C34878D82A}">
                    <a16:rowId xmlns:a16="http://schemas.microsoft.com/office/drawing/2014/main" val="4264197794"/>
                  </a:ext>
                </a:extLst>
              </a:tr>
              <a:tr h="248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nshort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1.5/8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42,43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uA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1uA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extLst>
                  <a:ext uri="{0D108BD9-81ED-4DB2-BD59-A6C34878D82A}">
                    <a16:rowId xmlns:a16="http://schemas.microsoft.com/office/drawing/2014/main" val="3066613253"/>
                  </a:ext>
                </a:extLst>
              </a:tr>
              <a:tr h="248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nshort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8/0.1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44,45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uA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1uA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extLst>
                  <a:ext uri="{0D108BD9-81ED-4DB2-BD59-A6C34878D82A}">
                    <a16:rowId xmlns:a16="http://schemas.microsoft.com/office/drawing/2014/main" val="1150058701"/>
                  </a:ext>
                </a:extLst>
              </a:tr>
              <a:tr h="248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nshort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8/8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46,47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uA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1uA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extLst>
                  <a:ext uri="{0D108BD9-81ED-4DB2-BD59-A6C34878D82A}">
                    <a16:rowId xmlns:a16="http://schemas.microsoft.com/office/drawing/2014/main" val="1728774913"/>
                  </a:ext>
                </a:extLst>
              </a:tr>
              <a:tr h="248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nshort_l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0.28/0.1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48,49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uA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1uA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extLst>
                  <a:ext uri="{0D108BD9-81ED-4DB2-BD59-A6C34878D82A}">
                    <a16:rowId xmlns:a16="http://schemas.microsoft.com/office/drawing/2014/main" val="3420077699"/>
                  </a:ext>
                </a:extLst>
              </a:tr>
              <a:tr h="248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nshort_l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0.28/8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50,51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uA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1uA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extLst>
                  <a:ext uri="{0D108BD9-81ED-4DB2-BD59-A6C34878D82A}">
                    <a16:rowId xmlns:a16="http://schemas.microsoft.com/office/drawing/2014/main" val="3990976766"/>
                  </a:ext>
                </a:extLst>
              </a:tr>
              <a:tr h="248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nshort_l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1.5/0.1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52,53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uA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1uA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extLst>
                  <a:ext uri="{0D108BD9-81ED-4DB2-BD59-A6C34878D82A}">
                    <a16:rowId xmlns:a16="http://schemas.microsoft.com/office/drawing/2014/main" val="3489057276"/>
                  </a:ext>
                </a:extLst>
              </a:tr>
              <a:tr h="248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nshort_l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1.5/0.35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54,55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uA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1uA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extLst>
                  <a:ext uri="{0D108BD9-81ED-4DB2-BD59-A6C34878D82A}">
                    <a16:rowId xmlns:a16="http://schemas.microsoft.com/office/drawing/2014/main" val="3845295985"/>
                  </a:ext>
                </a:extLst>
              </a:tr>
              <a:tr h="248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nshort_l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1.5/1.6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56,57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uA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1uA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extLst>
                  <a:ext uri="{0D108BD9-81ED-4DB2-BD59-A6C34878D82A}">
                    <a16:rowId xmlns:a16="http://schemas.microsoft.com/office/drawing/2014/main" val="238534479"/>
                  </a:ext>
                </a:extLst>
              </a:tr>
              <a:tr h="248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nshort_l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1.5/8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58,59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uA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1uA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extLst>
                  <a:ext uri="{0D108BD9-81ED-4DB2-BD59-A6C34878D82A}">
                    <a16:rowId xmlns:a16="http://schemas.microsoft.com/office/drawing/2014/main" val="3327850615"/>
                  </a:ext>
                </a:extLst>
              </a:tr>
              <a:tr h="248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nshort_l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8/0.1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60,61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uA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1uA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extLst>
                  <a:ext uri="{0D108BD9-81ED-4DB2-BD59-A6C34878D82A}">
                    <a16:rowId xmlns:a16="http://schemas.microsoft.com/office/drawing/2014/main" val="1323431669"/>
                  </a:ext>
                </a:extLst>
              </a:tr>
              <a:tr h="248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nshort_l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8/8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62,63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uA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1uA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 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extLst>
                  <a:ext uri="{0D108BD9-81ED-4DB2-BD59-A6C34878D82A}">
                    <a16:rowId xmlns:a16="http://schemas.microsoft.com/office/drawing/2014/main" val="218560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588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9D70D5-D870-9440-845F-3508E6FF8844}"/>
              </a:ext>
            </a:extLst>
          </p:cNvPr>
          <p:cNvSpPr txBox="1">
            <a:spLocks/>
          </p:cNvSpPr>
          <p:nvPr/>
        </p:nvSpPr>
        <p:spPr>
          <a:xfrm>
            <a:off x="1006778" y="2371164"/>
            <a:ext cx="2013558" cy="211567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 nA </a:t>
            </a:r>
            <a:r>
              <a:rPr lang="en-US" sz="2600" b="1" dirty="0">
                <a:solidFill>
                  <a:srgbClr val="FFFFFF"/>
                </a:solidFill>
              </a:rPr>
              <a:t>Bias Condition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31FBAC5-9894-99DE-9D47-AED7A7778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68" y="685799"/>
            <a:ext cx="8229599" cy="5486400"/>
          </a:xfrm>
        </p:spPr>
      </p:pic>
    </p:spTree>
    <p:extLst>
      <p:ext uri="{BB962C8B-B14F-4D97-AF65-F5344CB8AC3E}">
        <p14:creationId xmlns:p14="http://schemas.microsoft.com/office/powerpoint/2010/main" val="816808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9D70D5-D870-9440-845F-3508E6FF8844}"/>
              </a:ext>
            </a:extLst>
          </p:cNvPr>
          <p:cNvSpPr txBox="1">
            <a:spLocks/>
          </p:cNvSpPr>
          <p:nvPr/>
        </p:nvSpPr>
        <p:spPr>
          <a:xfrm>
            <a:off x="1006778" y="2371164"/>
            <a:ext cx="2013558" cy="211567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 nA </a:t>
            </a:r>
            <a:r>
              <a:rPr lang="en-US" sz="2600" b="1" dirty="0">
                <a:solidFill>
                  <a:srgbClr val="FFFFFF"/>
                </a:solidFill>
              </a:rPr>
              <a:t>Bias Condition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1FBAC5-9894-99DE-9D47-AED7A7778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1368" y="685799"/>
            <a:ext cx="8229599" cy="5486400"/>
          </a:xfrm>
        </p:spPr>
      </p:pic>
    </p:spTree>
    <p:extLst>
      <p:ext uri="{BB962C8B-B14F-4D97-AF65-F5344CB8AC3E}">
        <p14:creationId xmlns:p14="http://schemas.microsoft.com/office/powerpoint/2010/main" val="2255966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9D70D5-D870-9440-845F-3508E6FF8844}"/>
              </a:ext>
            </a:extLst>
          </p:cNvPr>
          <p:cNvSpPr txBox="1">
            <a:spLocks/>
          </p:cNvSpPr>
          <p:nvPr/>
        </p:nvSpPr>
        <p:spPr>
          <a:xfrm>
            <a:off x="1006778" y="2371164"/>
            <a:ext cx="2013558" cy="211567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 nA </a:t>
            </a:r>
            <a:r>
              <a:rPr lang="en-US" sz="2600" b="1" dirty="0">
                <a:solidFill>
                  <a:srgbClr val="FFFFFF"/>
                </a:solidFill>
              </a:rPr>
              <a:t>Bias Condition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1FBAC5-9894-99DE-9D47-AED7A7778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1368" y="685799"/>
            <a:ext cx="8229599" cy="5486400"/>
          </a:xfrm>
        </p:spPr>
      </p:pic>
    </p:spTree>
    <p:extLst>
      <p:ext uri="{BB962C8B-B14F-4D97-AF65-F5344CB8AC3E}">
        <p14:creationId xmlns:p14="http://schemas.microsoft.com/office/powerpoint/2010/main" val="248857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0BD36-7EFD-5522-DC30-1BBB9CA4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778" y="2371164"/>
            <a:ext cx="2013558" cy="211567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 uA </a:t>
            </a:r>
            <a:br>
              <a:rPr lang="en-US" sz="2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Bias Condition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2227A3E-ADBA-C606-3898-04ACEFFE6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54" y="685800"/>
            <a:ext cx="821932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5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5ACDC1C8-667E-3E88-9C87-553B48BC5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54" y="685800"/>
            <a:ext cx="8219326" cy="5486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7B995D-39C3-FE67-FE7F-AC8F54D420CD}"/>
              </a:ext>
            </a:extLst>
          </p:cNvPr>
          <p:cNvSpPr txBox="1">
            <a:spLocks/>
          </p:cNvSpPr>
          <p:nvPr/>
        </p:nvSpPr>
        <p:spPr>
          <a:xfrm>
            <a:off x="1006778" y="2371164"/>
            <a:ext cx="2013558" cy="211567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dirty="0">
                <a:solidFill>
                  <a:srgbClr val="FFFFFF"/>
                </a:solidFill>
              </a:rPr>
              <a:t>10 uA Bias Condition</a:t>
            </a:r>
          </a:p>
        </p:txBody>
      </p:sp>
    </p:spTree>
    <p:extLst>
      <p:ext uri="{BB962C8B-B14F-4D97-AF65-F5344CB8AC3E}">
        <p14:creationId xmlns:p14="http://schemas.microsoft.com/office/powerpoint/2010/main" val="112791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180D4D7E-42EA-D7EC-5BBC-6DC07E78E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54" y="685800"/>
            <a:ext cx="8219325" cy="5486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F7170A-6696-A494-D776-0B9833AEE390}"/>
              </a:ext>
            </a:extLst>
          </p:cNvPr>
          <p:cNvSpPr txBox="1">
            <a:spLocks/>
          </p:cNvSpPr>
          <p:nvPr/>
        </p:nvSpPr>
        <p:spPr>
          <a:xfrm>
            <a:off x="1006778" y="2371164"/>
            <a:ext cx="2013558" cy="211567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dirty="0">
                <a:solidFill>
                  <a:srgbClr val="FFFFFF"/>
                </a:solidFill>
              </a:rPr>
              <a:t>10 uA Bias Condition</a:t>
            </a:r>
          </a:p>
        </p:txBody>
      </p:sp>
    </p:spTree>
    <p:extLst>
      <p:ext uri="{BB962C8B-B14F-4D97-AF65-F5344CB8AC3E}">
        <p14:creationId xmlns:p14="http://schemas.microsoft.com/office/powerpoint/2010/main" val="337763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FB34B3B0-C83E-370D-386B-F366949F5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54" y="685800"/>
            <a:ext cx="8219326" cy="5486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1F99275-7402-07FE-FA0C-2C7F38F6373A}"/>
              </a:ext>
            </a:extLst>
          </p:cNvPr>
          <p:cNvSpPr txBox="1">
            <a:spLocks/>
          </p:cNvSpPr>
          <p:nvPr/>
        </p:nvSpPr>
        <p:spPr>
          <a:xfrm>
            <a:off x="1006778" y="2371164"/>
            <a:ext cx="2013558" cy="211567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dirty="0">
                <a:solidFill>
                  <a:srgbClr val="FFFFFF"/>
                </a:solidFill>
              </a:rPr>
              <a:t>10 uA Bias Condition</a:t>
            </a:r>
          </a:p>
        </p:txBody>
      </p:sp>
    </p:spTree>
    <p:extLst>
      <p:ext uri="{BB962C8B-B14F-4D97-AF65-F5344CB8AC3E}">
        <p14:creationId xmlns:p14="http://schemas.microsoft.com/office/powerpoint/2010/main" val="358835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48EBF47B-5BC2-B8F1-CBD9-DE8D4D94C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54" y="685800"/>
            <a:ext cx="8219326" cy="5486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E6BEA92-3D78-75C5-1C6B-8FEF0ED502ED}"/>
              </a:ext>
            </a:extLst>
          </p:cNvPr>
          <p:cNvSpPr txBox="1">
            <a:spLocks/>
          </p:cNvSpPr>
          <p:nvPr/>
        </p:nvSpPr>
        <p:spPr>
          <a:xfrm>
            <a:off x="1006778" y="2371164"/>
            <a:ext cx="2013558" cy="211567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dirty="0">
                <a:solidFill>
                  <a:srgbClr val="FFFFFF"/>
                </a:solidFill>
              </a:rPr>
              <a:t>10 uA Bias Condition</a:t>
            </a:r>
          </a:p>
        </p:txBody>
      </p:sp>
    </p:spTree>
    <p:extLst>
      <p:ext uri="{BB962C8B-B14F-4D97-AF65-F5344CB8AC3E}">
        <p14:creationId xmlns:p14="http://schemas.microsoft.com/office/powerpoint/2010/main" val="273738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D84E3B1B-D1CF-A3EC-B5F0-3F2AD852D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54" y="685800"/>
            <a:ext cx="8219326" cy="5486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893E07A-DC9E-7991-F4FE-317089C87EAC}"/>
              </a:ext>
            </a:extLst>
          </p:cNvPr>
          <p:cNvSpPr txBox="1">
            <a:spLocks/>
          </p:cNvSpPr>
          <p:nvPr/>
        </p:nvSpPr>
        <p:spPr>
          <a:xfrm>
            <a:off x="1006778" y="2371164"/>
            <a:ext cx="2013558" cy="211567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dirty="0">
                <a:solidFill>
                  <a:srgbClr val="FFFFFF"/>
                </a:solidFill>
              </a:rPr>
              <a:t>10 uA Bias Condition</a:t>
            </a:r>
          </a:p>
        </p:txBody>
      </p:sp>
    </p:spTree>
    <p:extLst>
      <p:ext uri="{BB962C8B-B14F-4D97-AF65-F5344CB8AC3E}">
        <p14:creationId xmlns:p14="http://schemas.microsoft.com/office/powerpoint/2010/main" val="322411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9D70D5-D870-9440-845F-3508E6FF8844}"/>
              </a:ext>
            </a:extLst>
          </p:cNvPr>
          <p:cNvSpPr txBox="1">
            <a:spLocks/>
          </p:cNvSpPr>
          <p:nvPr/>
        </p:nvSpPr>
        <p:spPr>
          <a:xfrm>
            <a:off x="1006778" y="2371164"/>
            <a:ext cx="2013558" cy="211567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 uA </a:t>
            </a:r>
            <a:r>
              <a:rPr lang="en-US" sz="2600" b="1" dirty="0">
                <a:solidFill>
                  <a:srgbClr val="FFFFFF"/>
                </a:solidFill>
              </a:rPr>
              <a:t>Bias Condition</a:t>
            </a:r>
          </a:p>
        </p:txBody>
      </p:sp>
      <p:pic>
        <p:nvPicPr>
          <p:cNvPr id="4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2B87A49-DA58-A5BC-5987-02DCB3613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79" y="228599"/>
            <a:ext cx="8963578" cy="6400800"/>
          </a:xfrm>
        </p:spPr>
      </p:pic>
    </p:spTree>
    <p:extLst>
      <p:ext uri="{BB962C8B-B14F-4D97-AF65-F5344CB8AC3E}">
        <p14:creationId xmlns:p14="http://schemas.microsoft.com/office/powerpoint/2010/main" val="254881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377</Words>
  <Application>Microsoft Office PowerPoint</Application>
  <PresentationFormat>Widescreen</PresentationFormat>
  <Paragraphs>242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RTS Update</vt:lpstr>
      <vt:lpstr>RTS Data Collection Progress</vt:lpstr>
      <vt:lpstr>10 uA  Bias Condition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RTS Update</dc:title>
  <dc:creator>Pew, Jacob Cletus</dc:creator>
  <cp:lastModifiedBy>Pew, Jacob Cletus</cp:lastModifiedBy>
  <cp:revision>8</cp:revision>
  <dcterms:created xsi:type="dcterms:W3CDTF">2023-04-26T15:29:44Z</dcterms:created>
  <dcterms:modified xsi:type="dcterms:W3CDTF">2023-04-26T18:30:56Z</dcterms:modified>
</cp:coreProperties>
</file>