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1" r:id="rId4"/>
    <p:sldId id="259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F4EAD-4397-C0D8-B363-B5B49EA622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31A776-962B-4F0A-32E4-9B00854FD8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1DEB6F-14B3-AD47-332B-7DFFC0B88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CBD-DA84-49E0-A892-1EC95E7584D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11544-D12C-4899-CB93-B182A84DA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24ED8D-195A-44E4-F1E7-703BED8B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5BC9-D415-44FC-B128-82A7FE10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22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A773F-996F-2FE9-4C5E-1D61B8617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2BBF2-280B-E415-EF8D-94BB0D02F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966AC4-7A43-68DC-7C67-B7ACDDD0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CBD-DA84-49E0-A892-1EC95E7584D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42E949-5AC9-D301-5139-5A4C5AAA8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FF4CE-27C6-40BA-735C-76D133BBA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5BC9-D415-44FC-B128-82A7FE10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45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4E0128-B6BB-9545-6769-B271BD9A69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C6473-9AD6-D607-7716-D77FE707B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8881EE-D3AE-3B4C-9501-A568A00A4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CBD-DA84-49E0-A892-1EC95E7584D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81B53-0D87-8A11-DD5C-137DFD3DC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359FB-CAFD-BA6A-C97F-4F1152910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5BC9-D415-44FC-B128-82A7FE10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71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6559F-00EF-BEC2-58FB-1ADA1491B8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A5863-B1F6-CFAD-30A7-55A83C22B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AB8E76-FF39-65DF-409B-5003C4AE0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CBD-DA84-49E0-A892-1EC95E7584D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F993D-4867-A19C-5F9C-75AE6EB60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72BB3-A955-932E-8018-5F9FC80E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5BC9-D415-44FC-B128-82A7FE10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11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0BCF8-E074-5391-FD99-1092EDFCB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7FB645-E147-6546-002B-00E034AC3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AF758-2A62-0F53-5038-FD0D4641B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CBD-DA84-49E0-A892-1EC95E7584D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7EAD9-1C77-62DE-3C95-136BA2B55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B017B-D7E2-36D9-61A0-B92D54B77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5BC9-D415-44FC-B128-82A7FE10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6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A052-DA79-759E-AAFE-FD264415B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79D81-B003-DEDD-94F8-E764037045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6CF5B6-2901-40AC-C785-9B97E0F38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735E89-A751-EC2C-9D9B-E5CBD8292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CBD-DA84-49E0-A892-1EC95E7584D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16BF6-AE61-F1B7-CD99-B39D76B62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1E7A0-E3C9-979D-FE77-D23E15A75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5BC9-D415-44FC-B128-82A7FE10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21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625D0-B041-4E83-0E80-AAA37DDDB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10EE57-5B11-12A2-D43A-08BEE75D1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CB072F-80EE-4726-7D15-9404DBF1DF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CA503A-E114-B399-DAF2-43778DBF9F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D7986-4D49-9DB8-30A9-F6E0BBC7E7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697569-EC12-B544-517E-CE3B66A7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CBD-DA84-49E0-A892-1EC95E7584D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43B14D-A7AF-98C2-7AAB-CD5A31834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853DFC-8950-2953-5D2B-364A9F26E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5BC9-D415-44FC-B128-82A7FE10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17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76F9E-98EC-36A3-A040-8EC40E27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05245D-BC12-FD5E-BBBA-2C4793E3F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CBD-DA84-49E0-A892-1EC95E7584D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A99D88-DC80-13D5-876F-E30BF4358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72BEF-26E9-5068-E6E9-00BDBACD9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5BC9-D415-44FC-B128-82A7FE10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20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EFC05A-F3EE-37CB-9C5D-5DB0E9B66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CBD-DA84-49E0-A892-1EC95E7584D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AABAC5-248B-60EB-8205-FDC80F5F5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DE1F7-D434-BD0B-3811-3092D32E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5BC9-D415-44FC-B128-82A7FE10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10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F4B02-F3EF-251A-61B7-85A7F3952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3AFF7-A175-FFC1-1E1C-1F7C83B8B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211233-E84D-0C97-1E0E-8158B307D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BB0BB-511F-3743-7690-613CD526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CBD-DA84-49E0-A892-1EC95E7584D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8A920-E66A-810C-C633-1B7CE9084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3B61D-9255-8B5C-BCF6-27932CDD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5BC9-D415-44FC-B128-82A7FE10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04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C5C5-8AAE-D715-B1FC-0F1CA1572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9E328-AA7D-C244-2F24-A51815366D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1F4AC-99F1-D56C-DF1E-C5F0604DC2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C7E246-3658-81E2-8A70-BE68F5E59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7ECBD-DA84-49E0-A892-1EC95E7584D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2CE74-77A6-2E08-6C83-6E083E33D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8229A-2A2A-88F7-2183-7FC8D0A2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B85BC9-D415-44FC-B128-82A7FE10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6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AF9C70-66FE-0045-3A26-160D46FC2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74563-74D4-1074-163A-67CCEB7DD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2DBF-6C2D-3E97-D885-75A0F8260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7ECBD-DA84-49E0-A892-1EC95E7584DA}" type="datetimeFigureOut">
              <a:rPr lang="en-US" smtClean="0"/>
              <a:t>4/5/2023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C85FE-8F42-DB1A-6FED-8A57304838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F03E1-1EE4-0104-AD1E-1093FB954D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B85BC9-D415-44FC-B128-82A7FE10AE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663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7BBD5-6FCE-94F4-B680-9CAE89D545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037" y="887096"/>
            <a:ext cx="7842576" cy="2719133"/>
          </a:xfrm>
        </p:spPr>
        <p:txBody>
          <a:bodyPr anchor="ctr">
            <a:normAutofit/>
          </a:bodyPr>
          <a:lstStyle/>
          <a:p>
            <a:pPr algn="l"/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IdVg Characterization</a:t>
            </a:r>
            <a:b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en-US" sz="4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Update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5AB73D-5AAF-057B-3237-87EAB880E1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29160" y="5163670"/>
            <a:ext cx="7320504" cy="1087718"/>
          </a:xfrm>
        </p:spPr>
        <p:txBody>
          <a:bodyPr anchor="ctr">
            <a:normAutofit/>
          </a:bodyPr>
          <a:lstStyle/>
          <a:p>
            <a:pPr algn="r"/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4/5/2023</a:t>
            </a:r>
          </a:p>
        </p:txBody>
      </p:sp>
    </p:spTree>
    <p:extLst>
      <p:ext uri="{BB962C8B-B14F-4D97-AF65-F5344CB8AC3E}">
        <p14:creationId xmlns:p14="http://schemas.microsoft.com/office/powerpoint/2010/main" val="2046072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2BDE4A-8A20-4A69-9C5A-581C82036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B3CC49-06AF-A1BC-57CE-0BBA0659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684" y="170412"/>
            <a:ext cx="10178934" cy="13287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Idvgs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</a:t>
            </a:r>
            <a:r>
              <a:rPr lang="en-US" sz="5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Idvg</a:t>
            </a:r>
            <a:r>
              <a:rPr lang="en-US" sz="5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Characterizations</a:t>
            </a:r>
          </a:p>
        </p:txBody>
      </p:sp>
      <p:pic>
        <p:nvPicPr>
          <p:cNvPr id="7" name="Picture 6" descr="Chart, line chart&#10;&#10;Description automatically generated">
            <a:extLst>
              <a:ext uri="{FF2B5EF4-FFF2-40B4-BE49-F238E27FC236}">
                <a16:creationId xmlns:a16="http://schemas.microsoft.com/office/drawing/2014/main" id="{D309E531-9392-3406-FF8C-4CA708CA69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65" r="-2" b="3551"/>
          <a:stretch/>
        </p:blipFill>
        <p:spPr>
          <a:xfrm>
            <a:off x="198741" y="2410448"/>
            <a:ext cx="5803323" cy="3890357"/>
          </a:xfrm>
          <a:prstGeom prst="rect">
            <a:avLst/>
          </a:prstGeom>
        </p:spPr>
      </p:pic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9343E363-43C1-A1ED-EFFE-9715014DD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4" r="-2" b="7822"/>
          <a:stretch/>
        </p:blipFill>
        <p:spPr>
          <a:xfrm>
            <a:off x="6189934" y="2410448"/>
            <a:ext cx="5803323" cy="389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281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0C9351-A9CB-9C52-9072-1663EE468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>
            <a:normAutofit/>
          </a:bodyPr>
          <a:lstStyle/>
          <a:p>
            <a:endParaRPr lang="en-US" sz="400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42C10FC-B4AD-C00E-91A9-DF2735E33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anchor="ctr">
            <a:normAutofit/>
          </a:bodyPr>
          <a:lstStyle/>
          <a:p>
            <a:endParaRPr lang="en-US" sz="2000"/>
          </a:p>
        </p:txBody>
      </p:sp>
      <p:pic>
        <p:nvPicPr>
          <p:cNvPr id="7" name="Content Placeholder 6" descr="Chart, histogram&#10;&#10;Description automatically generated">
            <a:extLst>
              <a:ext uri="{FF2B5EF4-FFF2-40B4-BE49-F238E27FC236}">
                <a16:creationId xmlns:a16="http://schemas.microsoft.com/office/drawing/2014/main" id="{6EC99B21-15FC-5B7A-337C-352674C583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8198" y="2617539"/>
            <a:ext cx="5167185" cy="3319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Chart&#10;&#10;Description automatically generated">
            <a:extLst>
              <a:ext uri="{FF2B5EF4-FFF2-40B4-BE49-F238E27FC236}">
                <a16:creationId xmlns:a16="http://schemas.microsoft.com/office/drawing/2014/main" id="{8704E358-E2C3-0C62-2876-6EC4F153AE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8394" y="2695046"/>
            <a:ext cx="5167185" cy="3164901"/>
          </a:xfrm>
          <a:prstGeom prst="rect">
            <a:avLst/>
          </a:prstGeom>
        </p:spPr>
      </p:pic>
      <p:sp>
        <p:nvSpPr>
          <p:cNvPr id="5" name="AutoShape 4">
            <a:extLst>
              <a:ext uri="{FF2B5EF4-FFF2-40B4-BE49-F238E27FC236}">
                <a16:creationId xmlns:a16="http://schemas.microsoft.com/office/drawing/2014/main" id="{79E4EFBF-6990-CEC5-9EBF-2F4880D777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149306" y="3276600"/>
            <a:ext cx="2099094" cy="2099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3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F693FB-8CAD-9202-A94E-440B3E4DE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Initial RTS measurements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6971117C-DDC3-0EE2-8AA0-7AE82C330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6619" y="547815"/>
            <a:ext cx="5178960" cy="16805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000"/>
              <a:t>Shift happens when the device is powered on.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35EB005-8DF0-A1B1-EF25-E4D26BEB6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93" y="2421924"/>
            <a:ext cx="4948194" cy="371114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F4EFD2D-B4C0-726A-4F67-0CC3103D5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614" y="2421924"/>
            <a:ext cx="4964744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230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1ADFBB-E696-491D-6EA0-0FF178662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547815"/>
            <a:ext cx="5167185" cy="1680519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4000" kern="1200">
                <a:latin typeface="+mj-lt"/>
                <a:ea typeface="+mj-ea"/>
                <a:cs typeface="+mj-cs"/>
              </a:rPr>
              <a:t>Current RTS measurement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6F3E1B-7FC9-C355-C6A3-74B60914B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693" y="2421924"/>
            <a:ext cx="4948194" cy="37111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F74BDC2-410F-E49A-96A3-204DD6B59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2576" y="2421924"/>
            <a:ext cx="5118820" cy="3711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503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10149</TotalTime>
  <Words>24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IdVg Characterization Update</vt:lpstr>
      <vt:lpstr>Idvgs vs Idvg Characterizations</vt:lpstr>
      <vt:lpstr>PowerPoint Presentation</vt:lpstr>
      <vt:lpstr>Initial RTS measurements</vt:lpstr>
      <vt:lpstr>Current RTS measurement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IdVg Characterization Update</dc:title>
  <dc:creator>Pew, Jacob Cletus</dc:creator>
  <cp:lastModifiedBy>Pew, Jacob Cletus</cp:lastModifiedBy>
  <cp:revision>2</cp:revision>
  <dcterms:created xsi:type="dcterms:W3CDTF">2023-04-05T17:24:43Z</dcterms:created>
  <dcterms:modified xsi:type="dcterms:W3CDTF">2023-04-12T18:33:59Z</dcterms:modified>
</cp:coreProperties>
</file>