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CNN Image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Deep Learning | CIFAR-10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Convolutional Neural Network (CNN)</a:t>
            </a:r>
          </a:p>
          <a:p>
            <a:r>
              <a:t>- Classify images from CIFAR-10 dataset (10 classes)</a:t>
            </a:r>
          </a:p>
          <a:p>
            <a:r>
              <a:t>- Train, evaluate, and deploy model using Flask</a:t>
            </a:r>
          </a:p>
          <a:p>
            <a:r>
              <a:t>- Optional: Transfer learning using pre-trained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CIFAR-10: 60,000 32x32 color images in 10 classes</a:t>
            </a:r>
          </a:p>
          <a:p>
            <a:r>
              <a:t>- 50,000 training images and 10,000 test images</a:t>
            </a:r>
          </a:p>
          <a:p>
            <a:r>
              <a:t>- Classes: airplane, automobile, bird, cat, deer, dog, frog, horse, ship, truck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 Layer 1: 32 filters, 3x3 kernel</a:t>
            </a:r>
          </a:p>
          <a:p>
            <a:r>
              <a:t>- MaxPool Layer 1: 2x2</a:t>
            </a:r>
          </a:p>
          <a:p>
            <a:r>
              <a:t>- Conv Layer 2: 64 filters, 3x3 kernel</a:t>
            </a:r>
          </a:p>
          <a:p>
            <a:r>
              <a:t>- MaxPool Layer 2: 2x2</a:t>
            </a:r>
          </a:p>
          <a:p>
            <a:r>
              <a:t>- Fully Connected: 256 neurons</a:t>
            </a:r>
          </a:p>
          <a:p>
            <a:r>
              <a:t>- Output Layer: 10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Loss Function: CrossEntropyLoss</a:t>
            </a:r>
          </a:p>
          <a:p>
            <a:r>
              <a:t>- Optimizer: Adam</a:t>
            </a:r>
          </a:p>
          <a:p>
            <a:r>
              <a:t>- Epochs: 10</a:t>
            </a:r>
          </a:p>
          <a:p>
            <a:r>
              <a:t>- Batch size: 64</a:t>
            </a:r>
          </a:p>
          <a:p>
            <a:r>
              <a:t>- Device: CPU/GPU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on test set</a:t>
            </a:r>
          </a:p>
          <a:p>
            <a:r>
              <a:t>- Classification report (Precision, Recall, F1-score)</a:t>
            </a:r>
          </a:p>
          <a:p>
            <a:r>
              <a:t>- Confusion matrix visualization</a:t>
            </a:r>
          </a:p>
          <a:p>
            <a:r>
              <a:t>- Insights from model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Flask web app to upload images</a:t>
            </a:r>
          </a:p>
          <a:p>
            <a:r>
              <a:t>- Predict image class</a:t>
            </a:r>
          </a:p>
          <a:p>
            <a:r>
              <a:t>- Display probabilities for each class</a:t>
            </a:r>
          </a:p>
          <a:p>
            <a:r>
              <a:t>- Optional: Host on cloud for public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trained a CNN for image classification</a:t>
            </a:r>
          </a:p>
          <a:p>
            <a:r>
              <a:t>- Explored preprocessing and augmentation techniques</a:t>
            </a:r>
          </a:p>
          <a:p>
            <a:r>
              <a:t>- Model evaluation metrics computed</a:t>
            </a:r>
          </a:p>
          <a:p>
            <a:r>
              <a:t>- Optional deployment with Flask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