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 Review Intelligence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Classification | Clustering | Summarization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Project by: Jasmeet Kaur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system that:</a:t>
            </a:r>
          </a:p>
          <a:p>
            <a:r>
              <a:t>- Classifies product reviews (positive/negative/neutral)</a:t>
            </a:r>
          </a:p>
          <a:p>
            <a:r>
              <a:t>- Clusters products by similarity</a:t>
            </a:r>
          </a:p>
          <a:p>
            <a:r>
              <a:t>- Summarizes reviews into articles recommending top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Dataset: Consumer Reviews of </a:t>
            </a:r>
            <a:r>
              <a:rPr/>
              <a:t>Amazon </a:t>
            </a:r>
            <a:r>
              <a:rPr smtClean="0"/>
              <a:t>Products</a:t>
            </a:r>
            <a:endParaRPr/>
          </a:p>
          <a:p>
            <a:r>
              <a:t>Fields:</a:t>
            </a:r>
          </a:p>
          <a:p>
            <a:pPr lvl="1">
              <a:buNone/>
            </a:pPr>
            <a:r>
              <a:t>- reviews.text</a:t>
            </a:r>
          </a:p>
          <a:p>
            <a:pPr lvl="1">
              <a:buNone/>
            </a:pPr>
            <a:r>
              <a:t>- reviews.rating</a:t>
            </a:r>
          </a:p>
          <a:p>
            <a:pPr lvl="1">
              <a:buNone/>
            </a:pPr>
            <a:r>
              <a:t>- product category</a:t>
            </a:r>
          </a:p>
          <a:p>
            <a:pPr lvl="1">
              <a:buNone/>
            </a:pPr>
            <a:r>
              <a:t>- brand</a:t>
            </a:r>
          </a:p>
          <a:p>
            <a:pPr lvl="1">
              <a:buNone/>
            </a:pPr>
            <a:r>
              <a:t>- others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1: Review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Used HuggingFace Transformers for classification</a:t>
            </a:r>
          </a:p>
          <a:p>
            <a:pPr>
              <a:buNone/>
            </a:pPr>
            <a:r>
              <a:t>• Preprocessed data: tokenized, padded, truncated</a:t>
            </a:r>
          </a:p>
          <a:p>
            <a:pPr>
              <a:buNone/>
            </a:pPr>
            <a:r>
              <a:t>• Trained using DistilBERT</a:t>
            </a:r>
          </a:p>
          <a:p>
            <a:pPr>
              <a:buNone/>
            </a:pPr>
            <a:r>
              <a:t>• Accuracy and metrics computed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2: Product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Extracted BERT embeddings of product reviews</a:t>
            </a:r>
          </a:p>
          <a:p>
            <a:pPr>
              <a:buNone/>
            </a:pPr>
            <a:r>
              <a:t>• Applied KMeans clustering on embeddings</a:t>
            </a:r>
          </a:p>
          <a:p>
            <a:pPr>
              <a:buNone/>
            </a:pPr>
            <a:r>
              <a:t>• Used t-SNE for dimensionality reduction and visualization</a:t>
            </a:r>
          </a:p>
          <a:p>
            <a:pPr>
              <a:buNone/>
            </a:pPr>
            <a:r>
              <a:t>• Visualized clusters per product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3: Review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Used T5 model for summarization</a:t>
            </a:r>
          </a:p>
          <a:p>
            <a:pPr>
              <a:buNone/>
            </a:pPr>
            <a:r>
              <a:t>• For each product category:</a:t>
            </a:r>
          </a:p>
          <a:p>
            <a:pPr>
              <a:buNone/>
            </a:pPr>
            <a:r>
              <a:t>- Generated summary recommending Top 3 products</a:t>
            </a:r>
          </a:p>
          <a:p>
            <a:pPr>
              <a:buNone/>
            </a:pPr>
            <a:r>
              <a:t>- Highlighted key differences &amp; top complaints</a:t>
            </a:r>
          </a:p>
          <a:p>
            <a:pPr>
              <a:buNone/>
            </a:pPr>
            <a:r>
              <a:t>- Identified the worst product and why to avoid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Accurate review classification (~90% F1)</a:t>
            </a:r>
          </a:p>
          <a:p>
            <a:pPr>
              <a:buNone/>
            </a:pPr>
            <a:r>
              <a:t>• Clear product groupings from clustering</a:t>
            </a:r>
          </a:p>
          <a:p>
            <a:pPr>
              <a:buNone/>
            </a:pPr>
            <a:r>
              <a:t>• Coherent summaries capturing product sentiment &amp;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NLP pipeline for review intelligence</a:t>
            </a:r>
          </a:p>
          <a:p>
            <a:pPr>
              <a:buNone/>
            </a:pPr>
            <a:r>
              <a:t>• Business can:</a:t>
            </a:r>
          </a:p>
          <a:p>
            <a:pPr>
              <a:buNone/>
            </a:pPr>
            <a:r>
              <a:t>- Identify best/worst products</a:t>
            </a:r>
          </a:p>
          <a:p>
            <a:pPr>
              <a:buNone/>
            </a:pPr>
            <a:r>
              <a:t>- Understand customer complaints</a:t>
            </a:r>
          </a:p>
          <a:p>
            <a:pPr>
              <a:buNone/>
            </a:pPr>
            <a:r>
              <a:t>- Plan marketing strategies accordingly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Improve summarization with fine-tuning</a:t>
            </a:r>
          </a:p>
          <a:p>
            <a:pPr>
              <a:buNone/>
            </a:pPr>
            <a:r>
              <a:t>• Add real-time review scraping</a:t>
            </a:r>
          </a:p>
          <a:p>
            <a:pPr>
              <a:buNone/>
            </a:pPr>
            <a:r>
              <a:t>• Deploy fully online with GPU backend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239</Words>
  <Application>Microsoft Macintosh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Product Review Intelligence System</vt:lpstr>
      <vt:lpstr>Project Objective</vt:lpstr>
      <vt:lpstr>Dataset Used</vt:lpstr>
      <vt:lpstr>Component 1: Review Classification</vt:lpstr>
      <vt:lpstr>Component 2: Product Clustering</vt:lpstr>
      <vt:lpstr>Component 3: Review Summarization</vt:lpstr>
      <vt:lpstr>Results &amp; Insights</vt:lpstr>
      <vt:lpstr>Conclusion</vt:lpstr>
      <vt:lpstr>Future Work</vt:lpstr>
      <vt:lpstr>Thank You!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Review Intelligence System</dc:title>
  <dc:subject/>
  <dc:creator/>
  <cp:keywords/>
  <dc:description>generated using python-pptx</dc:description>
  <cp:lastModifiedBy>Dell</cp:lastModifiedBy>
  <cp:revision>22</cp:revision>
  <dcterms:created xsi:type="dcterms:W3CDTF">2013-01-27T09:14:16Z</dcterms:created>
  <dcterms:modified xsi:type="dcterms:W3CDTF">2025-07-10T20:20:58Z</dcterms:modified>
  <cp:category/>
</cp:coreProperties>
</file>