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0" r:id="rId4"/>
    <p:sldId id="263" r:id="rId6"/>
    <p:sldId id="264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2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2" Type="http://schemas.openxmlformats.org/officeDocument/2006/relationships/notesSlide" Target="../notesSlides/notesSlide1.xml"/><Relationship Id="rId31" Type="http://schemas.openxmlformats.org/officeDocument/2006/relationships/slideLayout" Target="../slideLayouts/slideLayout1.xml"/><Relationship Id="rId30" Type="http://schemas.openxmlformats.org/officeDocument/2006/relationships/tags" Target="../tags/tag95.xml"/><Relationship Id="rId3" Type="http://schemas.openxmlformats.org/officeDocument/2006/relationships/tags" Target="../tags/tag68.xml"/><Relationship Id="rId29" Type="http://schemas.openxmlformats.org/officeDocument/2006/relationships/tags" Target="../tags/tag94.xml"/><Relationship Id="rId28" Type="http://schemas.openxmlformats.org/officeDocument/2006/relationships/tags" Target="../tags/tag93.xml"/><Relationship Id="rId27" Type="http://schemas.openxmlformats.org/officeDocument/2006/relationships/tags" Target="../tags/tag92.xml"/><Relationship Id="rId26" Type="http://schemas.openxmlformats.org/officeDocument/2006/relationships/tags" Target="../tags/tag91.xml"/><Relationship Id="rId25" Type="http://schemas.openxmlformats.org/officeDocument/2006/relationships/tags" Target="../tags/tag90.xml"/><Relationship Id="rId24" Type="http://schemas.openxmlformats.org/officeDocument/2006/relationships/tags" Target="../tags/tag89.xml"/><Relationship Id="rId23" Type="http://schemas.openxmlformats.org/officeDocument/2006/relationships/tags" Target="../tags/tag88.xml"/><Relationship Id="rId22" Type="http://schemas.openxmlformats.org/officeDocument/2006/relationships/tags" Target="../tags/tag87.xml"/><Relationship Id="rId21" Type="http://schemas.openxmlformats.org/officeDocument/2006/relationships/tags" Target="../tags/tag86.xml"/><Relationship Id="rId20" Type="http://schemas.openxmlformats.org/officeDocument/2006/relationships/tags" Target="../tags/tag85.xml"/><Relationship Id="rId2" Type="http://schemas.openxmlformats.org/officeDocument/2006/relationships/tags" Target="../tags/tag67.xml"/><Relationship Id="rId19" Type="http://schemas.openxmlformats.org/officeDocument/2006/relationships/tags" Target="../tags/tag84.xml"/><Relationship Id="rId18" Type="http://schemas.openxmlformats.org/officeDocument/2006/relationships/tags" Target="../tags/tag83.xml"/><Relationship Id="rId17" Type="http://schemas.openxmlformats.org/officeDocument/2006/relationships/tags" Target="../tags/tag82.xml"/><Relationship Id="rId16" Type="http://schemas.openxmlformats.org/officeDocument/2006/relationships/tags" Target="../tags/tag81.xml"/><Relationship Id="rId15" Type="http://schemas.openxmlformats.org/officeDocument/2006/relationships/tags" Target="../tags/tag80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115.xml"/><Relationship Id="rId2" Type="http://schemas.openxmlformats.org/officeDocument/2006/relationships/tags" Target="../tags/tag97.xml"/><Relationship Id="rId19" Type="http://schemas.openxmlformats.org/officeDocument/2006/relationships/tags" Target="../tags/tag114.xml"/><Relationship Id="rId18" Type="http://schemas.openxmlformats.org/officeDocument/2006/relationships/tags" Target="../tags/tag113.xml"/><Relationship Id="rId17" Type="http://schemas.openxmlformats.org/officeDocument/2006/relationships/tags" Target="../tags/tag112.xml"/><Relationship Id="rId16" Type="http://schemas.openxmlformats.org/officeDocument/2006/relationships/tags" Target="../tags/tag111.xml"/><Relationship Id="rId15" Type="http://schemas.openxmlformats.org/officeDocument/2006/relationships/tags" Target="../tags/tag110.xml"/><Relationship Id="rId14" Type="http://schemas.openxmlformats.org/officeDocument/2006/relationships/tags" Target="../tags/tag109.xml"/><Relationship Id="rId13" Type="http://schemas.openxmlformats.org/officeDocument/2006/relationships/tags" Target="../tags/tag108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tags" Target="../tags/tag9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700530" y="1433830"/>
          <a:ext cx="998220" cy="120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220"/>
              </a:tblGrid>
              <a:tr h="603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front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rear</a:t>
                      </a:r>
                      <a:endParaRPr lang="en-US" altLang="zh-CN" b="1">
                        <a:solidFill>
                          <a:schemeClr val="l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3451225" y="173799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200"/>
                <a:gridCol w="997200"/>
              </a:tblGrid>
              <a:tr h="597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data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next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700530" y="2935605"/>
            <a:ext cx="1196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队列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Q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1085" y="494030"/>
            <a:ext cx="167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初始化</a:t>
            </a:r>
            <a:endParaRPr lang="zh-CN" altLang="en-US" b="1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3985260" y="2853690"/>
            <a:ext cx="1196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头结点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p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9" name="曲线连接符 8"/>
          <p:cNvCxnSpPr>
            <a:stCxn id="5" idx="3"/>
            <a:endCxn id="5" idx="1"/>
          </p:cNvCxnSpPr>
          <p:nvPr/>
        </p:nvCxnSpPr>
        <p:spPr>
          <a:xfrm flipH="1">
            <a:off x="3451225" y="2037080"/>
            <a:ext cx="1994535" cy="3175"/>
          </a:xfrm>
          <a:prstGeom prst="curvedConnector5">
            <a:avLst>
              <a:gd name="adj1" fmla="val -29831"/>
              <a:gd name="adj2" fmla="val -32860000"/>
              <a:gd name="adj3" fmla="val 118847"/>
            </a:avLst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4" idx="0"/>
            <a:endCxn id="5" idx="0"/>
          </p:cNvCxnSpPr>
          <p:nvPr/>
        </p:nvCxnSpPr>
        <p:spPr>
          <a:xfrm rot="16200000" flipH="1">
            <a:off x="3171825" y="461010"/>
            <a:ext cx="304165" cy="2249170"/>
          </a:xfrm>
          <a:prstGeom prst="curvedConnector3">
            <a:avLst>
              <a:gd name="adj1" fmla="val -78392"/>
            </a:avLst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4" idx="2"/>
            <a:endCxn id="5" idx="2"/>
          </p:cNvCxnSpPr>
          <p:nvPr/>
        </p:nvCxnSpPr>
        <p:spPr>
          <a:xfrm rot="5400000" flipH="1" flipV="1">
            <a:off x="3171825" y="1363345"/>
            <a:ext cx="304800" cy="2249170"/>
          </a:xfrm>
          <a:prstGeom prst="curvedConnector3">
            <a:avLst>
              <a:gd name="adj1" fmla="val -78125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445885" y="1621790"/>
            <a:ext cx="42570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p-&gt;next=p;</a:t>
            </a:r>
            <a:endParaRPr lang="en-US" altLang="zh-CN" sz="2400">
              <a:latin typeface="Consolas" panose="020B0609020204030204" charset="0"/>
              <a:cs typeface="Consolas" panose="020B0609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Q-&gt;front=Q-&gt;rear=p;</a:t>
            </a:r>
            <a:endParaRPr lang="en-US" altLang="zh-CN" sz="2400"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40" y="953770"/>
          <a:ext cx="998220" cy="120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220"/>
              </a:tblGrid>
              <a:tr h="603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front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rear</a:t>
                      </a:r>
                      <a:endParaRPr lang="en-US" altLang="zh-CN" b="1">
                        <a:solidFill>
                          <a:schemeClr val="l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362075" y="1257935"/>
          <a:ext cx="8533765" cy="59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200"/>
                <a:gridCol w="997200"/>
              </a:tblGrid>
              <a:tr h="597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data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next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540" y="2455545"/>
            <a:ext cx="1196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队列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Q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3275" y="13970"/>
            <a:ext cx="167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队满</a:t>
            </a:r>
            <a:endParaRPr lang="zh-CN" altLang="en-US" b="1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757680" y="2455545"/>
            <a:ext cx="1196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头结点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p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1" name="曲线连接符 10"/>
          <p:cNvCxnSpPr>
            <a:stCxn id="4" idx="0"/>
            <a:endCxn id="5" idx="0"/>
          </p:cNvCxnSpPr>
          <p:nvPr/>
        </p:nvCxnSpPr>
        <p:spPr>
          <a:xfrm rot="16200000" flipH="1">
            <a:off x="1278573" y="176848"/>
            <a:ext cx="304165" cy="1858010"/>
          </a:xfrm>
          <a:prstGeom prst="curvedConnector3">
            <a:avLst>
              <a:gd name="adj1" fmla="val -78392"/>
            </a:avLst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4" idx="2"/>
            <a:endCxn id="16" idx="2"/>
          </p:cNvCxnSpPr>
          <p:nvPr/>
        </p:nvCxnSpPr>
        <p:spPr>
          <a:xfrm rot="5400000" flipH="1" flipV="1">
            <a:off x="5791835" y="-3434715"/>
            <a:ext cx="304800" cy="10885170"/>
          </a:xfrm>
          <a:prstGeom prst="curvedConnector3">
            <a:avLst>
              <a:gd name="adj1" fmla="val -78125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3618865" y="1257935"/>
          <a:ext cx="8533765" cy="59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200"/>
                <a:gridCol w="997200"/>
              </a:tblGrid>
              <a:tr h="597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next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4"/>
            </p:custDataLst>
          </p:nvPr>
        </p:nvGraphicFramePr>
        <p:xfrm>
          <a:off x="5875655" y="1257935"/>
          <a:ext cx="8533765" cy="59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200"/>
                <a:gridCol w="997200"/>
              </a:tblGrid>
              <a:tr h="597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next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custDataLst>
              <p:tags r:id="rId5"/>
            </p:custDataLst>
          </p:nvPr>
        </p:nvGraphicFramePr>
        <p:xfrm>
          <a:off x="8065135" y="1257935"/>
          <a:ext cx="8533765" cy="59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200"/>
                <a:gridCol w="997200"/>
              </a:tblGrid>
              <a:tr h="597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11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next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>
            <p:custDataLst>
              <p:tags r:id="rId6"/>
            </p:custDataLst>
          </p:nvPr>
        </p:nvGraphicFramePr>
        <p:xfrm>
          <a:off x="10389235" y="1257935"/>
          <a:ext cx="8533765" cy="59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50"/>
                <a:gridCol w="997450"/>
              </a:tblGrid>
              <a:tr h="597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19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next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4018280" y="2455545"/>
            <a:ext cx="144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第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个结点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6228080" y="2455545"/>
            <a:ext cx="144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第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个结点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9"/>
            </p:custDataLst>
          </p:nvPr>
        </p:nvSpPr>
        <p:spPr>
          <a:xfrm>
            <a:off x="8338185" y="2455545"/>
            <a:ext cx="144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第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个结点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10"/>
            </p:custDataLst>
          </p:nvPr>
        </p:nvSpPr>
        <p:spPr>
          <a:xfrm>
            <a:off x="10470515" y="2455545"/>
            <a:ext cx="144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第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个结点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23" name="直接箭头连接符 22"/>
          <p:cNvCxnSpPr>
            <a:stCxn id="5" idx="3"/>
            <a:endCxn id="2" idx="1"/>
          </p:cNvCxnSpPr>
          <p:nvPr/>
        </p:nvCxnSpPr>
        <p:spPr>
          <a:xfrm>
            <a:off x="3356610" y="1557020"/>
            <a:ext cx="262255" cy="0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" idx="3"/>
            <a:endCxn id="14" idx="1"/>
          </p:cNvCxnSpPr>
          <p:nvPr/>
        </p:nvCxnSpPr>
        <p:spPr>
          <a:xfrm>
            <a:off x="5613400" y="1557020"/>
            <a:ext cx="262255" cy="0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4" idx="3"/>
            <a:endCxn id="15" idx="1"/>
          </p:cNvCxnSpPr>
          <p:nvPr/>
        </p:nvCxnSpPr>
        <p:spPr>
          <a:xfrm>
            <a:off x="7870190" y="1557020"/>
            <a:ext cx="194945" cy="0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3"/>
            <a:endCxn id="16" idx="1"/>
          </p:cNvCxnSpPr>
          <p:nvPr/>
        </p:nvCxnSpPr>
        <p:spPr>
          <a:xfrm>
            <a:off x="10059670" y="1557020"/>
            <a:ext cx="329565" cy="0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16" idx="3"/>
            <a:endCxn id="5" idx="0"/>
          </p:cNvCxnSpPr>
          <p:nvPr/>
        </p:nvCxnSpPr>
        <p:spPr>
          <a:xfrm flipH="1" flipV="1">
            <a:off x="2359660" y="1257935"/>
            <a:ext cx="10024110" cy="299085"/>
          </a:xfrm>
          <a:prstGeom prst="curvedConnector4">
            <a:avLst>
              <a:gd name="adj1" fmla="val -2376"/>
              <a:gd name="adj2" fmla="val 379617"/>
            </a:avLst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>
            <p:custDataLst>
              <p:tags r:id="rId11"/>
            </p:custDataLst>
          </p:nvPr>
        </p:nvGraphicFramePr>
        <p:xfrm>
          <a:off x="129540" y="4018280"/>
          <a:ext cx="998220" cy="120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220"/>
              </a:tblGrid>
              <a:tr h="603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front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rear</a:t>
                      </a:r>
                      <a:endParaRPr lang="en-US" altLang="zh-CN" b="1">
                        <a:solidFill>
                          <a:schemeClr val="l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/>
          <p:nvPr>
            <p:custDataLst>
              <p:tags r:id="rId12"/>
            </p:custDataLst>
          </p:nvPr>
        </p:nvGraphicFramePr>
        <p:xfrm>
          <a:off x="1489075" y="4322445"/>
          <a:ext cx="8533765" cy="59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200"/>
                <a:gridCol w="997200"/>
              </a:tblGrid>
              <a:tr h="597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data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next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30" name="文本框 29"/>
          <p:cNvSpPr txBox="1"/>
          <p:nvPr>
            <p:custDataLst>
              <p:tags r:id="rId13"/>
            </p:custDataLst>
          </p:nvPr>
        </p:nvSpPr>
        <p:spPr>
          <a:xfrm>
            <a:off x="129540" y="5520055"/>
            <a:ext cx="1196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队列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Q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14"/>
            </p:custDataLst>
          </p:nvPr>
        </p:nvSpPr>
        <p:spPr>
          <a:xfrm>
            <a:off x="930275" y="3078480"/>
            <a:ext cx="167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队未满</a:t>
            </a:r>
            <a:r>
              <a:rPr lang="en-US" altLang="zh-CN" b="1"/>
              <a:t>(</a:t>
            </a:r>
            <a:r>
              <a:rPr lang="zh-CN" altLang="en-US" b="1"/>
              <a:t>队未空</a:t>
            </a:r>
            <a:r>
              <a:rPr lang="en-US" altLang="zh-CN" b="1"/>
              <a:t>)</a:t>
            </a:r>
            <a:endParaRPr lang="en-US" altLang="zh-CN" b="1"/>
          </a:p>
        </p:txBody>
      </p:sp>
      <p:sp>
        <p:nvSpPr>
          <p:cNvPr id="32" name="文本框 31"/>
          <p:cNvSpPr txBox="1"/>
          <p:nvPr>
            <p:custDataLst>
              <p:tags r:id="rId15"/>
            </p:custDataLst>
          </p:nvPr>
        </p:nvSpPr>
        <p:spPr>
          <a:xfrm>
            <a:off x="1884680" y="5520055"/>
            <a:ext cx="1196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头结点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p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34" name="曲线连接符 33"/>
          <p:cNvCxnSpPr>
            <a:stCxn id="28" idx="2"/>
            <a:endCxn id="38" idx="2"/>
          </p:cNvCxnSpPr>
          <p:nvPr>
            <p:custDataLst>
              <p:tags r:id="rId16"/>
            </p:custDataLst>
          </p:nvPr>
        </p:nvCxnSpPr>
        <p:spPr>
          <a:xfrm rot="5400000" flipH="1" flipV="1">
            <a:off x="5918835" y="-370205"/>
            <a:ext cx="304800" cy="10885170"/>
          </a:xfrm>
          <a:prstGeom prst="curvedConnector3">
            <a:avLst>
              <a:gd name="adj1" fmla="val -78125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/>
          <p:nvPr>
            <p:custDataLst>
              <p:tags r:id="rId17"/>
            </p:custDataLst>
          </p:nvPr>
        </p:nvGraphicFramePr>
        <p:xfrm>
          <a:off x="3745865" y="4322445"/>
          <a:ext cx="8533765" cy="59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200"/>
                <a:gridCol w="997200"/>
              </a:tblGrid>
              <a:tr h="597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next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/>
          <p:nvPr>
            <p:custDataLst>
              <p:tags r:id="rId18"/>
            </p:custDataLst>
          </p:nvPr>
        </p:nvGraphicFramePr>
        <p:xfrm>
          <a:off x="6002655" y="4322445"/>
          <a:ext cx="8533765" cy="59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200"/>
                <a:gridCol w="997200"/>
              </a:tblGrid>
              <a:tr h="597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next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/>
          <p:nvPr>
            <p:custDataLst>
              <p:tags r:id="rId19"/>
            </p:custDataLst>
          </p:nvPr>
        </p:nvGraphicFramePr>
        <p:xfrm>
          <a:off x="8192135" y="4322445"/>
          <a:ext cx="8533765" cy="59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200"/>
                <a:gridCol w="997200"/>
              </a:tblGrid>
              <a:tr h="597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11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next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表格 37"/>
          <p:cNvGraphicFramePr/>
          <p:nvPr>
            <p:custDataLst>
              <p:tags r:id="rId20"/>
            </p:custDataLst>
          </p:nvPr>
        </p:nvGraphicFramePr>
        <p:xfrm>
          <a:off x="10516235" y="4322445"/>
          <a:ext cx="8533765" cy="59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50"/>
                <a:gridCol w="997450"/>
              </a:tblGrid>
              <a:tr h="597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19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next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>
            <p:custDataLst>
              <p:tags r:id="rId21"/>
            </p:custDataLst>
          </p:nvPr>
        </p:nvSpPr>
        <p:spPr>
          <a:xfrm>
            <a:off x="4145280" y="5520055"/>
            <a:ext cx="144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第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个结点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0" name="文本框 39"/>
          <p:cNvSpPr txBox="1"/>
          <p:nvPr>
            <p:custDataLst>
              <p:tags r:id="rId22"/>
            </p:custDataLst>
          </p:nvPr>
        </p:nvSpPr>
        <p:spPr>
          <a:xfrm>
            <a:off x="6355080" y="5520055"/>
            <a:ext cx="144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第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个结点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23"/>
            </p:custDataLst>
          </p:nvPr>
        </p:nvSpPr>
        <p:spPr>
          <a:xfrm>
            <a:off x="8465185" y="5520055"/>
            <a:ext cx="144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第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个结点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2" name="文本框 41"/>
          <p:cNvSpPr txBox="1"/>
          <p:nvPr>
            <p:custDataLst>
              <p:tags r:id="rId24"/>
            </p:custDataLst>
          </p:nvPr>
        </p:nvSpPr>
        <p:spPr>
          <a:xfrm>
            <a:off x="10597515" y="5520055"/>
            <a:ext cx="144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第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个结点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43" name="直接箭头连接符 42"/>
          <p:cNvCxnSpPr>
            <a:stCxn id="29" idx="3"/>
            <a:endCxn id="35" idx="1"/>
          </p:cNvCxnSpPr>
          <p:nvPr>
            <p:custDataLst>
              <p:tags r:id="rId25"/>
            </p:custDataLst>
          </p:nvPr>
        </p:nvCxnSpPr>
        <p:spPr>
          <a:xfrm>
            <a:off x="3483610" y="4621530"/>
            <a:ext cx="262255" cy="0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5" idx="3"/>
            <a:endCxn id="36" idx="1"/>
          </p:cNvCxnSpPr>
          <p:nvPr>
            <p:custDataLst>
              <p:tags r:id="rId26"/>
            </p:custDataLst>
          </p:nvPr>
        </p:nvCxnSpPr>
        <p:spPr>
          <a:xfrm>
            <a:off x="5740400" y="4621530"/>
            <a:ext cx="262255" cy="0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6" idx="3"/>
            <a:endCxn id="37" idx="1"/>
          </p:cNvCxnSpPr>
          <p:nvPr>
            <p:custDataLst>
              <p:tags r:id="rId27"/>
            </p:custDataLst>
          </p:nvPr>
        </p:nvCxnSpPr>
        <p:spPr>
          <a:xfrm>
            <a:off x="7997190" y="4621530"/>
            <a:ext cx="194945" cy="0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3"/>
            <a:endCxn id="38" idx="1"/>
          </p:cNvCxnSpPr>
          <p:nvPr>
            <p:custDataLst>
              <p:tags r:id="rId28"/>
            </p:custDataLst>
          </p:nvPr>
        </p:nvCxnSpPr>
        <p:spPr>
          <a:xfrm>
            <a:off x="10186670" y="4621530"/>
            <a:ext cx="329565" cy="0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>
            <a:stCxn id="38" idx="3"/>
            <a:endCxn id="29" idx="0"/>
          </p:cNvCxnSpPr>
          <p:nvPr>
            <p:custDataLst>
              <p:tags r:id="rId29"/>
            </p:custDataLst>
          </p:nvPr>
        </p:nvCxnSpPr>
        <p:spPr>
          <a:xfrm flipH="1" flipV="1">
            <a:off x="2486660" y="4322445"/>
            <a:ext cx="10024110" cy="299085"/>
          </a:xfrm>
          <a:prstGeom prst="curvedConnector4">
            <a:avLst>
              <a:gd name="adj1" fmla="val -2376"/>
              <a:gd name="adj2" fmla="val 179618"/>
            </a:avLst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28" idx="0"/>
            <a:endCxn id="37" idx="0"/>
          </p:cNvCxnSpPr>
          <p:nvPr/>
        </p:nvCxnSpPr>
        <p:spPr>
          <a:xfrm rot="16200000" flipH="1">
            <a:off x="4756785" y="-110490"/>
            <a:ext cx="304165" cy="8561070"/>
          </a:xfrm>
          <a:prstGeom prst="curvedConnector3">
            <a:avLst>
              <a:gd name="adj1" fmla="val -78392"/>
            </a:avLst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483610" y="5027930"/>
            <a:ext cx="5488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此处灰色表示出队后的结点</a:t>
            </a:r>
            <a:r>
              <a:rPr lang="en-US" altLang="zh-CN"/>
              <a:t>(</a:t>
            </a:r>
            <a:r>
              <a:rPr lang="zh-CN" altLang="en-US"/>
              <a:t>后续作为空闲结点使用</a:t>
            </a:r>
            <a:r>
              <a:rPr lang="en-US" altLang="zh-CN"/>
              <a:t>)</a:t>
            </a:r>
            <a:endParaRPr lang="en-US" altLang="zh-CN"/>
          </a:p>
        </p:txBody>
      </p:sp>
    </p:spTree>
    <p:custDataLst>
      <p:tags r:id="rId3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/>
          <p:cNvGraphicFramePr/>
          <p:nvPr>
            <p:custDataLst>
              <p:tags r:id="rId1"/>
            </p:custDataLst>
          </p:nvPr>
        </p:nvGraphicFramePr>
        <p:xfrm>
          <a:off x="129540" y="2372360"/>
          <a:ext cx="998220" cy="120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220"/>
              </a:tblGrid>
              <a:tr h="603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front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rear</a:t>
                      </a:r>
                      <a:endParaRPr lang="en-US" altLang="zh-CN" b="1">
                        <a:solidFill>
                          <a:schemeClr val="l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/>
          <p:nvPr>
            <p:custDataLst>
              <p:tags r:id="rId2"/>
            </p:custDataLst>
          </p:nvPr>
        </p:nvGraphicFramePr>
        <p:xfrm>
          <a:off x="1489075" y="2676525"/>
          <a:ext cx="8533765" cy="59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200"/>
                <a:gridCol w="997200"/>
              </a:tblGrid>
              <a:tr h="597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data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next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30" name="文本框 29"/>
          <p:cNvSpPr txBox="1"/>
          <p:nvPr>
            <p:custDataLst>
              <p:tags r:id="rId3"/>
            </p:custDataLst>
          </p:nvPr>
        </p:nvSpPr>
        <p:spPr>
          <a:xfrm>
            <a:off x="129540" y="3874135"/>
            <a:ext cx="1196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队列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Q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4"/>
            </p:custDataLst>
          </p:nvPr>
        </p:nvSpPr>
        <p:spPr>
          <a:xfrm>
            <a:off x="930275" y="1432560"/>
            <a:ext cx="167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队空</a:t>
            </a:r>
            <a:endParaRPr lang="en-US" altLang="zh-CN" b="1"/>
          </a:p>
        </p:txBody>
      </p: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1884680" y="3874135"/>
            <a:ext cx="1196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头结点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p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34" name="曲线连接符 33"/>
          <p:cNvCxnSpPr>
            <a:stCxn id="28" idx="2"/>
            <a:endCxn id="38" idx="2"/>
          </p:cNvCxnSpPr>
          <p:nvPr>
            <p:custDataLst>
              <p:tags r:id="rId6"/>
            </p:custDataLst>
          </p:nvPr>
        </p:nvCxnSpPr>
        <p:spPr>
          <a:xfrm rot="5400000" flipH="1" flipV="1">
            <a:off x="5918835" y="-2016125"/>
            <a:ext cx="304800" cy="10885170"/>
          </a:xfrm>
          <a:prstGeom prst="curvedConnector3">
            <a:avLst>
              <a:gd name="adj1" fmla="val -78125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/>
          <p:nvPr>
            <p:custDataLst>
              <p:tags r:id="rId7"/>
            </p:custDataLst>
          </p:nvPr>
        </p:nvGraphicFramePr>
        <p:xfrm>
          <a:off x="3745865" y="2676525"/>
          <a:ext cx="8533765" cy="59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200"/>
                <a:gridCol w="997200"/>
              </a:tblGrid>
              <a:tr h="597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next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/>
          <p:nvPr>
            <p:custDataLst>
              <p:tags r:id="rId8"/>
            </p:custDataLst>
          </p:nvPr>
        </p:nvGraphicFramePr>
        <p:xfrm>
          <a:off x="6002655" y="2676525"/>
          <a:ext cx="8533765" cy="59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200"/>
                <a:gridCol w="997200"/>
              </a:tblGrid>
              <a:tr h="597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next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/>
          <p:nvPr>
            <p:custDataLst>
              <p:tags r:id="rId9"/>
            </p:custDataLst>
          </p:nvPr>
        </p:nvGraphicFramePr>
        <p:xfrm>
          <a:off x="8192135" y="2676525"/>
          <a:ext cx="8533765" cy="59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200"/>
                <a:gridCol w="997200"/>
              </a:tblGrid>
              <a:tr h="597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11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next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表格 37"/>
          <p:cNvGraphicFramePr/>
          <p:nvPr>
            <p:custDataLst>
              <p:tags r:id="rId10"/>
            </p:custDataLst>
          </p:nvPr>
        </p:nvGraphicFramePr>
        <p:xfrm>
          <a:off x="10516235" y="2676525"/>
          <a:ext cx="8533765" cy="59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50"/>
                <a:gridCol w="997450"/>
              </a:tblGrid>
              <a:tr h="597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19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next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>
            <p:custDataLst>
              <p:tags r:id="rId11"/>
            </p:custDataLst>
          </p:nvPr>
        </p:nvSpPr>
        <p:spPr>
          <a:xfrm>
            <a:off x="4145280" y="3874135"/>
            <a:ext cx="144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第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个结点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0" name="文本框 39"/>
          <p:cNvSpPr txBox="1"/>
          <p:nvPr>
            <p:custDataLst>
              <p:tags r:id="rId12"/>
            </p:custDataLst>
          </p:nvPr>
        </p:nvSpPr>
        <p:spPr>
          <a:xfrm>
            <a:off x="6355080" y="3874135"/>
            <a:ext cx="144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第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个结点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13"/>
            </p:custDataLst>
          </p:nvPr>
        </p:nvSpPr>
        <p:spPr>
          <a:xfrm>
            <a:off x="8465185" y="3874135"/>
            <a:ext cx="144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第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个结点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2" name="文本框 41"/>
          <p:cNvSpPr txBox="1"/>
          <p:nvPr>
            <p:custDataLst>
              <p:tags r:id="rId14"/>
            </p:custDataLst>
          </p:nvPr>
        </p:nvSpPr>
        <p:spPr>
          <a:xfrm>
            <a:off x="10597515" y="3874135"/>
            <a:ext cx="144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第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个结点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43" name="直接箭头连接符 42"/>
          <p:cNvCxnSpPr>
            <a:stCxn id="29" idx="3"/>
            <a:endCxn id="35" idx="1"/>
          </p:cNvCxnSpPr>
          <p:nvPr>
            <p:custDataLst>
              <p:tags r:id="rId15"/>
            </p:custDataLst>
          </p:nvPr>
        </p:nvCxnSpPr>
        <p:spPr>
          <a:xfrm>
            <a:off x="3483610" y="2975610"/>
            <a:ext cx="262255" cy="0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5" idx="3"/>
            <a:endCxn id="36" idx="1"/>
          </p:cNvCxnSpPr>
          <p:nvPr>
            <p:custDataLst>
              <p:tags r:id="rId16"/>
            </p:custDataLst>
          </p:nvPr>
        </p:nvCxnSpPr>
        <p:spPr>
          <a:xfrm>
            <a:off x="5740400" y="2975610"/>
            <a:ext cx="262255" cy="0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6" idx="3"/>
            <a:endCxn id="37" idx="1"/>
          </p:cNvCxnSpPr>
          <p:nvPr>
            <p:custDataLst>
              <p:tags r:id="rId17"/>
            </p:custDataLst>
          </p:nvPr>
        </p:nvCxnSpPr>
        <p:spPr>
          <a:xfrm>
            <a:off x="7997190" y="2975610"/>
            <a:ext cx="194945" cy="0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3"/>
            <a:endCxn id="38" idx="1"/>
          </p:cNvCxnSpPr>
          <p:nvPr>
            <p:custDataLst>
              <p:tags r:id="rId18"/>
            </p:custDataLst>
          </p:nvPr>
        </p:nvCxnSpPr>
        <p:spPr>
          <a:xfrm>
            <a:off x="10186670" y="2975610"/>
            <a:ext cx="329565" cy="0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>
            <a:stCxn id="38" idx="3"/>
            <a:endCxn id="29" idx="0"/>
          </p:cNvCxnSpPr>
          <p:nvPr>
            <p:custDataLst>
              <p:tags r:id="rId19"/>
            </p:custDataLst>
          </p:nvPr>
        </p:nvCxnSpPr>
        <p:spPr>
          <a:xfrm flipH="1" flipV="1">
            <a:off x="2486660" y="2676525"/>
            <a:ext cx="10024110" cy="299085"/>
          </a:xfrm>
          <a:prstGeom prst="curvedConnector4">
            <a:avLst>
              <a:gd name="adj1" fmla="val -2376"/>
              <a:gd name="adj2" fmla="val 179618"/>
            </a:avLst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28" idx="0"/>
            <a:endCxn id="38" idx="0"/>
          </p:cNvCxnSpPr>
          <p:nvPr/>
        </p:nvCxnSpPr>
        <p:spPr>
          <a:xfrm rot="16200000" flipH="1">
            <a:off x="5918835" y="-2918460"/>
            <a:ext cx="304165" cy="10885170"/>
          </a:xfrm>
          <a:prstGeom prst="curvedConnector3">
            <a:avLst>
              <a:gd name="adj1" fmla="val -78392"/>
            </a:avLst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483610" y="3382010"/>
            <a:ext cx="5488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此处灰色表示出队后的结点</a:t>
            </a:r>
            <a:r>
              <a:rPr lang="en-US" altLang="zh-CN"/>
              <a:t>(</a:t>
            </a:r>
            <a:r>
              <a:rPr lang="zh-CN" altLang="en-US"/>
              <a:t>后续作为空闲结点使用</a:t>
            </a:r>
            <a:r>
              <a:rPr lang="en-US" altLang="zh-CN"/>
              <a:t>)</a:t>
            </a:r>
            <a:endParaRPr lang="en-US" altLang="zh-CN"/>
          </a:p>
        </p:txBody>
      </p:sp>
    </p:spTree>
    <p:custDataLst>
      <p:tags r:id="rId2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40" y="953770"/>
          <a:ext cx="998220" cy="120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220"/>
              </a:tblGrid>
              <a:tr h="603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front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rear</a:t>
                      </a:r>
                      <a:endParaRPr lang="en-US" altLang="zh-CN" b="1">
                        <a:solidFill>
                          <a:schemeClr val="l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362075" y="1257935"/>
          <a:ext cx="8533765" cy="59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200"/>
                <a:gridCol w="997200"/>
              </a:tblGrid>
              <a:tr h="597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data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next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540" y="2455545"/>
            <a:ext cx="1196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队列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Q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3275" y="13970"/>
            <a:ext cx="1943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插入第一个元素</a:t>
            </a:r>
            <a:endParaRPr lang="zh-CN" altLang="en-US" b="1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757680" y="2455545"/>
            <a:ext cx="1196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头结点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p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1" name="曲线连接符 10"/>
          <p:cNvCxnSpPr>
            <a:stCxn id="4" idx="0"/>
            <a:endCxn id="5" idx="0"/>
          </p:cNvCxnSpPr>
          <p:nvPr/>
        </p:nvCxnSpPr>
        <p:spPr>
          <a:xfrm rot="16200000" flipH="1">
            <a:off x="1278573" y="176848"/>
            <a:ext cx="304165" cy="1858010"/>
          </a:xfrm>
          <a:prstGeom prst="curvedConnector3">
            <a:avLst>
              <a:gd name="adj1" fmla="val -78392"/>
            </a:avLst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4" idx="2"/>
            <a:endCxn id="2" idx="2"/>
          </p:cNvCxnSpPr>
          <p:nvPr/>
        </p:nvCxnSpPr>
        <p:spPr>
          <a:xfrm rot="5400000" flipH="1" flipV="1">
            <a:off x="2406650" y="-49530"/>
            <a:ext cx="304800" cy="4114800"/>
          </a:xfrm>
          <a:prstGeom prst="curvedConnector3">
            <a:avLst>
              <a:gd name="adj1" fmla="val -78125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3618865" y="1257935"/>
          <a:ext cx="8533765" cy="59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200"/>
                <a:gridCol w="997200"/>
              </a:tblGrid>
              <a:tr h="597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onsolas" panose="020B0609020204030204" charset="0"/>
                          <a:cs typeface="Consolas" panose="020B0609020204030204" charset="0"/>
                        </a:rPr>
                        <a:t>next</a:t>
                      </a:r>
                      <a:endParaRPr lang="en-US" altLang="zh-CN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4018280" y="2455545"/>
            <a:ext cx="144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第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个结点</a:t>
            </a:r>
            <a:endParaRPr lang="en-US" altLang="zh-CN" b="1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23" name="直接箭头连接符 22"/>
          <p:cNvCxnSpPr>
            <a:stCxn id="5" idx="3"/>
            <a:endCxn id="2" idx="1"/>
          </p:cNvCxnSpPr>
          <p:nvPr/>
        </p:nvCxnSpPr>
        <p:spPr>
          <a:xfrm>
            <a:off x="3356610" y="1557020"/>
            <a:ext cx="262255" cy="0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2" idx="3"/>
            <a:endCxn id="5" idx="2"/>
          </p:cNvCxnSpPr>
          <p:nvPr/>
        </p:nvCxnSpPr>
        <p:spPr>
          <a:xfrm flipH="1">
            <a:off x="2359660" y="1557020"/>
            <a:ext cx="3253740" cy="298450"/>
          </a:xfrm>
          <a:prstGeom prst="curvedConnector4">
            <a:avLst>
              <a:gd name="adj1" fmla="val -7319"/>
              <a:gd name="adj2" fmla="val 283829"/>
            </a:avLst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TABLE_ENDDRAG_ORIGIN_RECT" val="62*82"/>
  <p:tag name="TABLE_ENDDRAG_RECT" val="144*240*62*82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COMMONDATA" val="eyJoZGlkIjoiMGNiYmI5YWVjOTk5ZjZhOWZjNGUxNjlhNTAzYmI0NWQifQ==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TABLE_ENDDRAG_ORIGIN_RECT" val="62*82"/>
  <p:tag name="TABLE_ENDDRAG_RECT" val="144*240*62*82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TABLE_ENDDRAG_ORIGIN_RECT" val="62*82"/>
  <p:tag name="TABLE_ENDDRAG_RECT" val="144*240*62*82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TABLE_ENDDRAG_ORIGIN_RECT" val="62*82"/>
  <p:tag name="TABLE_ENDDRAG_RECT" val="144*240*62*82"/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TABLE_ENDDRAG_ORIGIN_RECT" val="62*82"/>
  <p:tag name="TABLE_ENDDRAG_RECT" val="144*240*62*82"/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WPS 演示</Application>
  <PresentationFormat>宽屏</PresentationFormat>
  <Paragraphs>155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楷体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187</cp:revision>
  <dcterms:created xsi:type="dcterms:W3CDTF">2019-06-19T02:08:00Z</dcterms:created>
  <dcterms:modified xsi:type="dcterms:W3CDTF">2023-07-28T07:40:45Z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BA87F27C0C8D438DA2618BDD83834AD5_11</vt:lpwstr>
  </property>
</Properties>
</file>