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63600" y="879475"/>
            <a:ext cx="6209665" cy="696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3600" y="1946275"/>
            <a:ext cx="6847284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179</cp:revision>
  <dcterms:created xsi:type="dcterms:W3CDTF">2019-06-19T02:08:00Z</dcterms:created>
  <dcterms:modified xsi:type="dcterms:W3CDTF">2023-09-03T08:45:25Z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5FD0081A0C8C4E078F349EADDF7717B9_11</vt:lpwstr>
  </property>
</Properties>
</file>