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9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14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57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 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A5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9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C6D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a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b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c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4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f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d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6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e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489240" cy="1645920"/>
        </p:xfrm>
        <a:graphic>
          <a:graphicData uri="http://schemas.openxmlformats.org/drawingml/2006/table">
            <a:tbl>
              <a:tblPr firstRow="1" band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199255" y="1254125"/>
            <a:ext cx="3268980" cy="1671320"/>
            <a:chOff x="6613" y="1975"/>
            <a:chExt cx="5148" cy="2632"/>
          </a:xfrm>
        </p:grpSpPr>
        <p:pic>
          <p:nvPicPr>
            <p:cNvPr id="4" name="图片 3" descr="graph"/>
            <p:cNvPicPr>
              <a:picLocks noChangeAspect="1"/>
            </p:cNvPicPr>
            <p:nvPr/>
          </p:nvPicPr>
          <p:blipFill>
            <a:blip r:embed="rId1"/>
            <a:srcRect l="24085" t="24804" r="16360" b="19492"/>
            <a:stretch>
              <a:fillRect/>
            </a:stretch>
          </p:blipFill>
          <p:spPr>
            <a:xfrm>
              <a:off x="8947" y="1975"/>
              <a:ext cx="2814" cy="26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13" y="2369"/>
            <a:ext cx="2146" cy="2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596900" imgH="622300" progId="Equation.KSEE3">
                    <p:embed/>
                  </p:oleObj>
                </mc:Choice>
                <mc:Fallback>
                  <p:oleObj name="" r:id="rId2" imgW="596900" imgH="622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13" y="2369"/>
                          <a:ext cx="2146" cy="2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489240" cy="164592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2425065" y="1841500"/>
            <a:ext cx="7340600" cy="3173730"/>
            <a:chOff x="3819" y="2900"/>
            <a:chExt cx="11560" cy="4998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819" y="2900"/>
              <a:ext cx="11561" cy="4999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6222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10158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14342" y="3299"/>
              <a:ext cx="652" cy="326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5"/>
              </p:custDataLst>
            </p:nvPr>
          </p:nvCxnSpPr>
          <p:spPr>
            <a:xfrm>
              <a:off x="6222" y="5849"/>
              <a:ext cx="707" cy="290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6"/>
              </p:custDataLst>
            </p:nvPr>
          </p:nvCxnSpPr>
          <p:spPr>
            <a:xfrm>
              <a:off x="10158" y="5849"/>
              <a:ext cx="670" cy="317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9982" y="3455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8"/>
              </p:custDataLst>
            </p:nvPr>
          </p:nvCxnSpPr>
          <p:spPr>
            <a:xfrm>
              <a:off x="14190" y="3455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9"/>
              </p:custDataLst>
            </p:nvPr>
          </p:nvCxnSpPr>
          <p:spPr>
            <a:xfrm>
              <a:off x="6093" y="5951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0"/>
              </p:custDataLst>
            </p:nvPr>
          </p:nvCxnSpPr>
          <p:spPr>
            <a:xfrm>
              <a:off x="9982" y="5951"/>
              <a:ext cx="17" cy="659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1"/>
              </p:custDataLst>
            </p:nvPr>
          </p:nvCxnSpPr>
          <p:spPr>
            <a:xfrm>
              <a:off x="12526" y="3354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2"/>
              </p:custDataLst>
            </p:nvPr>
          </p:nvCxnSpPr>
          <p:spPr>
            <a:xfrm>
              <a:off x="4453" y="5895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3"/>
              </p:custDataLst>
            </p:nvPr>
          </p:nvCxnSpPr>
          <p:spPr>
            <a:xfrm>
              <a:off x="8351" y="5895"/>
              <a:ext cx="662" cy="271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4"/>
              </p:custDataLst>
            </p:nvPr>
          </p:nvCxnSpPr>
          <p:spPr>
            <a:xfrm flipV="1">
              <a:off x="4497" y="6451"/>
              <a:ext cx="625" cy="272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5"/>
              </p:custDataLst>
            </p:nvPr>
          </p:nvCxnSpPr>
          <p:spPr>
            <a:xfrm flipV="1">
              <a:off x="8388" y="6451"/>
              <a:ext cx="625" cy="272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6"/>
              </p:custDataLst>
            </p:nvPr>
          </p:nvCxnSpPr>
          <p:spPr>
            <a:xfrm flipV="1">
              <a:off x="9320" y="5826"/>
              <a:ext cx="516" cy="354"/>
            </a:xfrm>
            <a:prstGeom prst="line">
              <a:avLst/>
            </a:prstGeom>
            <a:ln w="4445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766425" cy="1483360"/>
        </p:xfrm>
        <a:graphic>
          <a:graphicData uri="http://schemas.openxmlformats.org/drawingml/2006/table">
            <a:tbl>
              <a:tblPr firstRow="1" lastRow="1"/>
              <a:tblGrid>
                <a:gridCol w="1584000"/>
                <a:gridCol w="918258"/>
                <a:gridCol w="918258"/>
                <a:gridCol w="918257"/>
                <a:gridCol w="918258"/>
                <a:gridCol w="918258"/>
                <a:gridCol w="918256"/>
                <a:gridCol w="918258"/>
                <a:gridCol w="918258"/>
                <a:gridCol w="918257"/>
                <a:gridCol w="918258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34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C3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C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i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7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j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B050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时间余量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altLang="zh-CN" b="1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4c1010b8-0dd6-40c6-a862-ebc1c77f705a}"/>
  <p:tag name="TABLE_EMPHASIZE_COLOR" val="16736824"/>
  <p:tag name="TABLE_SKINIDX" val="3"/>
  <p:tag name="TABLE_COLORIDX" val="3"/>
  <p:tag name="TABLE_COLOR_RGB" val="0x000000*0xFFFFFF*0x212121*0xFFFFFF*0xFF6238*0xFFD147*0xFFB57D*0xFF7A51*0xFFD791*0xFF8C6D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66.xml><?xml version="1.0" encoding="utf-8"?>
<p:tagLst xmlns:p="http://schemas.openxmlformats.org/presentationml/2006/main">
  <p:tag name="KSO_WM_UNIT_TABLE_BEAUTIFY" val="smartTable{51937603-e5a5-4bab-bf1c-5778d793e235}"/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TABLE_ENDDRAG_ORIGIN_RECT" val="788*96"/>
  <p:tag name="TABLE_ENDDRAG_RECT" val="27*173*788*9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TABLE_BEAUTIFY" val="smartTable{91beacb2-6381-4f54-af3a-81def693d1cd}"/>
  <p:tag name="TABLE_EMPHASIZE_COLOR" val="15158332"/>
  <p:tag name="TABLE_SKINIDX" val="3"/>
  <p:tag name="TABLE_COLORIDX" val="10"/>
  <p:tag name="TABLE_COLOR_RGB" val="0x000000*0xFFFFFF*0x212121*0xFFFFFF*0xe74c3c*0xf89406*0xf7b619*0xc0ca33*0x7cb342*0x00968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72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ABLE_BEAUTIFY" val="smartTable{91beacb2-6381-4f54-af3a-81def693d1cd}"/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93.xml><?xml version="1.0" encoding="utf-8"?>
<p:tagLst xmlns:p="http://schemas.openxmlformats.org/presentationml/2006/main">
  <p:tag name="KSO_WM_UNIT_TABLE_BEAUTIFY" val="smartTable{51937603-e5a5-4bab-bf1c-5778d793e235}"/>
  <p:tag name="TABLE_SKINIDX" val="3"/>
  <p:tag name="TABLE_COLORIDX" val="2"/>
  <p:tag name="TABLE_COLOR_RGB" val="0x000000*0xFFFFFF*0x212121*0xFFFFFF*0x03A9F5*0x00BCD5*0x009788*0x4CB050*0x8CC34B*0xCDDC39"/>
  <p:tag name="TABLE_ENDDRAG_ORIGIN_RECT" val="788*96"/>
  <p:tag name="TABLE_ENDDRAG_RECT" val="27*173*788*96"/>
  <p:tag name="TABLE_EMPHASIZE_COLOR" val="240117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COMMONDATA" val="eyJoZGlkIjoiMGNiYmI5YWVjOTk5ZjZhOWZjNGUxNjlhNTAzYmI0NWQ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演示</Application>
  <PresentationFormat>宽屏</PresentationFormat>
  <Paragraphs>630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廖银</dc:creator>
  <cp:lastModifiedBy>SDTBU_LY</cp:lastModifiedBy>
  <cp:revision>164</cp:revision>
  <dcterms:created xsi:type="dcterms:W3CDTF">2019-06-19T02:08:00Z</dcterms:created>
  <dcterms:modified xsi:type="dcterms:W3CDTF">2023-10-25T09:25:54Z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FA15F391DF7B4A428AA1795A795DFFE4_11</vt:lpwstr>
  </property>
</Properties>
</file>