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image" Target="../media/image19.png"/><Relationship Id="rId5" Type="http://schemas.openxmlformats.org/officeDocument/2006/relationships/tags" Target="../tags/tag67.xml"/><Relationship Id="rId4" Type="http://schemas.openxmlformats.org/officeDocument/2006/relationships/image" Target="../media/image18.png"/><Relationship Id="rId3" Type="http://schemas.openxmlformats.org/officeDocument/2006/relationships/tags" Target="../tags/tag6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33805" y="648970"/>
            <a:ext cx="9694545" cy="1844040"/>
            <a:chOff x="1943" y="1022"/>
            <a:chExt cx="15267" cy="2904"/>
          </a:xfrm>
        </p:grpSpPr>
        <p:pic>
          <p:nvPicPr>
            <p:cNvPr id="5" name="图片 4" descr="graph"/>
            <p:cNvPicPr>
              <a:picLocks noChangeAspect="1"/>
            </p:cNvPicPr>
            <p:nvPr/>
          </p:nvPicPr>
          <p:blipFill>
            <a:blip r:embed="rId1"/>
            <a:srcRect l="31621" t="53517" r="33786" b="19873"/>
            <a:stretch>
              <a:fillRect/>
            </a:stretch>
          </p:blipFill>
          <p:spPr>
            <a:xfrm>
              <a:off x="1943" y="1022"/>
              <a:ext cx="2444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1)"/>
            <p:cNvPicPr>
              <a:picLocks noChangeAspect="1"/>
            </p:cNvPicPr>
            <p:nvPr/>
          </p:nvPicPr>
          <p:blipFill>
            <a:blip r:embed="rId2"/>
            <a:srcRect l="23652" t="31338" r="42052" b="27558"/>
            <a:stretch>
              <a:fillRect/>
            </a:stretch>
          </p:blipFill>
          <p:spPr>
            <a:xfrm>
              <a:off x="5390" y="1022"/>
              <a:ext cx="2423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图片 6" descr="graph (2)"/>
            <p:cNvPicPr>
              <a:picLocks noChangeAspect="1"/>
            </p:cNvPicPr>
            <p:nvPr/>
          </p:nvPicPr>
          <p:blipFill>
            <a:blip r:embed="rId3"/>
            <a:srcRect l="36348" t="31054" r="37325" b="28139"/>
            <a:stretch>
              <a:fillRect/>
            </a:stretch>
          </p:blipFill>
          <p:spPr>
            <a:xfrm>
              <a:off x="8543" y="1022"/>
              <a:ext cx="1860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图片 7" descr="graph (3)"/>
            <p:cNvPicPr>
              <a:picLocks noChangeAspect="1"/>
            </p:cNvPicPr>
            <p:nvPr/>
          </p:nvPicPr>
          <p:blipFill>
            <a:blip r:embed="rId4"/>
            <a:srcRect l="44544" t="31366" r="23171" b="28181"/>
            <a:stretch>
              <a:fillRect/>
            </a:stretch>
          </p:blipFill>
          <p:spPr>
            <a:xfrm>
              <a:off x="11133" y="1022"/>
              <a:ext cx="2281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/>
          </p:nvPicPr>
          <p:blipFill>
            <a:blip r:embed="rId5"/>
            <a:srcRect l="45492" t="31069" r="6695" b="29894"/>
            <a:stretch>
              <a:fillRect/>
            </a:stretch>
          </p:blipFill>
          <p:spPr>
            <a:xfrm>
              <a:off x="13832" y="1022"/>
              <a:ext cx="3378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406525" y="835025"/>
            <a:ext cx="7695565" cy="2534920"/>
            <a:chOff x="2215" y="1315"/>
            <a:chExt cx="12119" cy="3992"/>
          </a:xfrm>
        </p:grpSpPr>
        <p:pic>
          <p:nvPicPr>
            <p:cNvPr id="5" name="图片 4" descr="graph"/>
            <p:cNvPicPr>
              <a:picLocks noChangeAspect="1"/>
            </p:cNvPicPr>
            <p:nvPr/>
          </p:nvPicPr>
          <p:blipFill>
            <a:blip r:embed="rId1"/>
            <a:srcRect l="30446" t="39321" r="31423" b="38500"/>
            <a:stretch>
              <a:fillRect/>
            </a:stretch>
          </p:blipFill>
          <p:spPr>
            <a:xfrm>
              <a:off x="2215" y="1315"/>
              <a:ext cx="2694" cy="156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1)"/>
            <p:cNvPicPr>
              <a:picLocks noChangeAspect="1"/>
            </p:cNvPicPr>
            <p:nvPr/>
          </p:nvPicPr>
          <p:blipFill>
            <a:blip r:embed="rId2"/>
            <a:srcRect l="21076" t="13970" r="15640" b="14480"/>
            <a:stretch>
              <a:fillRect/>
            </a:stretch>
          </p:blipFill>
          <p:spPr>
            <a:xfrm>
              <a:off x="5473" y="1315"/>
              <a:ext cx="3532" cy="3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图片 6" descr="graph (2)"/>
            <p:cNvPicPr>
              <a:picLocks noChangeAspect="1"/>
            </p:cNvPicPr>
            <p:nvPr/>
          </p:nvPicPr>
          <p:blipFill>
            <a:blip r:embed="rId3"/>
            <a:srcRect l="20679" t="11536" r="5096" b="21939"/>
            <a:stretch>
              <a:fillRect/>
            </a:stretch>
          </p:blipFill>
          <p:spPr>
            <a:xfrm>
              <a:off x="9880" y="1315"/>
              <a:ext cx="4455" cy="3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008380" y="344170"/>
            <a:ext cx="10250805" cy="2547620"/>
            <a:chOff x="1588" y="542"/>
            <a:chExt cx="16143" cy="4012"/>
          </a:xfrm>
        </p:grpSpPr>
        <p:pic>
          <p:nvPicPr>
            <p:cNvPr id="4" name="图片 3" descr="graph (3)"/>
            <p:cNvPicPr>
              <a:picLocks noChangeAspect="1"/>
            </p:cNvPicPr>
            <p:nvPr/>
          </p:nvPicPr>
          <p:blipFill>
            <a:blip r:embed="rId1"/>
            <a:srcRect l="21585" t="51720" r="21359" b="14862"/>
            <a:stretch>
              <a:fillRect/>
            </a:stretch>
          </p:blipFill>
          <p:spPr>
            <a:xfrm>
              <a:off x="1588" y="542"/>
              <a:ext cx="4031" cy="23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 descr="graph (4)"/>
            <p:cNvPicPr>
              <a:picLocks noChangeAspect="1"/>
            </p:cNvPicPr>
            <p:nvPr/>
          </p:nvPicPr>
          <p:blipFill>
            <a:blip r:embed="rId2"/>
            <a:srcRect l="11819" t="17155" r="25209" b="46469"/>
            <a:stretch>
              <a:fillRect/>
            </a:stretch>
          </p:blipFill>
          <p:spPr>
            <a:xfrm>
              <a:off x="6309" y="542"/>
              <a:ext cx="4736" cy="27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5)"/>
            <p:cNvPicPr>
              <a:picLocks noChangeAspect="1"/>
            </p:cNvPicPr>
            <p:nvPr/>
          </p:nvPicPr>
          <p:blipFill>
            <a:blip r:embed="rId3"/>
            <a:srcRect l="8252" t="5336" r="6879" b="27544"/>
            <a:stretch>
              <a:fillRect/>
            </a:stretch>
          </p:blipFill>
          <p:spPr>
            <a:xfrm>
              <a:off x="11735" y="542"/>
              <a:ext cx="5996" cy="40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95350" y="490220"/>
            <a:ext cx="9377045" cy="2595880"/>
            <a:chOff x="1410" y="772"/>
            <a:chExt cx="14767" cy="4088"/>
          </a:xfrm>
        </p:grpSpPr>
        <p:pic>
          <p:nvPicPr>
            <p:cNvPr id="4" name="图片 3" descr="graph (6)"/>
            <p:cNvPicPr>
              <a:picLocks noChangeAspect="1"/>
            </p:cNvPicPr>
            <p:nvPr/>
          </p:nvPicPr>
          <p:blipFill>
            <a:blip r:embed="rId1"/>
            <a:srcRect l="21741" t="56447" r="21486" b="14282"/>
            <a:stretch>
              <a:fillRect/>
            </a:stretch>
          </p:blipFill>
          <p:spPr>
            <a:xfrm>
              <a:off x="1410" y="772"/>
              <a:ext cx="4011" cy="20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 descr="graph (7)"/>
            <p:cNvPicPr>
              <a:picLocks noChangeAspect="1"/>
            </p:cNvPicPr>
            <p:nvPr/>
          </p:nvPicPr>
          <p:blipFill>
            <a:blip r:embed="rId2"/>
            <a:srcRect l="13291" t="16667" r="16929" b="29038"/>
            <a:stretch>
              <a:fillRect/>
            </a:stretch>
          </p:blipFill>
          <p:spPr>
            <a:xfrm>
              <a:off x="6006" y="772"/>
              <a:ext cx="4700" cy="36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8)"/>
            <p:cNvPicPr>
              <a:picLocks noChangeAspect="1"/>
            </p:cNvPicPr>
            <p:nvPr/>
          </p:nvPicPr>
          <p:blipFill>
            <a:blip r:embed="rId3"/>
            <a:srcRect l="18259" t="14084" r="18089" b="28054"/>
            <a:stretch>
              <a:fillRect/>
            </a:stretch>
          </p:blipFill>
          <p:spPr>
            <a:xfrm>
              <a:off x="11681" y="772"/>
              <a:ext cx="4497" cy="40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9)"/>
          <p:cNvPicPr>
            <a:picLocks noChangeAspect="1"/>
          </p:cNvPicPr>
          <p:nvPr/>
        </p:nvPicPr>
        <p:blipFill>
          <a:blip r:embed="rId1"/>
          <a:srcRect l="18061" t="10517" r="22222" b="21472"/>
          <a:stretch>
            <a:fillRect/>
          </a:stretch>
        </p:blipFill>
        <p:spPr>
          <a:xfrm>
            <a:off x="4662805" y="1657350"/>
            <a:ext cx="2679065" cy="3051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775970" y="542925"/>
            <a:ext cx="9549765" cy="2736215"/>
            <a:chOff x="1222" y="855"/>
            <a:chExt cx="15039" cy="4309"/>
          </a:xfrm>
        </p:grpSpPr>
        <p:pic>
          <p:nvPicPr>
            <p:cNvPr id="2" name="图片 1" descr="graph (10)"/>
            <p:cNvPicPr>
              <a:picLocks noChangeAspect="1"/>
            </p:cNvPicPr>
            <p:nvPr/>
          </p:nvPicPr>
          <p:blipFill>
            <a:blip r:embed="rId1"/>
            <a:srcRect l="23057" t="8563" r="30219" b="43822"/>
            <a:stretch>
              <a:fillRect/>
            </a:stretch>
          </p:blipFill>
          <p:spPr>
            <a:xfrm>
              <a:off x="1222" y="855"/>
              <a:ext cx="3301" cy="33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1347" y="4219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A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4" name="图片 3" descr="graph (11)"/>
            <p:cNvPicPr>
              <a:picLocks noChangeAspect="1"/>
            </p:cNvPicPr>
            <p:nvPr/>
          </p:nvPicPr>
          <p:blipFill>
            <a:blip r:embed="rId2"/>
            <a:srcRect l="23355" t="5025" r="27573" b="40679"/>
            <a:stretch>
              <a:fillRect/>
            </a:stretch>
          </p:blipFill>
          <p:spPr>
            <a:xfrm>
              <a:off x="5150" y="855"/>
              <a:ext cx="3467" cy="336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5441" y="4219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B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6" name="图片 5" descr="graph (12)"/>
            <p:cNvPicPr>
              <a:picLocks noChangeAspect="1"/>
            </p:cNvPicPr>
            <p:nvPr/>
          </p:nvPicPr>
          <p:blipFill>
            <a:blip r:embed="rId4"/>
            <a:srcRect l="35173" t="23057" r="31408" b="33178"/>
            <a:stretch>
              <a:fillRect/>
            </a:stretch>
          </p:blipFill>
          <p:spPr>
            <a:xfrm>
              <a:off x="9556" y="855"/>
              <a:ext cx="2589" cy="33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9263" y="4246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C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8" name="图片 7" descr="graph (13)"/>
            <p:cNvPicPr>
              <a:picLocks noChangeAspect="1"/>
            </p:cNvPicPr>
            <p:nvPr/>
          </p:nvPicPr>
          <p:blipFill>
            <a:blip r:embed="rId6"/>
            <a:srcRect l="22647" t="16504" r="34112" b="39377"/>
            <a:stretch>
              <a:fillRect/>
            </a:stretch>
          </p:blipFill>
          <p:spPr>
            <a:xfrm>
              <a:off x="13084" y="855"/>
              <a:ext cx="3055" cy="33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13085" y="4246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D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GNiYmI5YWVjOTk5ZjZhOWZjNGUxNjlhNTAzYmI0N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186</cp:revision>
  <dcterms:created xsi:type="dcterms:W3CDTF">2019-06-19T02:08:00Z</dcterms:created>
  <dcterms:modified xsi:type="dcterms:W3CDTF">2023-08-13T10:25:00Z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5A3DAC64111643D69CD9D340FBF4C909_11</vt:lpwstr>
  </property>
</Properties>
</file>