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0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1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0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9" Type="http://schemas.openxmlformats.org/officeDocument/2006/relationships/tags" Target="../tags/tag146.xml"/><Relationship Id="rId48" Type="http://schemas.openxmlformats.org/officeDocument/2006/relationships/tags" Target="../tags/tag145.xml"/><Relationship Id="rId47" Type="http://schemas.openxmlformats.org/officeDocument/2006/relationships/tags" Target="../tags/tag144.xml"/><Relationship Id="rId46" Type="http://schemas.openxmlformats.org/officeDocument/2006/relationships/tags" Target="../tags/tag143.xml"/><Relationship Id="rId45" Type="http://schemas.openxmlformats.org/officeDocument/2006/relationships/tags" Target="../tags/tag142.xml"/><Relationship Id="rId44" Type="http://schemas.openxmlformats.org/officeDocument/2006/relationships/tags" Target="../tags/tag141.xml"/><Relationship Id="rId43" Type="http://schemas.openxmlformats.org/officeDocument/2006/relationships/tags" Target="../tags/tag140.xml"/><Relationship Id="rId42" Type="http://schemas.openxmlformats.org/officeDocument/2006/relationships/tags" Target="../tags/tag139.xml"/><Relationship Id="rId41" Type="http://schemas.openxmlformats.org/officeDocument/2006/relationships/tags" Target="../tags/tag138.xml"/><Relationship Id="rId40" Type="http://schemas.openxmlformats.org/officeDocument/2006/relationships/tags" Target="../tags/tag137.xml"/><Relationship Id="rId4" Type="http://schemas.openxmlformats.org/officeDocument/2006/relationships/tags" Target="../tags/tag101.xml"/><Relationship Id="rId39" Type="http://schemas.openxmlformats.org/officeDocument/2006/relationships/tags" Target="../tags/tag136.xml"/><Relationship Id="rId38" Type="http://schemas.openxmlformats.org/officeDocument/2006/relationships/tags" Target="../tags/tag135.xml"/><Relationship Id="rId37" Type="http://schemas.openxmlformats.org/officeDocument/2006/relationships/tags" Target="../tags/tag134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tags" Target="../tags/tag100.xml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image" Target="../media/image7.png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200.xml"/><Relationship Id="rId54" Type="http://schemas.openxmlformats.org/officeDocument/2006/relationships/tags" Target="../tags/tag199.xml"/><Relationship Id="rId53" Type="http://schemas.openxmlformats.org/officeDocument/2006/relationships/tags" Target="../tags/tag198.xml"/><Relationship Id="rId52" Type="http://schemas.openxmlformats.org/officeDocument/2006/relationships/tags" Target="../tags/tag197.xml"/><Relationship Id="rId51" Type="http://schemas.openxmlformats.org/officeDocument/2006/relationships/tags" Target="../tags/tag196.xml"/><Relationship Id="rId50" Type="http://schemas.openxmlformats.org/officeDocument/2006/relationships/tags" Target="../tags/tag195.xml"/><Relationship Id="rId5" Type="http://schemas.openxmlformats.org/officeDocument/2006/relationships/tags" Target="../tags/tag150.xml"/><Relationship Id="rId49" Type="http://schemas.openxmlformats.org/officeDocument/2006/relationships/tags" Target="../tags/tag194.xml"/><Relationship Id="rId48" Type="http://schemas.openxmlformats.org/officeDocument/2006/relationships/tags" Target="../tags/tag193.xml"/><Relationship Id="rId47" Type="http://schemas.openxmlformats.org/officeDocument/2006/relationships/tags" Target="../tags/tag192.xml"/><Relationship Id="rId46" Type="http://schemas.openxmlformats.org/officeDocument/2006/relationships/tags" Target="../tags/tag191.xml"/><Relationship Id="rId45" Type="http://schemas.openxmlformats.org/officeDocument/2006/relationships/tags" Target="../tags/tag190.xml"/><Relationship Id="rId44" Type="http://schemas.openxmlformats.org/officeDocument/2006/relationships/tags" Target="../tags/tag189.xml"/><Relationship Id="rId43" Type="http://schemas.openxmlformats.org/officeDocument/2006/relationships/tags" Target="../tags/tag188.xml"/><Relationship Id="rId42" Type="http://schemas.openxmlformats.org/officeDocument/2006/relationships/tags" Target="../tags/tag187.xml"/><Relationship Id="rId41" Type="http://schemas.openxmlformats.org/officeDocument/2006/relationships/tags" Target="../tags/tag186.xml"/><Relationship Id="rId40" Type="http://schemas.openxmlformats.org/officeDocument/2006/relationships/tags" Target="../tags/tag185.xml"/><Relationship Id="rId4" Type="http://schemas.openxmlformats.org/officeDocument/2006/relationships/tags" Target="../tags/tag149.xml"/><Relationship Id="rId39" Type="http://schemas.openxmlformats.org/officeDocument/2006/relationships/tags" Target="../tags/tag184.xml"/><Relationship Id="rId38" Type="http://schemas.openxmlformats.org/officeDocument/2006/relationships/tags" Target="../tags/tag183.xml"/><Relationship Id="rId37" Type="http://schemas.openxmlformats.org/officeDocument/2006/relationships/tags" Target="../tags/tag182.xml"/><Relationship Id="rId36" Type="http://schemas.openxmlformats.org/officeDocument/2006/relationships/tags" Target="../tags/tag181.xml"/><Relationship Id="rId35" Type="http://schemas.openxmlformats.org/officeDocument/2006/relationships/tags" Target="../tags/tag180.xml"/><Relationship Id="rId34" Type="http://schemas.openxmlformats.org/officeDocument/2006/relationships/tags" Target="../tags/tag179.xml"/><Relationship Id="rId33" Type="http://schemas.openxmlformats.org/officeDocument/2006/relationships/tags" Target="../tags/tag178.xml"/><Relationship Id="rId32" Type="http://schemas.openxmlformats.org/officeDocument/2006/relationships/tags" Target="../tags/tag177.xml"/><Relationship Id="rId31" Type="http://schemas.openxmlformats.org/officeDocument/2006/relationships/tags" Target="../tags/tag176.xml"/><Relationship Id="rId30" Type="http://schemas.openxmlformats.org/officeDocument/2006/relationships/tags" Target="../tags/tag175.xml"/><Relationship Id="rId3" Type="http://schemas.openxmlformats.org/officeDocument/2006/relationships/tags" Target="../tags/tag148.xml"/><Relationship Id="rId29" Type="http://schemas.openxmlformats.org/officeDocument/2006/relationships/tags" Target="../tags/tag174.xml"/><Relationship Id="rId28" Type="http://schemas.openxmlformats.org/officeDocument/2006/relationships/tags" Target="../tags/tag173.xml"/><Relationship Id="rId27" Type="http://schemas.openxmlformats.org/officeDocument/2006/relationships/tags" Target="../tags/tag172.xml"/><Relationship Id="rId26" Type="http://schemas.openxmlformats.org/officeDocument/2006/relationships/tags" Target="../tags/tag171.xml"/><Relationship Id="rId25" Type="http://schemas.openxmlformats.org/officeDocument/2006/relationships/tags" Target="../tags/tag170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tags" Target="../tags/tag167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image" Target="../media/image7.png"/><Relationship Id="rId19" Type="http://schemas.openxmlformats.org/officeDocument/2006/relationships/tags" Target="../tags/tag164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5.png"/><Relationship Id="rId3" Type="http://schemas.openxmlformats.org/officeDocument/2006/relationships/tags" Target="../tags/tag96.xml"/><Relationship Id="rId2" Type="http://schemas.openxmlformats.org/officeDocument/2006/relationships/image" Target="../media/image4.png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 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5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9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C6D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a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b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c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f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d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e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670" y="1127125"/>
          <a:ext cx="3126105" cy="244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422400" progId="Equation.KSEE3">
                  <p:embed/>
                </p:oleObj>
              </mc:Choice>
              <mc:Fallback>
                <p:oleObj name="" r:id="rId1" imgW="1816100" imgH="142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670" y="1127125"/>
                        <a:ext cx="3126105" cy="244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2645410" y="1591310"/>
            <a:ext cx="6901180" cy="3674110"/>
            <a:chOff x="4166" y="2506"/>
            <a:chExt cx="10868" cy="5786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166" y="2506"/>
              <a:ext cx="10868" cy="5787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5721" y="2952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9348" y="3020"/>
              <a:ext cx="186" cy="5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3108" y="3020"/>
              <a:ext cx="220" cy="55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5721" y="5978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9348" y="5978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13108" y="5978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flipH="1">
              <a:off x="11848" y="2799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flipH="1">
              <a:off x="8066" y="2839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flipH="1">
              <a:off x="4426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flipH="1">
              <a:off x="8066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flipH="1">
              <a:off x="11848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721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5555" y="25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>
              <a:off x="11644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15"/>
              </p:custDataLst>
            </p:nvPr>
          </p:nvSpPr>
          <p:spPr>
            <a:xfrm>
              <a:off x="9182" y="2653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>
              <a:off x="7904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13108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9348" y="358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19"/>
              </p:custDataLst>
            </p:nvPr>
          </p:nvSpPr>
          <p:spPr>
            <a:xfrm>
              <a:off x="12912" y="2653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20"/>
              </p:custDataLst>
            </p:nvPr>
          </p:nvSpPr>
          <p:spPr>
            <a:xfrm>
              <a:off x="5721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21"/>
              </p:custDataLst>
            </p:nvPr>
          </p:nvSpPr>
          <p:spPr>
            <a:xfrm>
              <a:off x="5518" y="5611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22"/>
              </p:custDataLst>
            </p:nvPr>
          </p:nvSpPr>
          <p:spPr>
            <a:xfrm>
              <a:off x="425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23"/>
              </p:custDataLst>
            </p:nvPr>
          </p:nvSpPr>
          <p:spPr>
            <a:xfrm>
              <a:off x="7854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>
              <p:custDataLst>
                <p:tags r:id="rId24"/>
              </p:custDataLst>
            </p:nvPr>
          </p:nvSpPr>
          <p:spPr>
            <a:xfrm>
              <a:off x="934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25"/>
              </p:custDataLst>
            </p:nvPr>
          </p:nvSpPr>
          <p:spPr>
            <a:xfrm>
              <a:off x="9182" y="5611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6"/>
              </p:custDataLst>
            </p:nvPr>
          </p:nvSpPr>
          <p:spPr>
            <a:xfrm>
              <a:off x="1310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7"/>
              </p:custDataLst>
            </p:nvPr>
          </p:nvSpPr>
          <p:spPr>
            <a:xfrm>
              <a:off x="12917" y="5611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8"/>
              </p:custDataLst>
            </p:nvPr>
          </p:nvSpPr>
          <p:spPr>
            <a:xfrm>
              <a:off x="11644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>
              <p:custDataLst>
                <p:tags r:id="rId29"/>
              </p:custDataLst>
            </p:nvPr>
          </p:nvCxnSpPr>
          <p:spPr>
            <a:xfrm>
              <a:off x="13328" y="3944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0"/>
              </p:custDataLst>
            </p:nvPr>
          </p:nvCxnSpPr>
          <p:spPr>
            <a:xfrm>
              <a:off x="5921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1"/>
              </p:custDataLst>
            </p:nvPr>
          </p:nvCxnSpPr>
          <p:spPr>
            <a:xfrm>
              <a:off x="9548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2"/>
              </p:custDataLst>
            </p:nvPr>
          </p:nvCxnSpPr>
          <p:spPr>
            <a:xfrm>
              <a:off x="13283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>
              <p:custDataLst>
                <p:tags r:id="rId33"/>
              </p:custDataLst>
            </p:nvPr>
          </p:nvSpPr>
          <p:spPr>
            <a:xfrm>
              <a:off x="13830" y="4244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>
              <p:custDataLst>
                <p:tags r:id="rId34"/>
              </p:custDataLst>
            </p:nvPr>
          </p:nvSpPr>
          <p:spPr>
            <a:xfrm>
              <a:off x="13785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>
              <p:custDataLst>
                <p:tags r:id="rId35"/>
              </p:custDataLst>
            </p:nvPr>
          </p:nvSpPr>
          <p:spPr>
            <a:xfrm>
              <a:off x="10050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>
              <p:custDataLst>
                <p:tags r:id="rId36"/>
              </p:custDataLst>
            </p:nvPr>
          </p:nvSpPr>
          <p:spPr>
            <a:xfrm>
              <a:off x="6423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>
              <p:custDataLst>
                <p:tags r:id="rId37"/>
              </p:custDataLst>
            </p:nvPr>
          </p:nvCxnSpPr>
          <p:spPr>
            <a:xfrm flipH="1">
              <a:off x="5231" y="6982"/>
              <a:ext cx="693" cy="47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7" idx="6"/>
            </p:cNvCxnSpPr>
            <p:nvPr>
              <p:custDataLst>
                <p:tags r:id="rId38"/>
              </p:custDataLst>
            </p:nvPr>
          </p:nvCxnSpPr>
          <p:spPr>
            <a:xfrm flipH="1">
              <a:off x="8909" y="6943"/>
              <a:ext cx="639" cy="5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9"/>
              </p:custDataLst>
            </p:nvPr>
          </p:nvCxnSpPr>
          <p:spPr>
            <a:xfrm flipH="1">
              <a:off x="12635" y="6943"/>
              <a:ext cx="693" cy="47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>
              <p:custDataLst>
                <p:tags r:id="rId40"/>
              </p:custDataLst>
            </p:nvPr>
          </p:nvSpPr>
          <p:spPr>
            <a:xfrm>
              <a:off x="4865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>
              <p:custDataLst>
                <p:tags r:id="rId41"/>
              </p:custDataLst>
            </p:nvPr>
          </p:nvSpPr>
          <p:spPr>
            <a:xfrm>
              <a:off x="8543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>
              <p:custDataLst>
                <p:tags r:id="rId42"/>
              </p:custDataLst>
            </p:nvPr>
          </p:nvSpPr>
          <p:spPr>
            <a:xfrm>
              <a:off x="12269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>
              <p:custDataLst>
                <p:tags r:id="rId43"/>
              </p:custDataLst>
            </p:nvPr>
          </p:nvCxnSpPr>
          <p:spPr>
            <a:xfrm>
              <a:off x="8680" y="7626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4"/>
              </p:custDataLst>
            </p:nvPr>
          </p:nvCxnSpPr>
          <p:spPr>
            <a:xfrm>
              <a:off x="12400" y="7626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>
              <p:custDataLst>
                <p:tags r:id="rId45"/>
              </p:custDataLst>
            </p:nvPr>
          </p:nvSpPr>
          <p:spPr>
            <a:xfrm>
              <a:off x="9348" y="782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46"/>
              </p:custDataLst>
            </p:nvPr>
          </p:nvSpPr>
          <p:spPr>
            <a:xfrm>
              <a:off x="13108" y="782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>
              <p:custDataLst>
                <p:tags r:id="rId47"/>
              </p:custDataLst>
            </p:nvPr>
          </p:nvCxnSpPr>
          <p:spPr>
            <a:xfrm flipH="1">
              <a:off x="14196" y="6904"/>
              <a:ext cx="477" cy="5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>
              <p:custDataLst>
                <p:tags r:id="rId48"/>
              </p:custDataLst>
            </p:nvPr>
          </p:nvSpPr>
          <p:spPr>
            <a:xfrm>
              <a:off x="1455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" name="组合 75"/>
          <p:cNvGrpSpPr/>
          <p:nvPr/>
        </p:nvGrpSpPr>
        <p:grpSpPr>
          <a:xfrm>
            <a:off x="2645410" y="1591310"/>
            <a:ext cx="6901180" cy="3674110"/>
            <a:chOff x="4166" y="2506"/>
            <a:chExt cx="10868" cy="5786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166" y="2506"/>
              <a:ext cx="10868" cy="5787"/>
            </a:xfrm>
            <a:prstGeom prst="rect">
              <a:avLst/>
            </a:prstGeom>
          </p:spPr>
        </p:pic>
        <p:sp>
          <p:nvSpPr>
            <p:cNvPr id="47" name="椭圆 46"/>
            <p:cNvSpPr/>
            <p:nvPr>
              <p:custDataLst>
                <p:tags r:id="rId3"/>
              </p:custDataLst>
            </p:nvPr>
          </p:nvSpPr>
          <p:spPr>
            <a:xfrm>
              <a:off x="4902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>
              <p:custDataLst>
                <p:tags r:id="rId4"/>
              </p:custDataLst>
            </p:nvPr>
          </p:nvCxnSpPr>
          <p:spPr>
            <a:xfrm>
              <a:off x="5039" y="4637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>
              <p:custDataLst>
                <p:tags r:id="rId5"/>
              </p:custDataLst>
            </p:nvPr>
          </p:nvSpPr>
          <p:spPr>
            <a:xfrm>
              <a:off x="5707" y="483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8547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>
              <p:custDataLst>
                <p:tags r:id="rId7"/>
              </p:custDataLst>
            </p:nvPr>
          </p:nvCxnSpPr>
          <p:spPr>
            <a:xfrm>
              <a:off x="8684" y="4637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9352" y="483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12266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12403" y="4637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>
              <p:custDataLst>
                <p:tags r:id="rId11"/>
              </p:custDataLst>
            </p:nvPr>
          </p:nvSpPr>
          <p:spPr>
            <a:xfrm>
              <a:off x="13071" y="483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12"/>
              </p:custDataLst>
            </p:nvPr>
          </p:nvSpPr>
          <p:spPr>
            <a:xfrm>
              <a:off x="4902" y="72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>
              <p:custDataLst>
                <p:tags r:id="rId13"/>
              </p:custDataLst>
            </p:nvPr>
          </p:nvCxnSpPr>
          <p:spPr>
            <a:xfrm>
              <a:off x="5039" y="7652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>
              <p:custDataLst>
                <p:tags r:id="rId14"/>
              </p:custDataLst>
            </p:nvPr>
          </p:nvSpPr>
          <p:spPr>
            <a:xfrm>
              <a:off x="5707" y="78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>
              <p:custDataLst>
                <p:tags r:id="rId15"/>
              </p:custDataLst>
            </p:nvPr>
          </p:nvSpPr>
          <p:spPr>
            <a:xfrm>
              <a:off x="8547" y="72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>
              <p:custDataLst>
                <p:tags r:id="rId16"/>
              </p:custDataLst>
            </p:nvPr>
          </p:nvCxnSpPr>
          <p:spPr>
            <a:xfrm>
              <a:off x="8684" y="7652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>
              <p:custDataLst>
                <p:tags r:id="rId17"/>
              </p:custDataLst>
            </p:nvPr>
          </p:nvSpPr>
          <p:spPr>
            <a:xfrm>
              <a:off x="9352" y="78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>
              <p:custDataLst>
                <p:tags r:id="rId18"/>
              </p:custDataLst>
            </p:nvPr>
          </p:nvSpPr>
          <p:spPr>
            <a:xfrm>
              <a:off x="12266" y="72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>
              <a:off x="12403" y="7652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>
              <p:custDataLst>
                <p:tags r:id="rId20"/>
              </p:custDataLst>
            </p:nvPr>
          </p:nvSpPr>
          <p:spPr>
            <a:xfrm>
              <a:off x="13071" y="78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>
              <a:off x="9358" y="358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>
              <p:custDataLst>
                <p:tags r:id="rId22"/>
              </p:custDataLst>
            </p:nvPr>
          </p:nvCxnSpPr>
          <p:spPr>
            <a:xfrm>
              <a:off x="9533" y="3954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3"/>
              </p:custDataLst>
            </p:nvPr>
          </p:nvSpPr>
          <p:spPr>
            <a:xfrm>
              <a:off x="10035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24"/>
              </p:custDataLst>
            </p:nvPr>
          </p:nvSpPr>
          <p:spPr>
            <a:xfrm>
              <a:off x="1310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>
              <p:custDataLst>
                <p:tags r:id="rId25"/>
              </p:custDataLst>
            </p:nvPr>
          </p:nvCxnSpPr>
          <p:spPr>
            <a:xfrm>
              <a:off x="13283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>
              <p:custDataLst>
                <p:tags r:id="rId26"/>
              </p:custDataLst>
            </p:nvPr>
          </p:nvSpPr>
          <p:spPr>
            <a:xfrm>
              <a:off x="13785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27"/>
              </p:custDataLst>
            </p:nvPr>
          </p:nvSpPr>
          <p:spPr>
            <a:xfrm>
              <a:off x="13117" y="358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>
              <p:custDataLst>
                <p:tags r:id="rId28"/>
              </p:custDataLst>
            </p:nvPr>
          </p:nvCxnSpPr>
          <p:spPr>
            <a:xfrm>
              <a:off x="13292" y="3954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9"/>
              </p:custDataLst>
            </p:nvPr>
          </p:nvSpPr>
          <p:spPr>
            <a:xfrm>
              <a:off x="13794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30"/>
              </p:custDataLst>
            </p:nvPr>
          </p:nvSpPr>
          <p:spPr>
            <a:xfrm>
              <a:off x="9392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>
              <p:custDataLst>
                <p:tags r:id="rId31"/>
              </p:custDataLst>
            </p:nvPr>
          </p:nvCxnSpPr>
          <p:spPr>
            <a:xfrm>
              <a:off x="9567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>
              <p:custDataLst>
                <p:tags r:id="rId32"/>
              </p:custDataLst>
            </p:nvPr>
          </p:nvSpPr>
          <p:spPr>
            <a:xfrm>
              <a:off x="10069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33"/>
              </p:custDataLst>
            </p:nvPr>
          </p:nvSpPr>
          <p:spPr>
            <a:xfrm>
              <a:off x="5720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>
              <p:custDataLst>
                <p:tags r:id="rId34"/>
              </p:custDataLst>
            </p:nvPr>
          </p:nvCxnSpPr>
          <p:spPr>
            <a:xfrm>
              <a:off x="5895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>
              <p:custDataLst>
                <p:tags r:id="rId35"/>
              </p:custDataLst>
            </p:nvPr>
          </p:nvSpPr>
          <p:spPr>
            <a:xfrm>
              <a:off x="6397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>
              <p:custDataLst>
                <p:tags r:id="rId36"/>
              </p:custDataLst>
            </p:nvPr>
          </p:nvCxnSpPr>
          <p:spPr>
            <a:xfrm flipH="1">
              <a:off x="11804" y="2839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>
              <p:custDataLst>
                <p:tags r:id="rId37"/>
              </p:custDataLst>
            </p:nvPr>
          </p:nvSpPr>
          <p:spPr>
            <a:xfrm>
              <a:off x="12920" y="2653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>
              <p:custDataLst>
                <p:tags r:id="rId38"/>
              </p:custDataLst>
            </p:nvPr>
          </p:nvSpPr>
          <p:spPr>
            <a:xfrm>
              <a:off x="11642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/>
            <p:nvPr>
              <p:custDataLst>
                <p:tags r:id="rId39"/>
              </p:custDataLst>
            </p:nvPr>
          </p:nvCxnSpPr>
          <p:spPr>
            <a:xfrm flipH="1">
              <a:off x="11804" y="5842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>
              <p:custDataLst>
                <p:tags r:id="rId40"/>
              </p:custDataLst>
            </p:nvPr>
          </p:nvSpPr>
          <p:spPr>
            <a:xfrm>
              <a:off x="12920" y="565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41"/>
              </p:custDataLst>
            </p:nvPr>
          </p:nvSpPr>
          <p:spPr>
            <a:xfrm>
              <a:off x="11642" y="658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>
              <p:custDataLst>
                <p:tags r:id="rId42"/>
              </p:custDataLst>
            </p:nvPr>
          </p:nvCxnSpPr>
          <p:spPr>
            <a:xfrm flipH="1">
              <a:off x="8070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>
              <p:custDataLst>
                <p:tags r:id="rId43"/>
              </p:custDataLst>
            </p:nvPr>
          </p:nvSpPr>
          <p:spPr>
            <a:xfrm>
              <a:off x="9186" y="56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>
              <p:custDataLst>
                <p:tags r:id="rId44"/>
              </p:custDataLst>
            </p:nvPr>
          </p:nvSpPr>
          <p:spPr>
            <a:xfrm>
              <a:off x="790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/>
            <p:nvPr>
              <p:custDataLst>
                <p:tags r:id="rId45"/>
              </p:custDataLst>
            </p:nvPr>
          </p:nvCxnSpPr>
          <p:spPr>
            <a:xfrm flipH="1">
              <a:off x="4440" y="5842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>
              <p:custDataLst>
                <p:tags r:id="rId46"/>
              </p:custDataLst>
            </p:nvPr>
          </p:nvSpPr>
          <p:spPr>
            <a:xfrm>
              <a:off x="5556" y="565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>
              <p:custDataLst>
                <p:tags r:id="rId47"/>
              </p:custDataLst>
            </p:nvPr>
          </p:nvSpPr>
          <p:spPr>
            <a:xfrm>
              <a:off x="4278" y="658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48"/>
              </p:custDataLst>
            </p:nvPr>
          </p:nvCxnSpPr>
          <p:spPr>
            <a:xfrm>
              <a:off x="5747" y="6023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49"/>
              </p:custDataLst>
            </p:nvPr>
          </p:nvCxnSpPr>
          <p:spPr>
            <a:xfrm>
              <a:off x="9392" y="6023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50"/>
              </p:custDataLst>
            </p:nvPr>
          </p:nvCxnSpPr>
          <p:spPr>
            <a:xfrm>
              <a:off x="13111" y="5982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51"/>
              </p:custDataLst>
            </p:nvPr>
          </p:nvCxnSpPr>
          <p:spPr>
            <a:xfrm flipH="1">
              <a:off x="8909" y="6943"/>
              <a:ext cx="639" cy="5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52"/>
              </p:custDataLst>
            </p:nvPr>
          </p:nvCxnSpPr>
          <p:spPr>
            <a:xfrm flipH="1">
              <a:off x="12632" y="6943"/>
              <a:ext cx="639" cy="5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53"/>
              </p:custDataLst>
            </p:nvPr>
          </p:nvCxnSpPr>
          <p:spPr>
            <a:xfrm flipH="1">
              <a:off x="14196" y="6904"/>
              <a:ext cx="477" cy="5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>
              <p:custDataLst>
                <p:tags r:id="rId54"/>
              </p:custDataLst>
            </p:nvPr>
          </p:nvSpPr>
          <p:spPr>
            <a:xfrm>
              <a:off x="1455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5991860" cy="3373755"/>
        </p:xfrm>
        <a:graphic>
          <a:graphicData uri="http://schemas.openxmlformats.org/drawingml/2006/table">
            <a:tbl>
              <a:tblPr firstRow="1" bandRow="1"/>
              <a:tblGrid>
                <a:gridCol w="855980"/>
                <a:gridCol w="855980"/>
                <a:gridCol w="855980"/>
                <a:gridCol w="855980"/>
                <a:gridCol w="855980"/>
                <a:gridCol w="855980"/>
                <a:gridCol w="85598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295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sym typeface="+mn-ea"/>
                        </a:rPr>
                        <a:t>1,3</a:t>
                      </a:r>
                      <a:endParaRPr lang="en-US" altLang="zh-CN" sz="12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sym typeface="+mn-ea"/>
                        </a:rPr>
                        <a:t>11</a:t>
                      </a:r>
                      <a:endParaRPr lang="en-US" altLang="zh-CN" sz="12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1,2,4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16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1,2,4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1,2,4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1,3,5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1,2,4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1,3,6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1,2,4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sz="1200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08735" y="377190"/>
          <a:ext cx="8533765" cy="114300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97865" y="2316480"/>
          <a:ext cx="8533765" cy="1143000"/>
        </p:xfrm>
        <a:graphic>
          <a:graphicData uri="http://schemas.openxmlformats.org/drawingml/2006/table">
            <a:tbl>
              <a:tblPr firstRow="1" lastRow="1" bandRow="1"/>
              <a:tblGrid>
                <a:gridCol w="1583690"/>
                <a:gridCol w="60927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/>
          <a:srcRect l="14097" t="18885" r="14592" b="22724"/>
          <a:stretch>
            <a:fillRect/>
          </a:stretch>
        </p:blipFill>
        <p:spPr>
          <a:xfrm>
            <a:off x="1029970" y="513080"/>
            <a:ext cx="2193925" cy="1796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graph (1)"/>
          <p:cNvPicPr>
            <a:picLocks noChangeAspect="1"/>
          </p:cNvPicPr>
          <p:nvPr/>
        </p:nvPicPr>
        <p:blipFill>
          <a:blip r:embed="rId2"/>
          <a:srcRect l="14097" t="20805" r="14118" b="20784"/>
          <a:stretch>
            <a:fillRect/>
          </a:stretch>
        </p:blipFill>
        <p:spPr>
          <a:xfrm>
            <a:off x="4622800" y="512445"/>
            <a:ext cx="2208530" cy="179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graph (2)"/>
          <p:cNvPicPr>
            <a:picLocks noChangeAspect="1"/>
          </p:cNvPicPr>
          <p:nvPr/>
        </p:nvPicPr>
        <p:blipFill>
          <a:blip r:embed="rId3"/>
          <a:srcRect l="15521" t="20330" r="15088" b="19381"/>
          <a:stretch>
            <a:fillRect/>
          </a:stretch>
        </p:blipFill>
        <p:spPr>
          <a:xfrm>
            <a:off x="7670800" y="513080"/>
            <a:ext cx="2134870" cy="1854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99255" y="1254125"/>
            <a:ext cx="3268980" cy="1671320"/>
            <a:chOff x="6613" y="1975"/>
            <a:chExt cx="5148" cy="2632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24085" t="24804" r="16360" b="19492"/>
            <a:stretch>
              <a:fillRect/>
            </a:stretch>
          </p:blipFill>
          <p:spPr>
            <a:xfrm>
              <a:off x="8947" y="1975"/>
              <a:ext cx="2814" cy="2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13" y="2369"/>
            <a:ext cx="2146" cy="2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596900" imgH="622300" progId="Equation.KSEE3">
                    <p:embed/>
                  </p:oleObj>
                </mc:Choice>
                <mc:Fallback>
                  <p:oleObj name="" r:id="rId2" imgW="596900" imgH="622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13" y="2369"/>
                          <a:ext cx="2146" cy="2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25065" y="1841500"/>
            <a:ext cx="7340600" cy="3173730"/>
            <a:chOff x="3819" y="2900"/>
            <a:chExt cx="11560" cy="4998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819" y="2900"/>
              <a:ext cx="11561" cy="4999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622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158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434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222" y="5849"/>
              <a:ext cx="707" cy="290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158" y="5849"/>
              <a:ext cx="670" cy="317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982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14190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6093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982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12526" y="3354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4453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>
              <a:off x="8351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 flipV="1">
              <a:off x="4497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 flipV="1">
              <a:off x="8388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 flipV="1">
              <a:off x="9320" y="5826"/>
              <a:ext cx="516" cy="354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766576" cy="148336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918258"/>
                <a:gridCol w="918258"/>
                <a:gridCol w="918257"/>
                <a:gridCol w="918258"/>
                <a:gridCol w="918258"/>
                <a:gridCol w="918256"/>
                <a:gridCol w="918258"/>
                <a:gridCol w="918258"/>
                <a:gridCol w="918257"/>
                <a:gridCol w="918258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j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时间余量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089150" y="1298575"/>
            <a:ext cx="7970520" cy="1552575"/>
            <a:chOff x="3290" y="2045"/>
            <a:chExt cx="12552" cy="2445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357" y="2045"/>
              <a:ext cx="12485" cy="100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290" y="3050"/>
              <a:ext cx="12552" cy="144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KSO_WM_UNIT_TABLE_BEAUTIFY" val="smartTable{7f0f7a28-2e5e-44cf-9b8b-a92aad361898}"/>
  <p:tag name="TABLE_ENDDRAG_ORIGIN_RECT" val="471*234"/>
  <p:tag name="TABLE_ENDDRAG_RECT" val="88*27*471*234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3.xml><?xml version="1.0" encoding="utf-8"?>
<p:tagLst xmlns:p="http://schemas.openxmlformats.org/presentationml/2006/main">
  <p:tag name="KSO_WM_UNIT_TABLE_BEAUTIFY" val="smartTable{c302cccd-4b09-449a-8489-e4982f8bc7b7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204.xml><?xml version="1.0" encoding="utf-8"?>
<p:tagLst xmlns:p="http://schemas.openxmlformats.org/presentationml/2006/main">
  <p:tag name="KSO_WM_UNIT_TABLE_BEAUTIFY" val="smartTable{9884fcff-ebb7-4ec0-a458-57747c4790fa}"/>
  <p:tag name="TABLE_EMPHASIZE_COLOR" val="240117"/>
  <p:tag name="TABLE_SKINIDX" val="3"/>
  <p:tag name="TABLE_COLORIDX" val="2"/>
  <p:tag name="TABLE_COLOR_RGB" val="0x000000*0xFFFFFF*0x212121*0xFFFFFF*0x03A9F5*0x00BCD5*0x009788*0x4CB050*0x8CC34B*0xCDDC39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6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  <p:tag name="KSO_WM_BEAUTIFY_FLAG" val=""/>
</p:tagLst>
</file>

<file path=ppt/tags/tag207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COMMONDATA" val="eyJoZGlkIjoiMGNiYmI5YWVjOTk5ZjZhOWZjNGUxNjlhNTAzYmI0NWQ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c1010b8-0dd6-40c6-a862-ebc1c77f705a}"/>
  <p:tag name="TABLE_EMPHASIZE_COLOR" val="16736824"/>
  <p:tag name="TABLE_SKINIDX" val="3"/>
  <p:tag name="TABLE_COLORIDX" val="3"/>
  <p:tag name="TABLE_COLOR_RGB" val="0x000000*0xFFFFFF*0x212121*0xFFFFFF*0xFF6238*0xFFD147*0xFFB57D*0xFF7A51*0xFFD791*0xFF8C6D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66.xml><?xml version="1.0" encoding="utf-8"?>
<p:tagLst xmlns:p="http://schemas.openxmlformats.org/presentationml/2006/main">
  <p:tag name="KSO_WM_UNIT_TABLE_BEAUTIFY" val="smartTable{51937603-e5a5-4bab-bf1c-5778d793e235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TABLE_ENDDRAG_ORIGIN_RECT" val="788*96"/>
  <p:tag name="TABLE_ENDDRAG_RECT" val="27*173*788*9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72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93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演示</Application>
  <PresentationFormat>宽屏</PresentationFormat>
  <Paragraphs>1007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廖银</dc:creator>
  <cp:lastModifiedBy>SDTBU_LY</cp:lastModifiedBy>
  <cp:revision>189</cp:revision>
  <dcterms:created xsi:type="dcterms:W3CDTF">2019-06-19T02:08:00Z</dcterms:created>
  <dcterms:modified xsi:type="dcterms:W3CDTF">2023-10-26T13:33:18Z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FA15F391DF7B4A428AA1795A795DFFE4_11</vt:lpwstr>
  </property>
</Properties>
</file>