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3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233805" y="648970"/>
            <a:ext cx="9694545" cy="1844040"/>
            <a:chOff x="1943" y="1022"/>
            <a:chExt cx="15267" cy="2904"/>
          </a:xfrm>
        </p:grpSpPr>
        <p:pic>
          <p:nvPicPr>
            <p:cNvPr id="5" name="图片 4" descr="graph"/>
            <p:cNvPicPr>
              <a:picLocks noChangeAspect="1"/>
            </p:cNvPicPr>
            <p:nvPr/>
          </p:nvPicPr>
          <p:blipFill>
            <a:blip r:embed="rId1"/>
            <a:srcRect l="31621" t="53517" r="33786" b="19873"/>
            <a:stretch>
              <a:fillRect/>
            </a:stretch>
          </p:blipFill>
          <p:spPr>
            <a:xfrm>
              <a:off x="1943" y="1022"/>
              <a:ext cx="2444" cy="290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图片 5" descr="graph (1)"/>
            <p:cNvPicPr>
              <a:picLocks noChangeAspect="1"/>
            </p:cNvPicPr>
            <p:nvPr/>
          </p:nvPicPr>
          <p:blipFill>
            <a:blip r:embed="rId2"/>
            <a:srcRect l="23652" t="31338" r="42052" b="27558"/>
            <a:stretch>
              <a:fillRect/>
            </a:stretch>
          </p:blipFill>
          <p:spPr>
            <a:xfrm>
              <a:off x="5390" y="1022"/>
              <a:ext cx="2423" cy="290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7" name="图片 6" descr="graph (2)"/>
            <p:cNvPicPr>
              <a:picLocks noChangeAspect="1"/>
            </p:cNvPicPr>
            <p:nvPr/>
          </p:nvPicPr>
          <p:blipFill>
            <a:blip r:embed="rId3"/>
            <a:srcRect l="36348" t="31054" r="37325" b="28139"/>
            <a:stretch>
              <a:fillRect/>
            </a:stretch>
          </p:blipFill>
          <p:spPr>
            <a:xfrm>
              <a:off x="8543" y="1022"/>
              <a:ext cx="1860" cy="290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" name="图片 7" descr="graph (3)"/>
            <p:cNvPicPr>
              <a:picLocks noChangeAspect="1"/>
            </p:cNvPicPr>
            <p:nvPr/>
          </p:nvPicPr>
          <p:blipFill>
            <a:blip r:embed="rId4"/>
            <a:srcRect l="44544" t="31366" r="23171" b="28181"/>
            <a:stretch>
              <a:fillRect/>
            </a:stretch>
          </p:blipFill>
          <p:spPr>
            <a:xfrm>
              <a:off x="11133" y="1022"/>
              <a:ext cx="2281" cy="290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9" name="图片 8" descr="graph (4)"/>
            <p:cNvPicPr>
              <a:picLocks noChangeAspect="1"/>
            </p:cNvPicPr>
            <p:nvPr/>
          </p:nvPicPr>
          <p:blipFill>
            <a:blip r:embed="rId5"/>
            <a:srcRect l="45492" t="31069" r="6695" b="29894"/>
            <a:stretch>
              <a:fillRect/>
            </a:stretch>
          </p:blipFill>
          <p:spPr>
            <a:xfrm>
              <a:off x="13832" y="1022"/>
              <a:ext cx="3378" cy="290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MGNiYmI5YWVjOTk5ZjZhOWZjNGUxNjlhNTAzYmI0NW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179</cp:revision>
  <dcterms:created xsi:type="dcterms:W3CDTF">2019-06-19T02:08:00Z</dcterms:created>
  <dcterms:modified xsi:type="dcterms:W3CDTF">2023-08-12T15:01:34Z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5A3DAC64111643D69CD9D340FBF4C909_11</vt:lpwstr>
  </property>
</Properties>
</file>