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9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3.xml"/><Relationship Id="rId10" Type="http://schemas.openxmlformats.org/officeDocument/2006/relationships/image" Target="../media/image1.wmf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oleObject" Target="../embeddings/oleObject4.bin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9.x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wmf"/><Relationship Id="rId8" Type="http://schemas.openxmlformats.org/officeDocument/2006/relationships/oleObject" Target="../embeddings/oleObject6.bin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5.x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8.bin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1.xml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2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8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tags" Target="../tags/tag100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tags" Target="../tags/tag105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3.bin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070" y="34099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1028700" progId="Equation.KSEE3">
                  <p:embed/>
                </p:oleObj>
              </mc:Choice>
              <mc:Fallback>
                <p:oleObj name="" r:id="rId1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070" y="34099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0720" y="2947035"/>
          <a:ext cx="4045585" cy="378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  <a:gridCol w="1578610"/>
                <a:gridCol w="1268095"/>
              </a:tblGrid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行标</a:t>
                      </a:r>
                      <a:r>
                        <a:rPr lang="en-US" altLang="zh-CN"/>
                        <a:t>row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列标</a:t>
                      </a:r>
                      <a:r>
                        <a:rPr lang="en-US" altLang="zh-CN"/>
                        <a:t>column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17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19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28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34670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038225" y="890905"/>
          <a:ext cx="12960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  <a:gridCol w="2160000"/>
                <a:gridCol w="216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8225" y="525780"/>
            <a:ext cx="1416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37160" y="2005330"/>
          <a:ext cx="1710690" cy="328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sym typeface="+mn-ea"/>
                        </a:rPr>
                        <a:t>∧</a:t>
                      </a:r>
                      <a:endParaRPr lang="en-US" altLang="zh-CN" sz="16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0" y="5434330"/>
            <a:ext cx="1426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966724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17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3204845" y="290004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1183767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1800"/>
                <a:gridCol w="4322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6"/>
            </p:custDataLst>
          </p:nvPr>
        </p:nvGraphicFramePr>
        <p:xfrm>
          <a:off x="9677400" y="4777740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7"/>
            </p:custDataLst>
          </p:nvPr>
        </p:nvGraphicFramePr>
        <p:xfrm>
          <a:off x="104013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∧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524510" y="4298315"/>
            <a:ext cx="51562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  <a:endCxn id="14" idx="1"/>
          </p:cNvCxnSpPr>
          <p:nvPr/>
        </p:nvCxnSpPr>
        <p:spPr>
          <a:xfrm>
            <a:off x="3200400" y="4298315"/>
            <a:ext cx="8637270" cy="0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3" idx="0"/>
          </p:cNvCxnSpPr>
          <p:nvPr/>
        </p:nvCxnSpPr>
        <p:spPr>
          <a:xfrm flipH="1">
            <a:off x="6426835" y="1253490"/>
            <a:ext cx="635" cy="88963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3" idx="1"/>
          </p:cNvCxnSpPr>
          <p:nvPr/>
        </p:nvCxnSpPr>
        <p:spPr>
          <a:xfrm flipV="1">
            <a:off x="535940" y="2333625"/>
            <a:ext cx="4810760" cy="19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3"/>
            <a:endCxn id="10" idx="1"/>
          </p:cNvCxnSpPr>
          <p:nvPr/>
        </p:nvCxnSpPr>
        <p:spPr>
          <a:xfrm>
            <a:off x="7506970" y="2333625"/>
            <a:ext cx="216027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1"/>
          </p:cNvCxnSpPr>
          <p:nvPr/>
        </p:nvCxnSpPr>
        <p:spPr>
          <a:xfrm flipV="1">
            <a:off x="535940" y="3090545"/>
            <a:ext cx="2668905" cy="444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1"/>
          </p:cNvCxnSpPr>
          <p:nvPr/>
        </p:nvCxnSpPr>
        <p:spPr>
          <a:xfrm flipV="1">
            <a:off x="535940" y="4960620"/>
            <a:ext cx="9141460" cy="209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6" idx="0"/>
          </p:cNvCxnSpPr>
          <p:nvPr/>
        </p:nvCxnSpPr>
        <p:spPr>
          <a:xfrm>
            <a:off x="2078355" y="1299845"/>
            <a:ext cx="41910" cy="28155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1" idx="0"/>
          </p:cNvCxnSpPr>
          <p:nvPr/>
        </p:nvCxnSpPr>
        <p:spPr>
          <a:xfrm>
            <a:off x="4252595" y="1242060"/>
            <a:ext cx="32385" cy="16579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0"/>
          </p:cNvCxnSpPr>
          <p:nvPr/>
        </p:nvCxnSpPr>
        <p:spPr>
          <a:xfrm>
            <a:off x="10730865" y="1264920"/>
            <a:ext cx="16510" cy="8782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5" idx="0"/>
          </p:cNvCxnSpPr>
          <p:nvPr/>
        </p:nvCxnSpPr>
        <p:spPr>
          <a:xfrm>
            <a:off x="10747375" y="2524125"/>
            <a:ext cx="10160" cy="22536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0"/>
          </p:cNvCxnSpPr>
          <p:nvPr/>
        </p:nvCxnSpPr>
        <p:spPr>
          <a:xfrm flipH="1">
            <a:off x="12917805" y="1264920"/>
            <a:ext cx="11430" cy="2850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213735" y="569658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816100" imgH="1028700" progId="Equation.KSEE3">
                  <p:embed/>
                </p:oleObj>
              </mc:Choice>
              <mc:Fallback>
                <p:oleObj name="" r:id="rId9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3735" y="569658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3904615" cy="2945910"/>
            <a:chOff x="2447" y="1307"/>
            <a:chExt cx="8865" cy="81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7790" y="4856480"/>
          <a:ext cx="756856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009900" imgH="736600" progId="Equation.KSEE3">
                  <p:embed/>
                </p:oleObj>
              </mc:Choice>
              <mc:Fallback>
                <p:oleObj name="" r:id="rId8" imgW="30099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7790" y="4856480"/>
                        <a:ext cx="756856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6913" y="4856480"/>
          <a:ext cx="8910320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543300" imgH="736600" progId="Equation.KSEE3">
                  <p:embed/>
                </p:oleObj>
              </mc:Choice>
              <mc:Fallback>
                <p:oleObj name="" r:id="rId8" imgW="35433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6913" y="4856480"/>
                        <a:ext cx="8910320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7856" y="4856480"/>
          <a:ext cx="906843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606165" imgH="736600" progId="Equation.KSEE3">
                  <p:embed/>
                </p:oleObj>
              </mc:Choice>
              <mc:Fallback>
                <p:oleObj name="" r:id="rId8" imgW="3606165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7856" y="4856480"/>
                        <a:ext cx="906843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859530" y="4856480"/>
          <a:ext cx="766508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3048000" imgH="736600" progId="Equation.KSEE3">
                  <p:embed/>
                </p:oleObj>
              </mc:Choice>
              <mc:Fallback>
                <p:oleObj name="" r:id="rId9" imgW="30480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9530" y="4856480"/>
                        <a:ext cx="766508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605405" y="534670"/>
          <a:ext cx="756856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3009900" imgH="736600" progId="Equation.KSEE3">
                  <p:embed/>
                </p:oleObj>
              </mc:Choice>
              <mc:Fallback>
                <p:oleObj name="" r:id="rId2" imgW="30099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5405" y="534670"/>
                        <a:ext cx="756856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605406" y="2583815"/>
          <a:ext cx="906843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606165" imgH="736600" progId="Equation.KSEE3">
                  <p:embed/>
                </p:oleObj>
              </mc:Choice>
              <mc:Fallback>
                <p:oleObj name="" r:id="rId5" imgW="3606165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5406" y="2583815"/>
                        <a:ext cx="906843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771650" y="1406525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703070" y="3429000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40523" y="208280"/>
          <a:ext cx="8910320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3543300" imgH="736600" progId="Equation.KSEE3">
                  <p:embed/>
                </p:oleObj>
              </mc:Choice>
              <mc:Fallback>
                <p:oleObj name="" r:id="rId2" imgW="35433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0523" y="208280"/>
                        <a:ext cx="8910320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40840" y="2393950"/>
          <a:ext cx="766508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048000" imgH="736600" progId="Equation.KSEE3">
                  <p:embed/>
                </p:oleObj>
              </mc:Choice>
              <mc:Fallback>
                <p:oleObj name="" r:id="rId5" imgW="30480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0840" y="2393950"/>
                        <a:ext cx="766508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69315" y="1069340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800735" y="3091815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COMMONDATA" val="eyJoZGlkIjoiMGNiYmI5YWVjOTk5ZjZhOWZjNGUxNjlhNTAzYmI0NWQifQ=="/>
  <p:tag name="KSO_WPP_MARK_KEY" val="f1a67940-8906-4d88-89f3-eb8c89cefd7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841b622c-af27-461a-b452-c57c5f31ff01}"/>
  <p:tag name="TABLE_ENDDRAG_ORIGIN_RECT" val="283*297"/>
  <p:tag name="TABLE_ENDDRAG_RECT" val="144*165*283*297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8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9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1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154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195</cp:revision>
  <dcterms:created xsi:type="dcterms:W3CDTF">2019-06-19T02:08:00Z</dcterms:created>
  <dcterms:modified xsi:type="dcterms:W3CDTF">2023-07-30T08:36:51Z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E01886831E4249EEA522A5CE20AC6CB3_11</vt:lpwstr>
  </property>
</Properties>
</file>