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945640" y="635"/>
            <a:ext cx="5191760" cy="4634507"/>
            <a:chOff x="3064" y="1"/>
            <a:chExt cx="10495" cy="10831"/>
          </a:xfrm>
        </p:grpSpPr>
        <p:pic>
          <p:nvPicPr>
            <p:cNvPr id="23" name="图片 22" descr="grap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64" y="1"/>
              <a:ext cx="10495" cy="10831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9964" y="4675"/>
              <a:ext cx="731" cy="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i</a:t>
              </a:r>
              <a:endParaRPr lang="en-US" altLang="zh-CN" sz="24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41" y="9713"/>
              <a:ext cx="660" cy="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j</a:t>
              </a:r>
              <a:endParaRPr lang="en-US" altLang="zh-CN" sz="24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945640" y="635"/>
            <a:ext cx="5191760" cy="4634230"/>
            <a:chOff x="3064" y="1"/>
            <a:chExt cx="8176" cy="7298"/>
          </a:xfrm>
        </p:grpSpPr>
        <p:pic>
          <p:nvPicPr>
            <p:cNvPr id="23" name="图片 22" descr="grap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64" y="1"/>
              <a:ext cx="8176" cy="7298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9796" y="3148"/>
              <a:ext cx="488" cy="39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>
              <a:solidFill>
                <a:schemeClr val="accent1">
                  <a:shade val="50000"/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>
              <p:custDataLst>
                <p:tags r:id="rId2"/>
              </p:custDataLst>
            </p:nvPr>
          </p:nvSpPr>
          <p:spPr>
            <a:xfrm>
              <a:off x="4766" y="5942"/>
              <a:ext cx="488" cy="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>
              <a:solidFill>
                <a:schemeClr val="accent1">
                  <a:shade val="50000"/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>
              <p:custDataLst>
                <p:tags r:id="rId3"/>
              </p:custDataLst>
            </p:nvPr>
          </p:nvSpPr>
          <p:spPr>
            <a:xfrm>
              <a:off x="6732" y="5942"/>
              <a:ext cx="488" cy="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>
              <a:solidFill>
                <a:schemeClr val="accent1">
                  <a:shade val="50000"/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8590" y="5942"/>
              <a:ext cx="488" cy="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>
              <a:solidFill>
                <a:schemeClr val="accent1">
                  <a:shade val="50000"/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5"/>
              </p:custDataLst>
            </p:nvPr>
          </p:nvSpPr>
          <p:spPr>
            <a:xfrm>
              <a:off x="10529" y="5942"/>
              <a:ext cx="488" cy="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>
              <a:solidFill>
                <a:schemeClr val="accent1">
                  <a:shade val="50000"/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楷体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187</cp:revision>
  <dcterms:created xsi:type="dcterms:W3CDTF">2019-06-19T02:08:00Z</dcterms:created>
  <dcterms:modified xsi:type="dcterms:W3CDTF">2023-08-05T14:01:21Z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EAFBE206E29049E8B284ABC72FF35B0D_11</vt:lpwstr>
  </property>
</Properties>
</file>