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60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68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57.xml"/><Relationship Id="rId16" Type="http://schemas.openxmlformats.org/officeDocument/2006/relationships/tags" Target="../tags/tag56.xml"/><Relationship Id="rId15" Type="http://schemas.openxmlformats.org/officeDocument/2006/relationships/tags" Target="../tags/tag55.xml"/><Relationship Id="rId14" Type="http://schemas.openxmlformats.org/officeDocument/2006/relationships/tags" Target="../tags/tag54.xml"/><Relationship Id="rId13" Type="http://schemas.openxmlformats.org/officeDocument/2006/relationships/tags" Target="../tags/tag53.xml"/><Relationship Id="rId12" Type="http://schemas.openxmlformats.org/officeDocument/2006/relationships/tags" Target="../tags/tag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0.xml"/><Relationship Id="rId4" Type="http://schemas.openxmlformats.org/officeDocument/2006/relationships/image" Target="../media/image2.png"/><Relationship Id="rId3" Type="http://schemas.openxmlformats.org/officeDocument/2006/relationships/tags" Target="../tags/tag59.xml"/><Relationship Id="rId2" Type="http://schemas.openxmlformats.org/officeDocument/2006/relationships/image" Target="../media/image1.png"/><Relationship Id="rId1" Type="http://schemas.openxmlformats.org/officeDocument/2006/relationships/tags" Target="../tags/tag5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image" Target="../media/image6.png"/><Relationship Id="rId7" Type="http://schemas.openxmlformats.org/officeDocument/2006/relationships/tags" Target="../tags/tag64.xml"/><Relationship Id="rId6" Type="http://schemas.openxmlformats.org/officeDocument/2006/relationships/image" Target="../media/image5.png"/><Relationship Id="rId5" Type="http://schemas.openxmlformats.org/officeDocument/2006/relationships/tags" Target="../tags/tag63.xml"/><Relationship Id="rId4" Type="http://schemas.openxmlformats.org/officeDocument/2006/relationships/image" Target="../media/image4.png"/><Relationship Id="rId3" Type="http://schemas.openxmlformats.org/officeDocument/2006/relationships/tags" Target="../tags/tag62.xml"/><Relationship Id="rId2" Type="http://schemas.openxmlformats.org/officeDocument/2006/relationships/image" Target="../media/image3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7.png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1414780" y="1200150"/>
            <a:ext cx="6690995" cy="2907030"/>
            <a:chOff x="2228" y="1890"/>
            <a:chExt cx="10537" cy="4578"/>
          </a:xfrm>
        </p:grpSpPr>
        <p:pic>
          <p:nvPicPr>
            <p:cNvPr id="2" name="图片 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2228" y="1890"/>
              <a:ext cx="4632" cy="457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3" name="图片 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7753" y="1890"/>
              <a:ext cx="5013" cy="457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</p:grp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857885" y="742315"/>
            <a:ext cx="9523095" cy="4114800"/>
            <a:chOff x="1351" y="1169"/>
            <a:chExt cx="14997" cy="6480"/>
          </a:xfrm>
        </p:grpSpPr>
        <p:pic>
          <p:nvPicPr>
            <p:cNvPr id="2" name="图片 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1351" y="1169"/>
              <a:ext cx="4836" cy="648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3" name="图片 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6187" y="1169"/>
              <a:ext cx="5149" cy="4116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4" name="图片 3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11336" y="1169"/>
              <a:ext cx="5013" cy="645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5" name="图片 4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6187" y="5285"/>
              <a:ext cx="5149" cy="2337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</p:grpSp>
    </p:spTree>
    <p:custDataLst>
      <p:tags r:id="rId9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90675" y="1224915"/>
            <a:ext cx="2261235" cy="14535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COMMONDATA" val="eyJoZGlkIjoiMGNiYmI5YWVjOTk5ZjZhOWZjNGUxNjlhNTAzYmI0NW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SDTBU_LY</cp:lastModifiedBy>
  <cp:revision>184</cp:revision>
  <dcterms:created xsi:type="dcterms:W3CDTF">2019-06-19T02:08:00Z</dcterms:created>
  <dcterms:modified xsi:type="dcterms:W3CDTF">2023-09-02T09:12:05Z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F5D4A6B183B946FDA1800E225F33F4E1_11</vt:lpwstr>
  </property>
</Properties>
</file>