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414780" y="1200150"/>
            <a:ext cx="6690995" cy="2907030"/>
            <a:chOff x="2228" y="1890"/>
            <a:chExt cx="10537" cy="457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228" y="1890"/>
              <a:ext cx="4632" cy="45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7753" y="1890"/>
              <a:ext cx="5013" cy="45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179</cp:revision>
  <dcterms:created xsi:type="dcterms:W3CDTF">2019-06-19T02:08:00Z</dcterms:created>
  <dcterms:modified xsi:type="dcterms:W3CDTF">2023-09-01T02:34:01Z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F5D4A6B183B946FDA1800E225F33F4E1_11</vt:lpwstr>
  </property>
</Properties>
</file>