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2.png"/><Relationship Id="rId3" Type="http://schemas.openxmlformats.org/officeDocument/2006/relationships/tags" Target="../tags/tag62.xml"/><Relationship Id="rId2" Type="http://schemas.openxmlformats.org/officeDocument/2006/relationships/image" Target="../media/image1.png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1405" y="1515110"/>
            <a:ext cx="9763760" cy="4643120"/>
            <a:chOff x="1703" y="2386"/>
            <a:chExt cx="15376" cy="7312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03" y="3334"/>
              <a:ext cx="9160" cy="44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098" y="2386"/>
              <a:ext cx="5736" cy="63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3311" y="8974"/>
              <a:ext cx="1376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森林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                  	  	 </a:t>
              </a:r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二叉树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48725" t="22101" r="11522" b="38971"/>
          <a:stretch>
            <a:fillRect/>
          </a:stretch>
        </p:blipFill>
        <p:spPr>
          <a:xfrm>
            <a:off x="6040120" y="2206625"/>
            <a:ext cx="1741805" cy="17056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289050" y="1231265"/>
            <a:ext cx="6583680" cy="1888490"/>
            <a:chOff x="2030" y="1939"/>
            <a:chExt cx="10368" cy="2974"/>
          </a:xfrm>
        </p:grpSpPr>
        <p:pic>
          <p:nvPicPr>
            <p:cNvPr id="2" name="图片 1" descr="graph (1)"/>
            <p:cNvPicPr>
              <a:picLocks noChangeAspect="1"/>
            </p:cNvPicPr>
            <p:nvPr/>
          </p:nvPicPr>
          <p:blipFill>
            <a:blip r:embed="rId1"/>
            <a:srcRect l="13536" t="25652" r="17362" b="33565"/>
            <a:stretch>
              <a:fillRect/>
            </a:stretch>
          </p:blipFill>
          <p:spPr>
            <a:xfrm>
              <a:off x="2030" y="1939"/>
              <a:ext cx="4768" cy="29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2)"/>
            <p:cNvPicPr>
              <a:picLocks noChangeAspect="1"/>
            </p:cNvPicPr>
            <p:nvPr/>
          </p:nvPicPr>
          <p:blipFill>
            <a:blip r:embed="rId2"/>
            <a:srcRect l="12304" t="24797" r="17768" b="32116"/>
            <a:stretch>
              <a:fillRect/>
            </a:stretch>
          </p:blipFill>
          <p:spPr>
            <a:xfrm>
              <a:off x="7574" y="1939"/>
              <a:ext cx="4825" cy="297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COMMONDATA" val="eyJoZGlkIjoiMGNiYmI5YWVjOTk5ZjZhOWZjNGUxNjlhNTAzYmI0NWQifQ=="/>
  <p:tag name="KSO_WPP_MARK_KEY" val="c2104ff3-7694-476d-8b99-6d5c7f81cc3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180</cp:revision>
  <dcterms:created xsi:type="dcterms:W3CDTF">2019-06-19T02:08:00Z</dcterms:created>
  <dcterms:modified xsi:type="dcterms:W3CDTF">2023-08-28T09:57:40Z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EA647E7EAE244AFEABDE0E2C1F23F6B8_11</vt:lpwstr>
  </property>
</Properties>
</file>