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24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8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0" Type="http://schemas.openxmlformats.org/officeDocument/2006/relationships/slideLayout" Target="../slideLayouts/slideLayout2.xml"/><Relationship Id="rId5" Type="http://schemas.openxmlformats.org/officeDocument/2006/relationships/tags" Target="../tags/tag102.xml"/><Relationship Id="rId49" Type="http://schemas.openxmlformats.org/officeDocument/2006/relationships/tags" Target="../tags/tag146.xml"/><Relationship Id="rId48" Type="http://schemas.openxmlformats.org/officeDocument/2006/relationships/tags" Target="../tags/tag145.xml"/><Relationship Id="rId47" Type="http://schemas.openxmlformats.org/officeDocument/2006/relationships/tags" Target="../tags/tag144.xml"/><Relationship Id="rId46" Type="http://schemas.openxmlformats.org/officeDocument/2006/relationships/tags" Target="../tags/tag143.xml"/><Relationship Id="rId45" Type="http://schemas.openxmlformats.org/officeDocument/2006/relationships/tags" Target="../tags/tag142.xml"/><Relationship Id="rId44" Type="http://schemas.openxmlformats.org/officeDocument/2006/relationships/tags" Target="../tags/tag141.xml"/><Relationship Id="rId43" Type="http://schemas.openxmlformats.org/officeDocument/2006/relationships/tags" Target="../tags/tag140.xml"/><Relationship Id="rId42" Type="http://schemas.openxmlformats.org/officeDocument/2006/relationships/tags" Target="../tags/tag139.xml"/><Relationship Id="rId41" Type="http://schemas.openxmlformats.org/officeDocument/2006/relationships/tags" Target="../tags/tag138.xml"/><Relationship Id="rId40" Type="http://schemas.openxmlformats.org/officeDocument/2006/relationships/tags" Target="../tags/tag137.xml"/><Relationship Id="rId4" Type="http://schemas.openxmlformats.org/officeDocument/2006/relationships/tags" Target="../tags/tag101.xml"/><Relationship Id="rId39" Type="http://schemas.openxmlformats.org/officeDocument/2006/relationships/tags" Target="../tags/tag136.xml"/><Relationship Id="rId38" Type="http://schemas.openxmlformats.org/officeDocument/2006/relationships/tags" Target="../tags/tag135.xml"/><Relationship Id="rId37" Type="http://schemas.openxmlformats.org/officeDocument/2006/relationships/tags" Target="../tags/tag134.xml"/><Relationship Id="rId36" Type="http://schemas.openxmlformats.org/officeDocument/2006/relationships/tags" Target="../tags/tag133.xml"/><Relationship Id="rId35" Type="http://schemas.openxmlformats.org/officeDocument/2006/relationships/tags" Target="../tags/tag132.xml"/><Relationship Id="rId34" Type="http://schemas.openxmlformats.org/officeDocument/2006/relationships/tags" Target="../tags/tag131.xml"/><Relationship Id="rId33" Type="http://schemas.openxmlformats.org/officeDocument/2006/relationships/tags" Target="../tags/tag130.xml"/><Relationship Id="rId32" Type="http://schemas.openxmlformats.org/officeDocument/2006/relationships/tags" Target="../tags/tag129.xml"/><Relationship Id="rId31" Type="http://schemas.openxmlformats.org/officeDocument/2006/relationships/tags" Target="../tags/tag128.xml"/><Relationship Id="rId30" Type="http://schemas.openxmlformats.org/officeDocument/2006/relationships/tags" Target="../tags/tag127.xml"/><Relationship Id="rId3" Type="http://schemas.openxmlformats.org/officeDocument/2006/relationships/tags" Target="../tags/tag100.xml"/><Relationship Id="rId29" Type="http://schemas.openxmlformats.org/officeDocument/2006/relationships/tags" Target="../tags/tag126.xml"/><Relationship Id="rId28" Type="http://schemas.openxmlformats.org/officeDocument/2006/relationships/tags" Target="../tags/tag125.xml"/><Relationship Id="rId27" Type="http://schemas.openxmlformats.org/officeDocument/2006/relationships/tags" Target="../tags/tag124.xml"/><Relationship Id="rId26" Type="http://schemas.openxmlformats.org/officeDocument/2006/relationships/tags" Target="../tags/tag123.xml"/><Relationship Id="rId25" Type="http://schemas.openxmlformats.org/officeDocument/2006/relationships/tags" Target="../tags/tag122.xml"/><Relationship Id="rId24" Type="http://schemas.openxmlformats.org/officeDocument/2006/relationships/tags" Target="../tags/tag121.xml"/><Relationship Id="rId23" Type="http://schemas.openxmlformats.org/officeDocument/2006/relationships/tags" Target="../tags/tag120.xml"/><Relationship Id="rId22" Type="http://schemas.openxmlformats.org/officeDocument/2006/relationships/tags" Target="../tags/tag119.xml"/><Relationship Id="rId21" Type="http://schemas.openxmlformats.org/officeDocument/2006/relationships/tags" Target="../tags/tag118.xml"/><Relationship Id="rId20" Type="http://schemas.openxmlformats.org/officeDocument/2006/relationships/tags" Target="../tags/tag117.xml"/><Relationship Id="rId2" Type="http://schemas.openxmlformats.org/officeDocument/2006/relationships/image" Target="../media/image7.png"/><Relationship Id="rId19" Type="http://schemas.openxmlformats.org/officeDocument/2006/relationships/tags" Target="../tags/tag116.xml"/><Relationship Id="rId18" Type="http://schemas.openxmlformats.org/officeDocument/2006/relationships/tags" Target="../tags/tag115.xml"/><Relationship Id="rId17" Type="http://schemas.openxmlformats.org/officeDocument/2006/relationships/tags" Target="../tags/tag114.xml"/><Relationship Id="rId16" Type="http://schemas.openxmlformats.org/officeDocument/2006/relationships/tags" Target="../tags/tag113.xml"/><Relationship Id="rId15" Type="http://schemas.openxmlformats.org/officeDocument/2006/relationships/tags" Target="../tags/tag112.xml"/><Relationship Id="rId14" Type="http://schemas.openxmlformats.org/officeDocument/2006/relationships/tags" Target="../tags/tag111.xml"/><Relationship Id="rId13" Type="http://schemas.openxmlformats.org/officeDocument/2006/relationships/tags" Target="../tags/tag11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tags" Target="../tags/tag9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6" Type="http://schemas.openxmlformats.org/officeDocument/2006/relationships/slideLayout" Target="../slideLayouts/slideLayout2.xml"/><Relationship Id="rId55" Type="http://schemas.openxmlformats.org/officeDocument/2006/relationships/tags" Target="../tags/tag200.xml"/><Relationship Id="rId54" Type="http://schemas.openxmlformats.org/officeDocument/2006/relationships/tags" Target="../tags/tag199.xml"/><Relationship Id="rId53" Type="http://schemas.openxmlformats.org/officeDocument/2006/relationships/tags" Target="../tags/tag198.xml"/><Relationship Id="rId52" Type="http://schemas.openxmlformats.org/officeDocument/2006/relationships/tags" Target="../tags/tag197.xml"/><Relationship Id="rId51" Type="http://schemas.openxmlformats.org/officeDocument/2006/relationships/tags" Target="../tags/tag196.xml"/><Relationship Id="rId50" Type="http://schemas.openxmlformats.org/officeDocument/2006/relationships/tags" Target="../tags/tag195.xml"/><Relationship Id="rId5" Type="http://schemas.openxmlformats.org/officeDocument/2006/relationships/tags" Target="../tags/tag150.xml"/><Relationship Id="rId49" Type="http://schemas.openxmlformats.org/officeDocument/2006/relationships/tags" Target="../tags/tag194.xml"/><Relationship Id="rId48" Type="http://schemas.openxmlformats.org/officeDocument/2006/relationships/tags" Target="../tags/tag193.xml"/><Relationship Id="rId47" Type="http://schemas.openxmlformats.org/officeDocument/2006/relationships/tags" Target="../tags/tag192.xml"/><Relationship Id="rId46" Type="http://schemas.openxmlformats.org/officeDocument/2006/relationships/tags" Target="../tags/tag191.xml"/><Relationship Id="rId45" Type="http://schemas.openxmlformats.org/officeDocument/2006/relationships/tags" Target="../tags/tag190.xml"/><Relationship Id="rId44" Type="http://schemas.openxmlformats.org/officeDocument/2006/relationships/tags" Target="../tags/tag189.xml"/><Relationship Id="rId43" Type="http://schemas.openxmlformats.org/officeDocument/2006/relationships/tags" Target="../tags/tag188.xml"/><Relationship Id="rId42" Type="http://schemas.openxmlformats.org/officeDocument/2006/relationships/tags" Target="../tags/tag187.xml"/><Relationship Id="rId41" Type="http://schemas.openxmlformats.org/officeDocument/2006/relationships/tags" Target="../tags/tag186.xml"/><Relationship Id="rId40" Type="http://schemas.openxmlformats.org/officeDocument/2006/relationships/tags" Target="../tags/tag185.xml"/><Relationship Id="rId4" Type="http://schemas.openxmlformats.org/officeDocument/2006/relationships/tags" Target="../tags/tag149.xml"/><Relationship Id="rId39" Type="http://schemas.openxmlformats.org/officeDocument/2006/relationships/tags" Target="../tags/tag184.xml"/><Relationship Id="rId38" Type="http://schemas.openxmlformats.org/officeDocument/2006/relationships/tags" Target="../tags/tag183.xml"/><Relationship Id="rId37" Type="http://schemas.openxmlformats.org/officeDocument/2006/relationships/tags" Target="../tags/tag182.xml"/><Relationship Id="rId36" Type="http://schemas.openxmlformats.org/officeDocument/2006/relationships/tags" Target="../tags/tag181.xml"/><Relationship Id="rId35" Type="http://schemas.openxmlformats.org/officeDocument/2006/relationships/tags" Target="../tags/tag180.xml"/><Relationship Id="rId34" Type="http://schemas.openxmlformats.org/officeDocument/2006/relationships/tags" Target="../tags/tag179.xml"/><Relationship Id="rId33" Type="http://schemas.openxmlformats.org/officeDocument/2006/relationships/tags" Target="../tags/tag178.xml"/><Relationship Id="rId32" Type="http://schemas.openxmlformats.org/officeDocument/2006/relationships/tags" Target="../tags/tag177.xml"/><Relationship Id="rId31" Type="http://schemas.openxmlformats.org/officeDocument/2006/relationships/tags" Target="../tags/tag176.xml"/><Relationship Id="rId30" Type="http://schemas.openxmlformats.org/officeDocument/2006/relationships/tags" Target="../tags/tag175.xml"/><Relationship Id="rId3" Type="http://schemas.openxmlformats.org/officeDocument/2006/relationships/tags" Target="../tags/tag148.xml"/><Relationship Id="rId29" Type="http://schemas.openxmlformats.org/officeDocument/2006/relationships/tags" Target="../tags/tag174.xml"/><Relationship Id="rId28" Type="http://schemas.openxmlformats.org/officeDocument/2006/relationships/tags" Target="../tags/tag173.xml"/><Relationship Id="rId27" Type="http://schemas.openxmlformats.org/officeDocument/2006/relationships/tags" Target="../tags/tag172.xml"/><Relationship Id="rId26" Type="http://schemas.openxmlformats.org/officeDocument/2006/relationships/tags" Target="../tags/tag171.xml"/><Relationship Id="rId25" Type="http://schemas.openxmlformats.org/officeDocument/2006/relationships/tags" Target="../tags/tag170.xml"/><Relationship Id="rId24" Type="http://schemas.openxmlformats.org/officeDocument/2006/relationships/tags" Target="../tags/tag169.xml"/><Relationship Id="rId23" Type="http://schemas.openxmlformats.org/officeDocument/2006/relationships/tags" Target="../tags/tag168.xml"/><Relationship Id="rId22" Type="http://schemas.openxmlformats.org/officeDocument/2006/relationships/tags" Target="../tags/tag167.xml"/><Relationship Id="rId21" Type="http://schemas.openxmlformats.org/officeDocument/2006/relationships/tags" Target="../tags/tag166.xml"/><Relationship Id="rId20" Type="http://schemas.openxmlformats.org/officeDocument/2006/relationships/tags" Target="../tags/tag165.xml"/><Relationship Id="rId2" Type="http://schemas.openxmlformats.org/officeDocument/2006/relationships/image" Target="../media/image7.png"/><Relationship Id="rId19" Type="http://schemas.openxmlformats.org/officeDocument/2006/relationships/tags" Target="../tags/tag164.xml"/><Relationship Id="rId18" Type="http://schemas.openxmlformats.org/officeDocument/2006/relationships/tags" Target="../tags/tag163.xml"/><Relationship Id="rId17" Type="http://schemas.openxmlformats.org/officeDocument/2006/relationships/tags" Target="../tags/tag162.xml"/><Relationship Id="rId16" Type="http://schemas.openxmlformats.org/officeDocument/2006/relationships/tags" Target="../tags/tag161.xml"/><Relationship Id="rId15" Type="http://schemas.openxmlformats.org/officeDocument/2006/relationships/tags" Target="../tags/tag160.xml"/><Relationship Id="rId14" Type="http://schemas.openxmlformats.org/officeDocument/2006/relationships/tags" Target="../tags/tag159.xml"/><Relationship Id="rId13" Type="http://schemas.openxmlformats.org/officeDocument/2006/relationships/tags" Target="../tags/tag158.xml"/><Relationship Id="rId12" Type="http://schemas.openxmlformats.org/officeDocument/2006/relationships/tags" Target="../tags/tag157.xml"/><Relationship Id="rId11" Type="http://schemas.openxmlformats.org/officeDocument/2006/relationships/tags" Target="../tags/tag156.xml"/><Relationship Id="rId10" Type="http://schemas.openxmlformats.org/officeDocument/2006/relationships/tags" Target="../tags/tag155.xml"/><Relationship Id="rId1" Type="http://schemas.openxmlformats.org/officeDocument/2006/relationships/tags" Target="../tags/tag14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2.xml"/><Relationship Id="rId1" Type="http://schemas.openxmlformats.org/officeDocument/2006/relationships/tags" Target="../tags/tag20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tags" Target="../tags/tag20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" Type="http://schemas.openxmlformats.org/officeDocument/2006/relationships/tags" Target="../tags/tag206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9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tags" Target="../tags/tag210.xml"/><Relationship Id="rId3" Type="http://schemas.openxmlformats.org/officeDocument/2006/relationships/image" Target="../media/image12.png"/><Relationship Id="rId2" Type="http://schemas.openxmlformats.org/officeDocument/2006/relationships/image" Target="../media/image11.wmf"/><Relationship Id="rId1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220.xml"/><Relationship Id="rId8" Type="http://schemas.openxmlformats.org/officeDocument/2006/relationships/tags" Target="../tags/tag219.xml"/><Relationship Id="rId7" Type="http://schemas.openxmlformats.org/officeDocument/2006/relationships/tags" Target="../tags/tag218.xml"/><Relationship Id="rId6" Type="http://schemas.openxmlformats.org/officeDocument/2006/relationships/tags" Target="../tags/tag217.xml"/><Relationship Id="rId5" Type="http://schemas.openxmlformats.org/officeDocument/2006/relationships/tags" Target="../tags/tag216.xml"/><Relationship Id="rId4" Type="http://schemas.openxmlformats.org/officeDocument/2006/relationships/tags" Target="../tags/tag215.xml"/><Relationship Id="rId30" Type="http://schemas.openxmlformats.org/officeDocument/2006/relationships/slideLayout" Target="../slideLayouts/slideLayout2.xml"/><Relationship Id="rId3" Type="http://schemas.openxmlformats.org/officeDocument/2006/relationships/tags" Target="../tags/tag214.xml"/><Relationship Id="rId29" Type="http://schemas.openxmlformats.org/officeDocument/2006/relationships/tags" Target="../tags/tag240.xml"/><Relationship Id="rId28" Type="http://schemas.openxmlformats.org/officeDocument/2006/relationships/tags" Target="../tags/tag239.xml"/><Relationship Id="rId27" Type="http://schemas.openxmlformats.org/officeDocument/2006/relationships/tags" Target="../tags/tag238.xml"/><Relationship Id="rId26" Type="http://schemas.openxmlformats.org/officeDocument/2006/relationships/tags" Target="../tags/tag237.xml"/><Relationship Id="rId25" Type="http://schemas.openxmlformats.org/officeDocument/2006/relationships/tags" Target="../tags/tag236.xml"/><Relationship Id="rId24" Type="http://schemas.openxmlformats.org/officeDocument/2006/relationships/tags" Target="../tags/tag235.xml"/><Relationship Id="rId23" Type="http://schemas.openxmlformats.org/officeDocument/2006/relationships/tags" Target="../tags/tag234.xml"/><Relationship Id="rId22" Type="http://schemas.openxmlformats.org/officeDocument/2006/relationships/tags" Target="../tags/tag233.xml"/><Relationship Id="rId21" Type="http://schemas.openxmlformats.org/officeDocument/2006/relationships/tags" Target="../tags/tag232.xml"/><Relationship Id="rId20" Type="http://schemas.openxmlformats.org/officeDocument/2006/relationships/tags" Target="../tags/tag231.xml"/><Relationship Id="rId2" Type="http://schemas.openxmlformats.org/officeDocument/2006/relationships/image" Target="../media/image13.png"/><Relationship Id="rId19" Type="http://schemas.openxmlformats.org/officeDocument/2006/relationships/tags" Target="../tags/tag230.xml"/><Relationship Id="rId18" Type="http://schemas.openxmlformats.org/officeDocument/2006/relationships/tags" Target="../tags/tag229.xml"/><Relationship Id="rId17" Type="http://schemas.openxmlformats.org/officeDocument/2006/relationships/tags" Target="../tags/tag228.xml"/><Relationship Id="rId16" Type="http://schemas.openxmlformats.org/officeDocument/2006/relationships/tags" Target="../tags/tag227.xml"/><Relationship Id="rId15" Type="http://schemas.openxmlformats.org/officeDocument/2006/relationships/tags" Target="../tags/tag226.xml"/><Relationship Id="rId14" Type="http://schemas.openxmlformats.org/officeDocument/2006/relationships/tags" Target="../tags/tag225.xml"/><Relationship Id="rId13" Type="http://schemas.openxmlformats.org/officeDocument/2006/relationships/tags" Target="../tags/tag224.xml"/><Relationship Id="rId12" Type="http://schemas.openxmlformats.org/officeDocument/2006/relationships/tags" Target="../tags/tag223.xml"/><Relationship Id="rId11" Type="http://schemas.openxmlformats.org/officeDocument/2006/relationships/tags" Target="../tags/tag222.xml"/><Relationship Id="rId10" Type="http://schemas.openxmlformats.org/officeDocument/2006/relationships/tags" Target="../tags/tag221.xml"/><Relationship Id="rId1" Type="http://schemas.openxmlformats.org/officeDocument/2006/relationships/tags" Target="../tags/tag21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image" Target="../media/image3.png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7.xml"/><Relationship Id="rId4" Type="http://schemas.openxmlformats.org/officeDocument/2006/relationships/image" Target="../media/image5.png"/><Relationship Id="rId3" Type="http://schemas.openxmlformats.org/officeDocument/2006/relationships/tags" Target="../tags/tag96.xml"/><Relationship Id="rId2" Type="http://schemas.openxmlformats.org/officeDocument/2006/relationships/image" Target="../media/image4.png"/><Relationship Id="rId1" Type="http://schemas.openxmlformats.org/officeDocument/2006/relationships/tags" Target="../tags/tag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126490" y="348615"/>
          <a:ext cx="8529955" cy="3154680"/>
        </p:xfrm>
        <a:graphic>
          <a:graphicData uri="http://schemas.openxmlformats.org/drawingml/2006/table">
            <a:tbl>
              <a:tblPr firstRow="1" bandRow="1"/>
              <a:tblGrid>
                <a:gridCol w="1218565"/>
                <a:gridCol w="1218565"/>
                <a:gridCol w="1218565"/>
                <a:gridCol w="1218565"/>
                <a:gridCol w="1218565"/>
                <a:gridCol w="1218565"/>
                <a:gridCol w="12185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状态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a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23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b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14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c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57D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d 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A5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e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79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f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C6D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</a:rPr>
                        <a:t>初始</a:t>
                      </a:r>
                      <a:endParaRPr lang="zh-CN" altLang="en-US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a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b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sym typeface="+mn-ea"/>
                        </a:rPr>
                        <a:t>3</a:t>
                      </a:r>
                      <a:endParaRPr lang="en-US" altLang="zh-CN" sz="2000" b="1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c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3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7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sym typeface="+mn-ea"/>
                        </a:rPr>
                        <a:t>4</a:t>
                      </a:r>
                      <a:endParaRPr lang="en-US" altLang="zh-CN" sz="2000" b="1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f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3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sym typeface="+mn-ea"/>
                        </a:rPr>
                        <a:t>5</a:t>
                      </a:r>
                      <a:endParaRPr lang="en-US" altLang="zh-CN" sz="2000" b="1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7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4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d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3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sym typeface="+mn-ea"/>
                        </a:rPr>
                        <a:t>6</a:t>
                      </a:r>
                      <a:endParaRPr lang="en-US" altLang="zh-CN" sz="2000" b="1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4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e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3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6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4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66670" y="1127125"/>
          <a:ext cx="3126105" cy="2448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816100" imgH="1422400" progId="Equation.KSEE3">
                  <p:embed/>
                </p:oleObj>
              </mc:Choice>
              <mc:Fallback>
                <p:oleObj name="" r:id="rId1" imgW="1816100" imgH="1422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66670" y="1127125"/>
                        <a:ext cx="3126105" cy="2448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5" name="组合 54"/>
          <p:cNvGrpSpPr/>
          <p:nvPr/>
        </p:nvGrpSpPr>
        <p:grpSpPr>
          <a:xfrm>
            <a:off x="2645410" y="1591310"/>
            <a:ext cx="6901180" cy="3674110"/>
            <a:chOff x="4166" y="2506"/>
            <a:chExt cx="10868" cy="5786"/>
          </a:xfrm>
        </p:grpSpPr>
        <p:pic>
          <p:nvPicPr>
            <p:cNvPr id="4" name="图片 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4166" y="2506"/>
              <a:ext cx="10868" cy="5787"/>
            </a:xfrm>
            <a:prstGeom prst="rect">
              <a:avLst/>
            </a:prstGeom>
          </p:spPr>
        </p:pic>
        <p:cxnSp>
          <p:nvCxnSpPr>
            <p:cNvPr id="5" name="直接连接符 4"/>
            <p:cNvCxnSpPr/>
            <p:nvPr/>
          </p:nvCxnSpPr>
          <p:spPr>
            <a:xfrm>
              <a:off x="5721" y="2952"/>
              <a:ext cx="163" cy="598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>
              <p:custDataLst>
                <p:tags r:id="rId3"/>
              </p:custDataLst>
            </p:nvPr>
          </p:nvCxnSpPr>
          <p:spPr>
            <a:xfrm>
              <a:off x="9348" y="3020"/>
              <a:ext cx="186" cy="53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4"/>
              </p:custDataLst>
            </p:nvPr>
          </p:nvCxnSpPr>
          <p:spPr>
            <a:xfrm>
              <a:off x="13108" y="3020"/>
              <a:ext cx="220" cy="557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>
              <p:custDataLst>
                <p:tags r:id="rId5"/>
              </p:custDataLst>
            </p:nvPr>
          </p:nvCxnSpPr>
          <p:spPr>
            <a:xfrm>
              <a:off x="5721" y="5978"/>
              <a:ext cx="163" cy="598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6"/>
              </p:custDataLst>
            </p:nvPr>
          </p:nvCxnSpPr>
          <p:spPr>
            <a:xfrm>
              <a:off x="9348" y="5978"/>
              <a:ext cx="163" cy="598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7"/>
              </p:custDataLst>
            </p:nvPr>
          </p:nvCxnSpPr>
          <p:spPr>
            <a:xfrm>
              <a:off x="13108" y="5978"/>
              <a:ext cx="163" cy="598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8"/>
              </p:custDataLst>
            </p:nvPr>
          </p:nvCxnSpPr>
          <p:spPr>
            <a:xfrm flipH="1">
              <a:off x="11848" y="2799"/>
              <a:ext cx="1064" cy="738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9"/>
              </p:custDataLst>
            </p:nvPr>
          </p:nvCxnSpPr>
          <p:spPr>
            <a:xfrm flipH="1">
              <a:off x="8066" y="2839"/>
              <a:ext cx="1064" cy="738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0"/>
              </p:custDataLst>
            </p:nvPr>
          </p:nvCxnSpPr>
          <p:spPr>
            <a:xfrm flipH="1">
              <a:off x="4426" y="5838"/>
              <a:ext cx="1064" cy="738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11"/>
              </p:custDataLst>
            </p:nvPr>
          </p:nvCxnSpPr>
          <p:spPr>
            <a:xfrm flipH="1">
              <a:off x="8066" y="5838"/>
              <a:ext cx="1064" cy="738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>
              <p:custDataLst>
                <p:tags r:id="rId12"/>
              </p:custDataLst>
            </p:nvPr>
          </p:nvCxnSpPr>
          <p:spPr>
            <a:xfrm flipH="1">
              <a:off x="11848" y="5838"/>
              <a:ext cx="1064" cy="738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5721" y="3577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>
              <p:custDataLst>
                <p:tags r:id="rId13"/>
              </p:custDataLst>
            </p:nvPr>
          </p:nvSpPr>
          <p:spPr>
            <a:xfrm>
              <a:off x="5555" y="2585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>
              <p:custDataLst>
                <p:tags r:id="rId14"/>
              </p:custDataLst>
            </p:nvPr>
          </p:nvSpPr>
          <p:spPr>
            <a:xfrm>
              <a:off x="11644" y="3577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>
              <p:custDataLst>
                <p:tags r:id="rId15"/>
              </p:custDataLst>
            </p:nvPr>
          </p:nvSpPr>
          <p:spPr>
            <a:xfrm>
              <a:off x="9182" y="2653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>
              <p:custDataLst>
                <p:tags r:id="rId16"/>
              </p:custDataLst>
            </p:nvPr>
          </p:nvSpPr>
          <p:spPr>
            <a:xfrm>
              <a:off x="7904" y="3577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>
              <p:custDataLst>
                <p:tags r:id="rId17"/>
              </p:custDataLst>
            </p:nvPr>
          </p:nvSpPr>
          <p:spPr>
            <a:xfrm>
              <a:off x="13108" y="3577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>
              <p:custDataLst>
                <p:tags r:id="rId18"/>
              </p:custDataLst>
            </p:nvPr>
          </p:nvSpPr>
          <p:spPr>
            <a:xfrm>
              <a:off x="9348" y="3587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>
              <p:custDataLst>
                <p:tags r:id="rId19"/>
              </p:custDataLst>
            </p:nvPr>
          </p:nvSpPr>
          <p:spPr>
            <a:xfrm>
              <a:off x="12912" y="2653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>
              <p:custDataLst>
                <p:tags r:id="rId20"/>
              </p:custDataLst>
            </p:nvPr>
          </p:nvSpPr>
          <p:spPr>
            <a:xfrm>
              <a:off x="5721" y="6576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>
              <p:custDataLst>
                <p:tags r:id="rId21"/>
              </p:custDataLst>
            </p:nvPr>
          </p:nvSpPr>
          <p:spPr>
            <a:xfrm>
              <a:off x="5518" y="5611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>
              <p:custDataLst>
                <p:tags r:id="rId22"/>
              </p:custDataLst>
            </p:nvPr>
          </p:nvSpPr>
          <p:spPr>
            <a:xfrm>
              <a:off x="4258" y="6576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>
              <p:custDataLst>
                <p:tags r:id="rId23"/>
              </p:custDataLst>
            </p:nvPr>
          </p:nvSpPr>
          <p:spPr>
            <a:xfrm>
              <a:off x="7854" y="6576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>
              <p:custDataLst>
                <p:tags r:id="rId24"/>
              </p:custDataLst>
            </p:nvPr>
          </p:nvSpPr>
          <p:spPr>
            <a:xfrm>
              <a:off x="9348" y="6576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>
              <p:custDataLst>
                <p:tags r:id="rId25"/>
              </p:custDataLst>
            </p:nvPr>
          </p:nvSpPr>
          <p:spPr>
            <a:xfrm>
              <a:off x="9182" y="5611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>
              <p:custDataLst>
                <p:tags r:id="rId26"/>
              </p:custDataLst>
            </p:nvPr>
          </p:nvSpPr>
          <p:spPr>
            <a:xfrm>
              <a:off x="13108" y="6576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>
              <p:custDataLst>
                <p:tags r:id="rId27"/>
              </p:custDataLst>
            </p:nvPr>
          </p:nvSpPr>
          <p:spPr>
            <a:xfrm>
              <a:off x="12917" y="5611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>
              <p:custDataLst>
                <p:tags r:id="rId28"/>
              </p:custDataLst>
            </p:nvPr>
          </p:nvSpPr>
          <p:spPr>
            <a:xfrm>
              <a:off x="11644" y="6576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4" name="直接连接符 33"/>
            <p:cNvCxnSpPr/>
            <p:nvPr>
              <p:custDataLst>
                <p:tags r:id="rId29"/>
              </p:custDataLst>
            </p:nvPr>
          </p:nvCxnSpPr>
          <p:spPr>
            <a:xfrm>
              <a:off x="13328" y="3944"/>
              <a:ext cx="502" cy="565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>
              <p:custDataLst>
                <p:tags r:id="rId30"/>
              </p:custDataLst>
            </p:nvPr>
          </p:nvCxnSpPr>
          <p:spPr>
            <a:xfrm>
              <a:off x="5921" y="6943"/>
              <a:ext cx="502" cy="565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>
              <p:custDataLst>
                <p:tags r:id="rId31"/>
              </p:custDataLst>
            </p:nvPr>
          </p:nvCxnSpPr>
          <p:spPr>
            <a:xfrm>
              <a:off x="9548" y="6943"/>
              <a:ext cx="502" cy="565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>
              <p:custDataLst>
                <p:tags r:id="rId32"/>
              </p:custDataLst>
            </p:nvPr>
          </p:nvCxnSpPr>
          <p:spPr>
            <a:xfrm>
              <a:off x="13283" y="6943"/>
              <a:ext cx="502" cy="565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>
              <p:custDataLst>
                <p:tags r:id="rId33"/>
              </p:custDataLst>
            </p:nvPr>
          </p:nvSpPr>
          <p:spPr>
            <a:xfrm>
              <a:off x="13830" y="4244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>
              <p:custDataLst>
                <p:tags r:id="rId34"/>
              </p:custDataLst>
            </p:nvPr>
          </p:nvSpPr>
          <p:spPr>
            <a:xfrm>
              <a:off x="13785" y="7259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>
              <p:custDataLst>
                <p:tags r:id="rId35"/>
              </p:custDataLst>
            </p:nvPr>
          </p:nvSpPr>
          <p:spPr>
            <a:xfrm>
              <a:off x="10050" y="7259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>
              <p:custDataLst>
                <p:tags r:id="rId36"/>
              </p:custDataLst>
            </p:nvPr>
          </p:nvSpPr>
          <p:spPr>
            <a:xfrm>
              <a:off x="6423" y="7259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/>
            <p:nvPr>
              <p:custDataLst>
                <p:tags r:id="rId37"/>
              </p:custDataLst>
            </p:nvPr>
          </p:nvCxnSpPr>
          <p:spPr>
            <a:xfrm flipH="1">
              <a:off x="5231" y="6982"/>
              <a:ext cx="693" cy="475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endCxn id="47" idx="6"/>
            </p:cNvCxnSpPr>
            <p:nvPr>
              <p:custDataLst>
                <p:tags r:id="rId38"/>
              </p:custDataLst>
            </p:nvPr>
          </p:nvCxnSpPr>
          <p:spPr>
            <a:xfrm flipH="1">
              <a:off x="8909" y="6943"/>
              <a:ext cx="639" cy="50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>
              <p:custDataLst>
                <p:tags r:id="rId39"/>
              </p:custDataLst>
            </p:nvPr>
          </p:nvCxnSpPr>
          <p:spPr>
            <a:xfrm flipH="1">
              <a:off x="12635" y="6943"/>
              <a:ext cx="693" cy="475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>
              <p:custDataLst>
                <p:tags r:id="rId40"/>
              </p:custDataLst>
            </p:nvPr>
          </p:nvSpPr>
          <p:spPr>
            <a:xfrm>
              <a:off x="4865" y="7259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>
              <p:custDataLst>
                <p:tags r:id="rId41"/>
              </p:custDataLst>
            </p:nvPr>
          </p:nvSpPr>
          <p:spPr>
            <a:xfrm>
              <a:off x="8543" y="7259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>
              <p:custDataLst>
                <p:tags r:id="rId42"/>
              </p:custDataLst>
            </p:nvPr>
          </p:nvSpPr>
          <p:spPr>
            <a:xfrm>
              <a:off x="12269" y="7259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9" name="直接连接符 48"/>
            <p:cNvCxnSpPr/>
            <p:nvPr>
              <p:custDataLst>
                <p:tags r:id="rId43"/>
              </p:custDataLst>
            </p:nvPr>
          </p:nvCxnSpPr>
          <p:spPr>
            <a:xfrm>
              <a:off x="8680" y="7626"/>
              <a:ext cx="708" cy="39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>
              <p:custDataLst>
                <p:tags r:id="rId44"/>
              </p:custDataLst>
            </p:nvPr>
          </p:nvCxnSpPr>
          <p:spPr>
            <a:xfrm>
              <a:off x="12400" y="7626"/>
              <a:ext cx="708" cy="39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/>
            <p:cNvSpPr/>
            <p:nvPr>
              <p:custDataLst>
                <p:tags r:id="rId45"/>
              </p:custDataLst>
            </p:nvPr>
          </p:nvSpPr>
          <p:spPr>
            <a:xfrm>
              <a:off x="9348" y="7826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>
              <p:custDataLst>
                <p:tags r:id="rId46"/>
              </p:custDataLst>
            </p:nvPr>
          </p:nvSpPr>
          <p:spPr>
            <a:xfrm>
              <a:off x="13108" y="7826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3" name="直接连接符 52"/>
            <p:cNvCxnSpPr/>
            <p:nvPr>
              <p:custDataLst>
                <p:tags r:id="rId47"/>
              </p:custDataLst>
            </p:nvPr>
          </p:nvCxnSpPr>
          <p:spPr>
            <a:xfrm flipH="1">
              <a:off x="14196" y="6904"/>
              <a:ext cx="477" cy="51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/>
            <p:cNvSpPr/>
            <p:nvPr>
              <p:custDataLst>
                <p:tags r:id="rId48"/>
              </p:custDataLst>
            </p:nvPr>
          </p:nvSpPr>
          <p:spPr>
            <a:xfrm>
              <a:off x="14558" y="6576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49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6" name="组合 75"/>
          <p:cNvGrpSpPr/>
          <p:nvPr/>
        </p:nvGrpSpPr>
        <p:grpSpPr>
          <a:xfrm>
            <a:off x="2645410" y="1591310"/>
            <a:ext cx="6901180" cy="3674110"/>
            <a:chOff x="4166" y="2506"/>
            <a:chExt cx="10868" cy="5786"/>
          </a:xfrm>
        </p:grpSpPr>
        <p:pic>
          <p:nvPicPr>
            <p:cNvPr id="4" name="图片 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4166" y="2506"/>
              <a:ext cx="10868" cy="5787"/>
            </a:xfrm>
            <a:prstGeom prst="rect">
              <a:avLst/>
            </a:prstGeom>
          </p:spPr>
        </p:pic>
        <p:sp>
          <p:nvSpPr>
            <p:cNvPr id="47" name="椭圆 46"/>
            <p:cNvSpPr/>
            <p:nvPr>
              <p:custDataLst>
                <p:tags r:id="rId3"/>
              </p:custDataLst>
            </p:nvPr>
          </p:nvSpPr>
          <p:spPr>
            <a:xfrm>
              <a:off x="4902" y="4270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9" name="直接连接符 48"/>
            <p:cNvCxnSpPr/>
            <p:nvPr>
              <p:custDataLst>
                <p:tags r:id="rId4"/>
              </p:custDataLst>
            </p:nvPr>
          </p:nvCxnSpPr>
          <p:spPr>
            <a:xfrm>
              <a:off x="5039" y="4637"/>
              <a:ext cx="708" cy="39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/>
            <p:cNvSpPr/>
            <p:nvPr>
              <p:custDataLst>
                <p:tags r:id="rId5"/>
              </p:custDataLst>
            </p:nvPr>
          </p:nvSpPr>
          <p:spPr>
            <a:xfrm>
              <a:off x="5707" y="4837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>
              <p:custDataLst>
                <p:tags r:id="rId6"/>
              </p:custDataLst>
            </p:nvPr>
          </p:nvSpPr>
          <p:spPr>
            <a:xfrm>
              <a:off x="8547" y="4270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/>
            <p:nvPr>
              <p:custDataLst>
                <p:tags r:id="rId7"/>
              </p:custDataLst>
            </p:nvPr>
          </p:nvCxnSpPr>
          <p:spPr>
            <a:xfrm>
              <a:off x="8684" y="4637"/>
              <a:ext cx="708" cy="39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>
              <p:custDataLst>
                <p:tags r:id="rId8"/>
              </p:custDataLst>
            </p:nvPr>
          </p:nvSpPr>
          <p:spPr>
            <a:xfrm>
              <a:off x="9352" y="4837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>
              <p:custDataLst>
                <p:tags r:id="rId9"/>
              </p:custDataLst>
            </p:nvPr>
          </p:nvSpPr>
          <p:spPr>
            <a:xfrm>
              <a:off x="12266" y="4270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/>
            <p:nvPr>
              <p:custDataLst>
                <p:tags r:id="rId10"/>
              </p:custDataLst>
            </p:nvPr>
          </p:nvCxnSpPr>
          <p:spPr>
            <a:xfrm>
              <a:off x="12403" y="4637"/>
              <a:ext cx="708" cy="39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>
              <p:custDataLst>
                <p:tags r:id="rId11"/>
              </p:custDataLst>
            </p:nvPr>
          </p:nvSpPr>
          <p:spPr>
            <a:xfrm>
              <a:off x="13071" y="4837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>
              <p:custDataLst>
                <p:tags r:id="rId12"/>
              </p:custDataLst>
            </p:nvPr>
          </p:nvSpPr>
          <p:spPr>
            <a:xfrm>
              <a:off x="4902" y="7285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>
              <p:custDataLst>
                <p:tags r:id="rId13"/>
              </p:custDataLst>
            </p:nvPr>
          </p:nvCxnSpPr>
          <p:spPr>
            <a:xfrm>
              <a:off x="5039" y="7652"/>
              <a:ext cx="708" cy="39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>
              <p:custDataLst>
                <p:tags r:id="rId14"/>
              </p:custDataLst>
            </p:nvPr>
          </p:nvSpPr>
          <p:spPr>
            <a:xfrm>
              <a:off x="5707" y="7852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>
              <p:custDataLst>
                <p:tags r:id="rId15"/>
              </p:custDataLst>
            </p:nvPr>
          </p:nvSpPr>
          <p:spPr>
            <a:xfrm>
              <a:off x="8547" y="7285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/>
            <p:nvPr>
              <p:custDataLst>
                <p:tags r:id="rId16"/>
              </p:custDataLst>
            </p:nvPr>
          </p:nvCxnSpPr>
          <p:spPr>
            <a:xfrm>
              <a:off x="8684" y="7652"/>
              <a:ext cx="708" cy="39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>
              <p:custDataLst>
                <p:tags r:id="rId17"/>
              </p:custDataLst>
            </p:nvPr>
          </p:nvSpPr>
          <p:spPr>
            <a:xfrm>
              <a:off x="9352" y="7852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>
              <p:custDataLst>
                <p:tags r:id="rId18"/>
              </p:custDataLst>
            </p:nvPr>
          </p:nvSpPr>
          <p:spPr>
            <a:xfrm>
              <a:off x="12266" y="7285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/>
            <p:nvPr>
              <p:custDataLst>
                <p:tags r:id="rId19"/>
              </p:custDataLst>
            </p:nvPr>
          </p:nvCxnSpPr>
          <p:spPr>
            <a:xfrm>
              <a:off x="12403" y="7652"/>
              <a:ext cx="708" cy="39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>
              <p:custDataLst>
                <p:tags r:id="rId20"/>
              </p:custDataLst>
            </p:nvPr>
          </p:nvSpPr>
          <p:spPr>
            <a:xfrm>
              <a:off x="13071" y="7852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>
              <p:custDataLst>
                <p:tags r:id="rId21"/>
              </p:custDataLst>
            </p:nvPr>
          </p:nvSpPr>
          <p:spPr>
            <a:xfrm>
              <a:off x="9358" y="3587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7" name="直接连接符 36"/>
            <p:cNvCxnSpPr/>
            <p:nvPr>
              <p:custDataLst>
                <p:tags r:id="rId22"/>
              </p:custDataLst>
            </p:nvPr>
          </p:nvCxnSpPr>
          <p:spPr>
            <a:xfrm>
              <a:off x="9533" y="3954"/>
              <a:ext cx="502" cy="565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/>
            <p:nvPr>
              <p:custDataLst>
                <p:tags r:id="rId23"/>
              </p:custDataLst>
            </p:nvPr>
          </p:nvSpPr>
          <p:spPr>
            <a:xfrm>
              <a:off x="10035" y="4270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>
              <p:custDataLst>
                <p:tags r:id="rId24"/>
              </p:custDataLst>
            </p:nvPr>
          </p:nvSpPr>
          <p:spPr>
            <a:xfrm>
              <a:off x="13108" y="6576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/>
            <p:nvPr>
              <p:custDataLst>
                <p:tags r:id="rId25"/>
              </p:custDataLst>
            </p:nvPr>
          </p:nvCxnSpPr>
          <p:spPr>
            <a:xfrm>
              <a:off x="13283" y="6943"/>
              <a:ext cx="502" cy="565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>
              <p:custDataLst>
                <p:tags r:id="rId26"/>
              </p:custDataLst>
            </p:nvPr>
          </p:nvSpPr>
          <p:spPr>
            <a:xfrm>
              <a:off x="13785" y="7259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>
              <p:custDataLst>
                <p:tags r:id="rId27"/>
              </p:custDataLst>
            </p:nvPr>
          </p:nvSpPr>
          <p:spPr>
            <a:xfrm>
              <a:off x="13117" y="3587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/>
            <p:nvPr>
              <p:custDataLst>
                <p:tags r:id="rId28"/>
              </p:custDataLst>
            </p:nvPr>
          </p:nvCxnSpPr>
          <p:spPr>
            <a:xfrm>
              <a:off x="13292" y="3954"/>
              <a:ext cx="502" cy="565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>
              <p:custDataLst>
                <p:tags r:id="rId29"/>
              </p:custDataLst>
            </p:nvPr>
          </p:nvSpPr>
          <p:spPr>
            <a:xfrm>
              <a:off x="13794" y="4270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>
              <p:custDataLst>
                <p:tags r:id="rId30"/>
              </p:custDataLst>
            </p:nvPr>
          </p:nvSpPr>
          <p:spPr>
            <a:xfrm>
              <a:off x="9392" y="6576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>
              <p:custDataLst>
                <p:tags r:id="rId31"/>
              </p:custDataLst>
            </p:nvPr>
          </p:nvCxnSpPr>
          <p:spPr>
            <a:xfrm>
              <a:off x="9567" y="6943"/>
              <a:ext cx="502" cy="565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/>
            <p:cNvSpPr/>
            <p:nvPr>
              <p:custDataLst>
                <p:tags r:id="rId32"/>
              </p:custDataLst>
            </p:nvPr>
          </p:nvSpPr>
          <p:spPr>
            <a:xfrm>
              <a:off x="10069" y="7259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>
              <p:custDataLst>
                <p:tags r:id="rId33"/>
              </p:custDataLst>
            </p:nvPr>
          </p:nvSpPr>
          <p:spPr>
            <a:xfrm>
              <a:off x="5720" y="6576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3" name="直接连接符 42"/>
            <p:cNvCxnSpPr/>
            <p:nvPr>
              <p:custDataLst>
                <p:tags r:id="rId34"/>
              </p:custDataLst>
            </p:nvPr>
          </p:nvCxnSpPr>
          <p:spPr>
            <a:xfrm>
              <a:off x="5895" y="6943"/>
              <a:ext cx="502" cy="565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>
              <p:custDataLst>
                <p:tags r:id="rId35"/>
              </p:custDataLst>
            </p:nvPr>
          </p:nvSpPr>
          <p:spPr>
            <a:xfrm>
              <a:off x="6397" y="7259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4" name="直接连接符 53"/>
            <p:cNvCxnSpPr/>
            <p:nvPr>
              <p:custDataLst>
                <p:tags r:id="rId36"/>
              </p:custDataLst>
            </p:nvPr>
          </p:nvCxnSpPr>
          <p:spPr>
            <a:xfrm flipH="1">
              <a:off x="11804" y="2839"/>
              <a:ext cx="1064" cy="738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/>
            <p:cNvSpPr/>
            <p:nvPr>
              <p:custDataLst>
                <p:tags r:id="rId37"/>
              </p:custDataLst>
            </p:nvPr>
          </p:nvSpPr>
          <p:spPr>
            <a:xfrm>
              <a:off x="12920" y="2653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>
              <p:custDataLst>
                <p:tags r:id="rId38"/>
              </p:custDataLst>
            </p:nvPr>
          </p:nvSpPr>
          <p:spPr>
            <a:xfrm>
              <a:off x="11642" y="3577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7" name="直接连接符 56"/>
            <p:cNvCxnSpPr/>
            <p:nvPr>
              <p:custDataLst>
                <p:tags r:id="rId39"/>
              </p:custDataLst>
            </p:nvPr>
          </p:nvCxnSpPr>
          <p:spPr>
            <a:xfrm flipH="1">
              <a:off x="11804" y="5842"/>
              <a:ext cx="1064" cy="738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椭圆 57"/>
            <p:cNvSpPr/>
            <p:nvPr>
              <p:custDataLst>
                <p:tags r:id="rId40"/>
              </p:custDataLst>
            </p:nvPr>
          </p:nvSpPr>
          <p:spPr>
            <a:xfrm>
              <a:off x="12920" y="5656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>
              <p:custDataLst>
                <p:tags r:id="rId41"/>
              </p:custDataLst>
            </p:nvPr>
          </p:nvSpPr>
          <p:spPr>
            <a:xfrm>
              <a:off x="11642" y="6580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3" name="直接连接符 62"/>
            <p:cNvCxnSpPr/>
            <p:nvPr>
              <p:custDataLst>
                <p:tags r:id="rId42"/>
              </p:custDataLst>
            </p:nvPr>
          </p:nvCxnSpPr>
          <p:spPr>
            <a:xfrm flipH="1">
              <a:off x="8070" y="5838"/>
              <a:ext cx="1064" cy="738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/>
            <p:cNvSpPr/>
            <p:nvPr>
              <p:custDataLst>
                <p:tags r:id="rId43"/>
              </p:custDataLst>
            </p:nvPr>
          </p:nvSpPr>
          <p:spPr>
            <a:xfrm>
              <a:off x="9186" y="5652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>
              <p:custDataLst>
                <p:tags r:id="rId44"/>
              </p:custDataLst>
            </p:nvPr>
          </p:nvSpPr>
          <p:spPr>
            <a:xfrm>
              <a:off x="7908" y="6576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6" name="直接连接符 65"/>
            <p:cNvCxnSpPr/>
            <p:nvPr>
              <p:custDataLst>
                <p:tags r:id="rId45"/>
              </p:custDataLst>
            </p:nvPr>
          </p:nvCxnSpPr>
          <p:spPr>
            <a:xfrm flipH="1">
              <a:off x="4440" y="5842"/>
              <a:ext cx="1064" cy="738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椭圆 66"/>
            <p:cNvSpPr/>
            <p:nvPr>
              <p:custDataLst>
                <p:tags r:id="rId46"/>
              </p:custDataLst>
            </p:nvPr>
          </p:nvSpPr>
          <p:spPr>
            <a:xfrm>
              <a:off x="5556" y="5656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>
              <p:custDataLst>
                <p:tags r:id="rId47"/>
              </p:custDataLst>
            </p:nvPr>
          </p:nvSpPr>
          <p:spPr>
            <a:xfrm>
              <a:off x="4278" y="6580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9" name="直接连接符 68"/>
            <p:cNvCxnSpPr/>
            <p:nvPr>
              <p:custDataLst>
                <p:tags r:id="rId48"/>
              </p:custDataLst>
            </p:nvPr>
          </p:nvCxnSpPr>
          <p:spPr>
            <a:xfrm>
              <a:off x="5747" y="6023"/>
              <a:ext cx="163" cy="598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>
              <p:custDataLst>
                <p:tags r:id="rId49"/>
              </p:custDataLst>
            </p:nvPr>
          </p:nvCxnSpPr>
          <p:spPr>
            <a:xfrm>
              <a:off x="9392" y="6023"/>
              <a:ext cx="163" cy="598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>
              <p:custDataLst>
                <p:tags r:id="rId50"/>
              </p:custDataLst>
            </p:nvPr>
          </p:nvCxnSpPr>
          <p:spPr>
            <a:xfrm>
              <a:off x="13111" y="5982"/>
              <a:ext cx="163" cy="598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>
              <p:custDataLst>
                <p:tags r:id="rId51"/>
              </p:custDataLst>
            </p:nvPr>
          </p:nvCxnSpPr>
          <p:spPr>
            <a:xfrm flipH="1">
              <a:off x="8909" y="6943"/>
              <a:ext cx="639" cy="50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>
              <p:custDataLst>
                <p:tags r:id="rId52"/>
              </p:custDataLst>
            </p:nvPr>
          </p:nvCxnSpPr>
          <p:spPr>
            <a:xfrm flipH="1">
              <a:off x="12632" y="6943"/>
              <a:ext cx="639" cy="50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>
              <p:custDataLst>
                <p:tags r:id="rId53"/>
              </p:custDataLst>
            </p:nvPr>
          </p:nvCxnSpPr>
          <p:spPr>
            <a:xfrm flipH="1">
              <a:off x="14196" y="6904"/>
              <a:ext cx="477" cy="51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椭圆 74"/>
            <p:cNvSpPr/>
            <p:nvPr>
              <p:custDataLst>
                <p:tags r:id="rId54"/>
              </p:custDataLst>
            </p:nvPr>
          </p:nvSpPr>
          <p:spPr>
            <a:xfrm>
              <a:off x="14558" y="6576"/>
              <a:ext cx="366" cy="3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5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126490" y="348615"/>
          <a:ext cx="5991860" cy="3373755"/>
        </p:xfrm>
        <a:graphic>
          <a:graphicData uri="http://schemas.openxmlformats.org/drawingml/2006/table">
            <a:tbl>
              <a:tblPr firstRow="1" bandRow="1"/>
              <a:tblGrid>
                <a:gridCol w="855980"/>
                <a:gridCol w="855980"/>
                <a:gridCol w="855980"/>
                <a:gridCol w="855980"/>
                <a:gridCol w="855980"/>
                <a:gridCol w="855980"/>
                <a:gridCol w="855980"/>
              </a:tblGrid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rgbClr val="FFFFFF"/>
                          </a:solidFill>
                        </a:rPr>
                        <a:t>状态</a:t>
                      </a:r>
                      <a:endParaRPr lang="zh-CN" altLang="en-US" sz="1600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-US" altLang="zh-CN" sz="1600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4C3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altLang="zh-CN" sz="1600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940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altLang="zh-CN" sz="1600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61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n-US" altLang="zh-CN" sz="1600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A3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n-US" altLang="zh-CN" sz="1600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B34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FFFFFF"/>
                          </a:solidFill>
                        </a:rPr>
                        <a:t>6</a:t>
                      </a:r>
                      <a:endParaRPr lang="en-US" altLang="zh-CN" sz="1600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688"/>
                    </a:solidFill>
                  </a:tcPr>
                </a:tc>
              </a:tr>
              <a:tr h="2952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</a:rPr>
                        <a:t>初始</a:t>
                      </a:r>
                      <a:endParaRPr lang="zh-CN" altLang="en-US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sz="12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12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12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12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12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12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rgbClr val="FF0000"/>
                          </a:solidFill>
                        </a:rPr>
                        <a:t>1,2</a:t>
                      </a:r>
                      <a:endParaRPr lang="en-US" altLang="zh-CN" sz="1200" b="1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altLang="zh-CN" sz="12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  <a:sym typeface="+mn-ea"/>
                        </a:rPr>
                        <a:t>1,3</a:t>
                      </a:r>
                      <a:endParaRPr lang="en-US" altLang="zh-CN" sz="1200">
                        <a:solidFill>
                          <a:srgbClr val="404040"/>
                        </a:solidFill>
                        <a:sym typeface="+mn-ea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  <a:sym typeface="+mn-ea"/>
                        </a:rPr>
                        <a:t>11</a:t>
                      </a:r>
                      <a:endParaRPr lang="en-US" altLang="zh-CN" sz="12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12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12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12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1,2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7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rgbClr val="FF0000"/>
                          </a:solidFill>
                          <a:sym typeface="+mn-ea"/>
                        </a:rPr>
                        <a:t>1,3</a:t>
                      </a:r>
                      <a:endParaRPr lang="en-US" altLang="zh-CN" sz="1200" b="1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rgbClr val="FF0000"/>
                          </a:solidFill>
                          <a:sym typeface="+mn-ea"/>
                        </a:rPr>
                        <a:t>11</a:t>
                      </a:r>
                      <a:endParaRPr lang="en-US" altLang="zh-CN" sz="1200" b="1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  <a:sym typeface="+mn-ea"/>
                        </a:rPr>
                        <a:t>1,2,4</a:t>
                      </a:r>
                      <a:endParaRPr lang="en-US" altLang="zh-CN" sz="1200">
                        <a:solidFill>
                          <a:srgbClr val="404040"/>
                        </a:solidFill>
                        <a:sym typeface="+mn-ea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  <a:sym typeface="+mn-ea"/>
                        </a:rPr>
                        <a:t>16</a:t>
                      </a:r>
                      <a:endParaRPr lang="en-US" altLang="zh-CN" sz="12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12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12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3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1,2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7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1,3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11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rgbClr val="FF0000"/>
                          </a:solidFill>
                        </a:rPr>
                        <a:t>1,2,4</a:t>
                      </a:r>
                      <a:endParaRPr lang="en-US" altLang="zh-CN" sz="1200" b="1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altLang="zh-CN" sz="12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1,3,5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18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1,3,6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19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1,2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7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1,3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11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1,2,4</a:t>
                      </a: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rgbClr val="FF0000"/>
                          </a:solidFill>
                        </a:rPr>
                        <a:t>1,3,5</a:t>
                      </a:r>
                      <a:endParaRPr lang="en-US" altLang="zh-CN" sz="1200" b="1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altLang="zh-CN" sz="12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1,3,6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19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1,2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7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1,3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11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1,2,4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16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1,3,5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18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rgbClr val="FF0000"/>
                          </a:solidFill>
                        </a:rPr>
                        <a:t>1,3,6</a:t>
                      </a:r>
                      <a:endParaRPr lang="en-US" altLang="zh-CN" sz="1200" b="1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altLang="zh-CN" sz="12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6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1,2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7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1,3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11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1,2,4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16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1,3,5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18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1,3,6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19</a:t>
                      </a:r>
                      <a:endParaRPr lang="en-US" altLang="zh-CN" sz="1200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08735" y="377190"/>
          <a:ext cx="9259245" cy="1143000"/>
        </p:xfrm>
        <a:graphic>
          <a:graphicData uri="http://schemas.openxmlformats.org/drawingml/2006/table">
            <a:tbl>
              <a:tblPr firstRow="1" bandRow="1"/>
              <a:tblGrid>
                <a:gridCol w="1584000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</a:tblGrid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事件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4C3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940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61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A3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B34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6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68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7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4C3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8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940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9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619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最早发生时间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6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8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16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最迟发生时间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7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6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9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14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16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697865" y="2316480"/>
          <a:ext cx="9500545" cy="1143000"/>
        </p:xfrm>
        <a:graphic>
          <a:graphicData uri="http://schemas.openxmlformats.org/drawingml/2006/table">
            <a:tbl>
              <a:tblPr firstRow="1" lastRow="1" bandRow="1"/>
              <a:tblGrid>
                <a:gridCol w="1583690"/>
                <a:gridCol w="609275"/>
                <a:gridCol w="608965"/>
                <a:gridCol w="608965"/>
                <a:gridCol w="608965"/>
                <a:gridCol w="608965"/>
                <a:gridCol w="608965"/>
                <a:gridCol w="608965"/>
                <a:gridCol w="608965"/>
                <a:gridCol w="608965"/>
                <a:gridCol w="608965"/>
                <a:gridCol w="608965"/>
                <a:gridCol w="608965"/>
                <a:gridCol w="608965"/>
              </a:tblGrid>
              <a:tr h="370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活动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CD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78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C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C34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6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C3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7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8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CD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9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78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10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C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11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C34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12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C3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13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A9F5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最早开始时间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8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8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最迟开始时间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6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7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10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9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14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67995" y="560070"/>
          <a:ext cx="11076940" cy="1388745"/>
        </p:xfrm>
        <a:graphic>
          <a:graphicData uri="http://schemas.openxmlformats.org/drawingml/2006/table">
            <a:tbl>
              <a:tblPr firstRow="1" bandRow="1"/>
              <a:tblGrid>
                <a:gridCol w="1582420"/>
                <a:gridCol w="1582420"/>
                <a:gridCol w="1582420"/>
                <a:gridCol w="1582420"/>
                <a:gridCol w="1582420"/>
                <a:gridCol w="1582420"/>
                <a:gridCol w="1582420"/>
              </a:tblGrid>
              <a:tr h="370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事件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4C3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940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61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A3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B34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6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688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最早发生时间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3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6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6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0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最迟发生时间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6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7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348615" y="2197735"/>
          <a:ext cx="10489240" cy="1645920"/>
        </p:xfrm>
        <a:graphic>
          <a:graphicData uri="http://schemas.openxmlformats.org/drawingml/2006/table">
            <a:tbl>
              <a:tblPr firstRow="1" lastRow="1"/>
              <a:tblGrid>
                <a:gridCol w="1584000"/>
                <a:gridCol w="1113155"/>
                <a:gridCol w="1113155"/>
                <a:gridCol w="1113155"/>
                <a:gridCol w="1113155"/>
                <a:gridCol w="1113155"/>
                <a:gridCol w="1113155"/>
                <a:gridCol w="1113155"/>
                <a:gridCol w="1113155"/>
              </a:tblGrid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活动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a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b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CD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c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78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d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C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e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C34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f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C3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g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h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CD5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最早开始时间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6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最迟开始时间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7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graph"/>
          <p:cNvPicPr>
            <a:picLocks noChangeAspect="1"/>
          </p:cNvPicPr>
          <p:nvPr/>
        </p:nvPicPr>
        <p:blipFill>
          <a:blip r:embed="rId1"/>
          <a:srcRect l="14097" t="18885" r="14592" b="22724"/>
          <a:stretch>
            <a:fillRect/>
          </a:stretch>
        </p:blipFill>
        <p:spPr>
          <a:xfrm>
            <a:off x="1029970" y="513080"/>
            <a:ext cx="2193925" cy="17964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 descr="graph (1)"/>
          <p:cNvPicPr>
            <a:picLocks noChangeAspect="1"/>
          </p:cNvPicPr>
          <p:nvPr/>
        </p:nvPicPr>
        <p:blipFill>
          <a:blip r:embed="rId2"/>
          <a:srcRect l="14097" t="20805" r="14118" b="20784"/>
          <a:stretch>
            <a:fillRect/>
          </a:stretch>
        </p:blipFill>
        <p:spPr>
          <a:xfrm>
            <a:off x="4622800" y="512445"/>
            <a:ext cx="2208530" cy="1797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 descr="graph (2)"/>
          <p:cNvPicPr>
            <a:picLocks noChangeAspect="1"/>
          </p:cNvPicPr>
          <p:nvPr/>
        </p:nvPicPr>
        <p:blipFill>
          <a:blip r:embed="rId3"/>
          <a:srcRect l="15521" t="20330" r="15088" b="19381"/>
          <a:stretch>
            <a:fillRect/>
          </a:stretch>
        </p:blipFill>
        <p:spPr>
          <a:xfrm>
            <a:off x="7670800" y="513080"/>
            <a:ext cx="2134870" cy="18548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3455" y="640715"/>
          <a:ext cx="2927985" cy="2249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587500" imgH="1219200" progId="Equation.KSEE3">
                  <p:embed/>
                </p:oleObj>
              </mc:Choice>
              <mc:Fallback>
                <p:oleObj name="" r:id="rId1" imgW="1587500" imgH="1219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3455" y="640715"/>
                        <a:ext cx="2927985" cy="2249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 descr="graph (1)"/>
          <p:cNvPicPr>
            <a:picLocks noChangeAspect="1"/>
          </p:cNvPicPr>
          <p:nvPr/>
        </p:nvPicPr>
        <p:blipFill>
          <a:blip r:embed="rId3"/>
          <a:srcRect l="7751" t="4294" r="7362" b="5910"/>
          <a:stretch>
            <a:fillRect/>
          </a:stretch>
        </p:blipFill>
        <p:spPr>
          <a:xfrm>
            <a:off x="5770880" y="640715"/>
            <a:ext cx="2635885" cy="27882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379730" y="3814445"/>
          <a:ext cx="11076940" cy="1388745"/>
        </p:xfrm>
        <a:graphic>
          <a:graphicData uri="http://schemas.openxmlformats.org/drawingml/2006/table">
            <a:tbl>
              <a:tblPr firstRow="1" bandRow="1"/>
              <a:tblGrid>
                <a:gridCol w="1582420"/>
                <a:gridCol w="1582420"/>
                <a:gridCol w="1582420"/>
                <a:gridCol w="1582420"/>
                <a:gridCol w="1582420"/>
                <a:gridCol w="1582420"/>
                <a:gridCol w="1582420"/>
              </a:tblGrid>
              <a:tr h="370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事件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4C3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940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61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A3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B34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688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最早发生时间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9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13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16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0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最迟发生时间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9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13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13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16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5"/>
            </p:custDataLst>
          </p:nvPr>
        </p:nvGraphicFramePr>
        <p:xfrm>
          <a:off x="379730" y="5429885"/>
          <a:ext cx="10489240" cy="1645920"/>
        </p:xfrm>
        <a:graphic>
          <a:graphicData uri="http://schemas.openxmlformats.org/drawingml/2006/table">
            <a:tbl>
              <a:tblPr firstRow="1" lastRow="1"/>
              <a:tblGrid>
                <a:gridCol w="1584000"/>
                <a:gridCol w="1113155"/>
                <a:gridCol w="1113155"/>
                <a:gridCol w="1113155"/>
                <a:gridCol w="1113155"/>
                <a:gridCol w="1113155"/>
                <a:gridCol w="1113155"/>
                <a:gridCol w="1113155"/>
              </a:tblGrid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活动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a</a:t>
                      </a:r>
                      <a:r>
                        <a:rPr lang="en-US" altLang="zh-CN" baseline="-25000">
                          <a:solidFill>
                            <a:srgbClr val="FFFFFF"/>
                          </a:solidFill>
                        </a:rPr>
                        <a:t>01</a:t>
                      </a:r>
                      <a:endParaRPr lang="en-US" altLang="zh-CN" baseline="-25000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a</a:t>
                      </a:r>
                      <a:r>
                        <a:rPr lang="en-US" altLang="zh-CN" baseline="-25000">
                          <a:solidFill>
                            <a:srgbClr val="FFFFFF"/>
                          </a:solidFill>
                        </a:rPr>
                        <a:t>02</a:t>
                      </a:r>
                      <a:endParaRPr lang="en-US" altLang="zh-CN" baseline="-25000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CD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a</a:t>
                      </a:r>
                      <a:r>
                        <a:rPr lang="en-US" altLang="zh-CN" baseline="-25000">
                          <a:solidFill>
                            <a:srgbClr val="FFFFFF"/>
                          </a:solidFill>
                        </a:rPr>
                        <a:t>12</a:t>
                      </a:r>
                      <a:endParaRPr lang="en-US" altLang="zh-CN" baseline="-25000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78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a</a:t>
                      </a:r>
                      <a:r>
                        <a:rPr lang="en-US" altLang="zh-CN" baseline="-25000">
                          <a:solidFill>
                            <a:srgbClr val="FFFFFF"/>
                          </a:solidFill>
                        </a:rPr>
                        <a:t>23</a:t>
                      </a:r>
                      <a:endParaRPr lang="en-US" altLang="zh-CN" baseline="-25000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C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a</a:t>
                      </a:r>
                      <a:r>
                        <a:rPr lang="en-US" altLang="zh-CN" baseline="-25000">
                          <a:solidFill>
                            <a:srgbClr val="FFFFFF"/>
                          </a:solidFill>
                        </a:rPr>
                        <a:t>24</a:t>
                      </a:r>
                      <a:endParaRPr lang="en-US" altLang="zh-CN" baseline="-25000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C34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a</a:t>
                      </a:r>
                      <a:r>
                        <a:rPr lang="en-US" altLang="zh-CN" baseline="-25000">
                          <a:solidFill>
                            <a:srgbClr val="FFFFFF"/>
                          </a:solidFill>
                        </a:rPr>
                        <a:t>35</a:t>
                      </a:r>
                      <a:endParaRPr lang="en-US" altLang="zh-CN" baseline="-25000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C3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a</a:t>
                      </a:r>
                      <a:r>
                        <a:rPr lang="en-US" altLang="zh-CN" baseline="-25000">
                          <a:solidFill>
                            <a:srgbClr val="FFFFFF"/>
                          </a:solidFill>
                        </a:rPr>
                        <a:t>45</a:t>
                      </a:r>
                      <a:endParaRPr lang="en-US" altLang="zh-CN" baseline="-25000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A9F5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最早开始时间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9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最迟开始时间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10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13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custDataLst>
      <p:tags r:id="rId6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6" name="组合 35"/>
          <p:cNvGrpSpPr/>
          <p:nvPr/>
        </p:nvGrpSpPr>
        <p:grpSpPr>
          <a:xfrm>
            <a:off x="2277110" y="1315720"/>
            <a:ext cx="7625080" cy="1664970"/>
            <a:chOff x="3586" y="2072"/>
            <a:chExt cx="12008" cy="2622"/>
          </a:xfrm>
        </p:grpSpPr>
        <p:grpSp>
          <p:nvGrpSpPr>
            <p:cNvPr id="9" name="组合 8"/>
            <p:cNvGrpSpPr/>
            <p:nvPr/>
          </p:nvGrpSpPr>
          <p:grpSpPr>
            <a:xfrm>
              <a:off x="3586" y="2072"/>
              <a:ext cx="12008" cy="2622"/>
              <a:chOff x="3694" y="2072"/>
              <a:chExt cx="12008" cy="2622"/>
            </a:xfrm>
          </p:grpSpPr>
          <p:pic>
            <p:nvPicPr>
              <p:cNvPr id="5" name="图片 4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2"/>
              <a:stretch>
                <a:fillRect/>
              </a:stretch>
            </p:blipFill>
            <p:spPr>
              <a:xfrm>
                <a:off x="3694" y="2072"/>
                <a:ext cx="3002" cy="2622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2"/>
              <a:stretch>
                <a:fillRect/>
              </a:stretch>
            </p:blipFill>
            <p:spPr>
              <a:xfrm>
                <a:off x="6696" y="2072"/>
                <a:ext cx="3002" cy="2622"/>
              </a:xfrm>
              <a:prstGeom prst="rect">
                <a:avLst/>
              </a:prstGeom>
            </p:spPr>
          </p:pic>
          <p:pic>
            <p:nvPicPr>
              <p:cNvPr id="7" name="图片 6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2"/>
              <a:stretch>
                <a:fillRect/>
              </a:stretch>
            </p:blipFill>
            <p:spPr>
              <a:xfrm>
                <a:off x="9698" y="2072"/>
                <a:ext cx="3002" cy="2622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2"/>
              <a:stretch>
                <a:fillRect/>
              </a:stretch>
            </p:blipFill>
            <p:spPr>
              <a:xfrm>
                <a:off x="12700" y="2072"/>
                <a:ext cx="3002" cy="2622"/>
              </a:xfrm>
              <a:prstGeom prst="rect">
                <a:avLst/>
              </a:prstGeom>
            </p:spPr>
          </p:pic>
        </p:grpSp>
        <p:sp>
          <p:nvSpPr>
            <p:cNvPr id="18" name="椭圆 17"/>
            <p:cNvSpPr/>
            <p:nvPr>
              <p:custDataLst>
                <p:tags r:id="rId6"/>
              </p:custDataLst>
            </p:nvPr>
          </p:nvSpPr>
          <p:spPr>
            <a:xfrm>
              <a:off x="4859" y="2126"/>
              <a:ext cx="456" cy="493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>
              <p:custDataLst>
                <p:tags r:id="rId7"/>
              </p:custDataLst>
            </p:nvPr>
          </p:nvSpPr>
          <p:spPr>
            <a:xfrm>
              <a:off x="13865" y="2126"/>
              <a:ext cx="456" cy="493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>
              <p:custDataLst>
                <p:tags r:id="rId8"/>
              </p:custDataLst>
            </p:nvPr>
          </p:nvSpPr>
          <p:spPr>
            <a:xfrm>
              <a:off x="7861" y="2126"/>
              <a:ext cx="456" cy="493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>
              <p:custDataLst>
                <p:tags r:id="rId9"/>
              </p:custDataLst>
            </p:nvPr>
          </p:nvSpPr>
          <p:spPr>
            <a:xfrm>
              <a:off x="10863" y="2126"/>
              <a:ext cx="456" cy="493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>
              <p:custDataLst>
                <p:tags r:id="rId10"/>
              </p:custDataLst>
            </p:nvPr>
          </p:nvSpPr>
          <p:spPr>
            <a:xfrm>
              <a:off x="5475" y="4119"/>
              <a:ext cx="456" cy="493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>
              <p:custDataLst>
                <p:tags r:id="rId11"/>
              </p:custDataLst>
            </p:nvPr>
          </p:nvSpPr>
          <p:spPr>
            <a:xfrm>
              <a:off x="8910" y="2924"/>
              <a:ext cx="456" cy="493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>
              <p:custDataLst>
                <p:tags r:id="rId12"/>
              </p:custDataLst>
            </p:nvPr>
          </p:nvSpPr>
          <p:spPr>
            <a:xfrm>
              <a:off x="11471" y="4119"/>
              <a:ext cx="456" cy="493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>
              <p:custDataLst>
                <p:tags r:id="rId13"/>
              </p:custDataLst>
            </p:nvPr>
          </p:nvSpPr>
          <p:spPr>
            <a:xfrm>
              <a:off x="14469" y="4119"/>
              <a:ext cx="456" cy="493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>
              <a:stCxn id="18" idx="4"/>
            </p:cNvCxnSpPr>
            <p:nvPr/>
          </p:nvCxnSpPr>
          <p:spPr>
            <a:xfrm>
              <a:off x="5087" y="2619"/>
              <a:ext cx="483" cy="153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14"/>
              </p:custDataLst>
            </p:nvPr>
          </p:nvCxnSpPr>
          <p:spPr>
            <a:xfrm>
              <a:off x="8099" y="2619"/>
              <a:ext cx="483" cy="153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>
              <p:custDataLst>
                <p:tags r:id="rId15"/>
              </p:custDataLst>
            </p:nvPr>
          </p:nvCxnSpPr>
          <p:spPr>
            <a:xfrm>
              <a:off x="11111" y="2582"/>
              <a:ext cx="483" cy="153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>
              <p:custDataLst>
                <p:tags r:id="rId16"/>
              </p:custDataLst>
            </p:nvPr>
          </p:nvCxnSpPr>
          <p:spPr>
            <a:xfrm>
              <a:off x="14123" y="2619"/>
              <a:ext cx="483" cy="153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>
              <p:custDataLst>
                <p:tags r:id="rId17"/>
              </p:custDataLst>
            </p:nvPr>
          </p:nvSpPr>
          <p:spPr>
            <a:xfrm>
              <a:off x="8486" y="4119"/>
              <a:ext cx="456" cy="493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/>
            <p:nvPr>
              <p:custDataLst>
                <p:tags r:id="rId18"/>
              </p:custDataLst>
            </p:nvPr>
          </p:nvCxnSpPr>
          <p:spPr>
            <a:xfrm flipH="1">
              <a:off x="8817" y="3422"/>
              <a:ext cx="217" cy="69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>
              <p:custDataLst>
                <p:tags r:id="rId19"/>
              </p:custDataLst>
            </p:nvPr>
          </p:nvSpPr>
          <p:spPr>
            <a:xfrm>
              <a:off x="11927" y="2929"/>
              <a:ext cx="456" cy="493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7" name="直接连接符 26"/>
            <p:cNvCxnSpPr/>
            <p:nvPr>
              <p:custDataLst>
                <p:tags r:id="rId20"/>
              </p:custDataLst>
            </p:nvPr>
          </p:nvCxnSpPr>
          <p:spPr>
            <a:xfrm flipH="1">
              <a:off x="11834" y="3427"/>
              <a:ext cx="217" cy="69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>
              <p:custDataLst>
                <p:tags r:id="rId21"/>
              </p:custDataLst>
            </p:nvPr>
          </p:nvSpPr>
          <p:spPr>
            <a:xfrm>
              <a:off x="14926" y="2924"/>
              <a:ext cx="456" cy="493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/>
            <p:nvPr>
              <p:custDataLst>
                <p:tags r:id="rId22"/>
              </p:custDataLst>
            </p:nvPr>
          </p:nvCxnSpPr>
          <p:spPr>
            <a:xfrm flipH="1">
              <a:off x="14833" y="3422"/>
              <a:ext cx="217" cy="69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>
              <p:custDataLst>
                <p:tags r:id="rId23"/>
              </p:custDataLst>
            </p:nvPr>
          </p:nvSpPr>
          <p:spPr>
            <a:xfrm>
              <a:off x="10193" y="4115"/>
              <a:ext cx="456" cy="493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>
              <a:stCxn id="26" idx="2"/>
              <a:endCxn id="30" idx="7"/>
            </p:cNvCxnSpPr>
            <p:nvPr>
              <p:custDataLst>
                <p:tags r:id="rId24"/>
              </p:custDataLst>
            </p:nvPr>
          </p:nvCxnSpPr>
          <p:spPr>
            <a:xfrm flipH="1">
              <a:off x="10582" y="3176"/>
              <a:ext cx="1345" cy="1011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>
              <p:custDataLst>
                <p:tags r:id="rId25"/>
              </p:custDataLst>
            </p:nvPr>
          </p:nvSpPr>
          <p:spPr>
            <a:xfrm>
              <a:off x="13214" y="4115"/>
              <a:ext cx="456" cy="493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3" name="直接连接符 32"/>
            <p:cNvCxnSpPr>
              <a:endCxn id="32" idx="7"/>
            </p:cNvCxnSpPr>
            <p:nvPr>
              <p:custDataLst>
                <p:tags r:id="rId26"/>
              </p:custDataLst>
            </p:nvPr>
          </p:nvCxnSpPr>
          <p:spPr>
            <a:xfrm flipH="1">
              <a:off x="13603" y="3176"/>
              <a:ext cx="1345" cy="1011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>
              <p:custDataLst>
                <p:tags r:id="rId27"/>
              </p:custDataLst>
            </p:nvPr>
          </p:nvSpPr>
          <p:spPr>
            <a:xfrm>
              <a:off x="12797" y="2924"/>
              <a:ext cx="456" cy="493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>
              <p:custDataLst>
                <p:tags r:id="rId28"/>
              </p:custDataLst>
            </p:nvPr>
          </p:nvCxnSpPr>
          <p:spPr>
            <a:xfrm>
              <a:off x="13111" y="3417"/>
              <a:ext cx="243" cy="72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9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67995" y="560070"/>
          <a:ext cx="11076940" cy="1388745"/>
        </p:xfrm>
        <a:graphic>
          <a:graphicData uri="http://schemas.openxmlformats.org/drawingml/2006/table">
            <a:tbl>
              <a:tblPr firstRow="1" bandRow="1"/>
              <a:tblGrid>
                <a:gridCol w="1582420"/>
                <a:gridCol w="1582420"/>
                <a:gridCol w="1582420"/>
                <a:gridCol w="1582420"/>
                <a:gridCol w="1582420"/>
                <a:gridCol w="1582420"/>
                <a:gridCol w="1582420"/>
              </a:tblGrid>
              <a:tr h="370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事件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4C3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940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61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A3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B34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6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688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最早发生时间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21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18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27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0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最迟发生时间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21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18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27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348615" y="2197735"/>
          <a:ext cx="10489240" cy="1645920"/>
        </p:xfrm>
        <a:graphic>
          <a:graphicData uri="http://schemas.openxmlformats.org/drawingml/2006/table">
            <a:tbl>
              <a:tblPr firstRow="1" bandRow="1"/>
              <a:tblGrid>
                <a:gridCol w="1584000"/>
                <a:gridCol w="1113155"/>
                <a:gridCol w="1113155"/>
                <a:gridCol w="1113155"/>
                <a:gridCol w="1113155"/>
                <a:gridCol w="1113155"/>
                <a:gridCol w="1113155"/>
                <a:gridCol w="1113155"/>
                <a:gridCol w="1113155"/>
              </a:tblGrid>
              <a:tr h="370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活动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a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4C3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b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940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c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61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d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A3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e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B34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f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68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g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4C3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h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9406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最早开始时间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最迟开始时间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9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4199255" y="1254125"/>
            <a:ext cx="3268980" cy="1671320"/>
            <a:chOff x="6613" y="1975"/>
            <a:chExt cx="5148" cy="2632"/>
          </a:xfrm>
        </p:grpSpPr>
        <p:pic>
          <p:nvPicPr>
            <p:cNvPr id="4" name="图片 3" descr="graph"/>
            <p:cNvPicPr>
              <a:picLocks noChangeAspect="1"/>
            </p:cNvPicPr>
            <p:nvPr/>
          </p:nvPicPr>
          <p:blipFill>
            <a:blip r:embed="rId1"/>
            <a:srcRect l="24085" t="24804" r="16360" b="19492"/>
            <a:stretch>
              <a:fillRect/>
            </a:stretch>
          </p:blipFill>
          <p:spPr>
            <a:xfrm>
              <a:off x="8947" y="1975"/>
              <a:ext cx="2814" cy="26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graphicFrame>
          <p:nvGraphicFramePr>
            <p:cNvPr id="5" name="对象 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13" y="2369"/>
            <a:ext cx="2146" cy="2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2" imgW="596900" imgH="622300" progId="Equation.KSEE3">
                    <p:embed/>
                  </p:oleObj>
                </mc:Choice>
                <mc:Fallback>
                  <p:oleObj name="" r:id="rId2" imgW="596900" imgH="6223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6613" y="2369"/>
                          <a:ext cx="2146" cy="22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126490" y="348615"/>
          <a:ext cx="8529955" cy="3154680"/>
        </p:xfrm>
        <a:graphic>
          <a:graphicData uri="http://schemas.openxmlformats.org/drawingml/2006/table">
            <a:tbl>
              <a:tblPr firstRow="1" bandRow="1"/>
              <a:tblGrid>
                <a:gridCol w="1218565"/>
                <a:gridCol w="1218565"/>
                <a:gridCol w="1218565"/>
                <a:gridCol w="1218565"/>
                <a:gridCol w="1218565"/>
                <a:gridCol w="1218565"/>
                <a:gridCol w="12185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状态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4C3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940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61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A3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B34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6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688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</a:rPr>
                        <a:t>初始</a:t>
                      </a:r>
                      <a:endParaRPr lang="zh-CN" altLang="en-US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1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11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9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11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9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3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7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11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6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7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9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7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11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9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67995" y="560070"/>
          <a:ext cx="11076940" cy="1388745"/>
        </p:xfrm>
        <a:graphic>
          <a:graphicData uri="http://schemas.openxmlformats.org/drawingml/2006/table">
            <a:tbl>
              <a:tblPr firstRow="1" bandRow="1"/>
              <a:tblGrid>
                <a:gridCol w="1582420"/>
                <a:gridCol w="1582420"/>
                <a:gridCol w="1582420"/>
                <a:gridCol w="1582420"/>
                <a:gridCol w="1582420"/>
                <a:gridCol w="1582420"/>
                <a:gridCol w="1582420"/>
              </a:tblGrid>
              <a:tr h="370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事件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4C3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940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61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A3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B34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6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688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最早发生时间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19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18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27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0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最迟发生时间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21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18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27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348615" y="2197735"/>
          <a:ext cx="10489240" cy="1645920"/>
        </p:xfrm>
        <a:graphic>
          <a:graphicData uri="http://schemas.openxmlformats.org/drawingml/2006/table">
            <a:tbl>
              <a:tblPr firstRow="1" lastRow="1"/>
              <a:tblGrid>
                <a:gridCol w="1584000"/>
                <a:gridCol w="1113155"/>
                <a:gridCol w="1113155"/>
                <a:gridCol w="1113155"/>
                <a:gridCol w="1113155"/>
                <a:gridCol w="1113155"/>
                <a:gridCol w="1113155"/>
                <a:gridCol w="1113155"/>
                <a:gridCol w="1113155"/>
              </a:tblGrid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活动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a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b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CD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c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78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d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C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e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C34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f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C3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g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h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CD5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最早开始时间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19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最迟开始时间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9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14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21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>
            <a:off x="2425065" y="1841500"/>
            <a:ext cx="7340600" cy="3173730"/>
            <a:chOff x="3819" y="2900"/>
            <a:chExt cx="11560" cy="4998"/>
          </a:xfrm>
        </p:grpSpPr>
        <p:pic>
          <p:nvPicPr>
            <p:cNvPr id="4" name="图片 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3819" y="2900"/>
              <a:ext cx="11561" cy="4999"/>
            </a:xfrm>
            <a:prstGeom prst="rect">
              <a:avLst/>
            </a:prstGeom>
          </p:spPr>
        </p:pic>
        <p:cxnSp>
          <p:nvCxnSpPr>
            <p:cNvPr id="5" name="直接连接符 4"/>
            <p:cNvCxnSpPr/>
            <p:nvPr/>
          </p:nvCxnSpPr>
          <p:spPr>
            <a:xfrm>
              <a:off x="6222" y="3299"/>
              <a:ext cx="652" cy="326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>
              <p:custDataLst>
                <p:tags r:id="rId3"/>
              </p:custDataLst>
            </p:nvPr>
          </p:nvCxnSpPr>
          <p:spPr>
            <a:xfrm>
              <a:off x="10158" y="3299"/>
              <a:ext cx="652" cy="326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4"/>
              </p:custDataLst>
            </p:nvPr>
          </p:nvCxnSpPr>
          <p:spPr>
            <a:xfrm>
              <a:off x="14342" y="3299"/>
              <a:ext cx="652" cy="326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>
              <p:custDataLst>
                <p:tags r:id="rId5"/>
              </p:custDataLst>
            </p:nvPr>
          </p:nvCxnSpPr>
          <p:spPr>
            <a:xfrm>
              <a:off x="6222" y="5849"/>
              <a:ext cx="707" cy="290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6"/>
              </p:custDataLst>
            </p:nvPr>
          </p:nvCxnSpPr>
          <p:spPr>
            <a:xfrm>
              <a:off x="10158" y="5849"/>
              <a:ext cx="670" cy="317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7"/>
              </p:custDataLst>
            </p:nvPr>
          </p:nvCxnSpPr>
          <p:spPr>
            <a:xfrm>
              <a:off x="9982" y="3455"/>
              <a:ext cx="17" cy="659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8"/>
              </p:custDataLst>
            </p:nvPr>
          </p:nvCxnSpPr>
          <p:spPr>
            <a:xfrm>
              <a:off x="14190" y="3455"/>
              <a:ext cx="17" cy="659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9"/>
              </p:custDataLst>
            </p:nvPr>
          </p:nvCxnSpPr>
          <p:spPr>
            <a:xfrm>
              <a:off x="6093" y="5951"/>
              <a:ext cx="17" cy="659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0"/>
              </p:custDataLst>
            </p:nvPr>
          </p:nvCxnSpPr>
          <p:spPr>
            <a:xfrm>
              <a:off x="9982" y="5951"/>
              <a:ext cx="17" cy="659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11"/>
              </p:custDataLst>
            </p:nvPr>
          </p:nvCxnSpPr>
          <p:spPr>
            <a:xfrm>
              <a:off x="12526" y="3354"/>
              <a:ext cx="662" cy="271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>
              <p:custDataLst>
                <p:tags r:id="rId12"/>
              </p:custDataLst>
            </p:nvPr>
          </p:nvCxnSpPr>
          <p:spPr>
            <a:xfrm>
              <a:off x="4453" y="5895"/>
              <a:ext cx="662" cy="271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>
              <p:custDataLst>
                <p:tags r:id="rId13"/>
              </p:custDataLst>
            </p:nvPr>
          </p:nvCxnSpPr>
          <p:spPr>
            <a:xfrm>
              <a:off x="8351" y="5895"/>
              <a:ext cx="662" cy="271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>
              <p:custDataLst>
                <p:tags r:id="rId14"/>
              </p:custDataLst>
            </p:nvPr>
          </p:nvCxnSpPr>
          <p:spPr>
            <a:xfrm flipV="1">
              <a:off x="4497" y="6451"/>
              <a:ext cx="625" cy="272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>
              <p:custDataLst>
                <p:tags r:id="rId15"/>
              </p:custDataLst>
            </p:nvPr>
          </p:nvCxnSpPr>
          <p:spPr>
            <a:xfrm flipV="1">
              <a:off x="8388" y="6451"/>
              <a:ext cx="625" cy="272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>
              <p:custDataLst>
                <p:tags r:id="rId16"/>
              </p:custDataLst>
            </p:nvPr>
          </p:nvCxnSpPr>
          <p:spPr>
            <a:xfrm flipV="1">
              <a:off x="9320" y="5826"/>
              <a:ext cx="516" cy="354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126490" y="348615"/>
          <a:ext cx="8529955" cy="3154680"/>
        </p:xfrm>
        <a:graphic>
          <a:graphicData uri="http://schemas.openxmlformats.org/drawingml/2006/table">
            <a:tbl>
              <a:tblPr firstRow="1" bandRow="1"/>
              <a:tblGrid>
                <a:gridCol w="1218565"/>
                <a:gridCol w="1218565"/>
                <a:gridCol w="1218565"/>
                <a:gridCol w="1218565"/>
                <a:gridCol w="1218565"/>
                <a:gridCol w="12185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状态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4C3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940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61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A3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B342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</a:rPr>
                        <a:t>初始</a:t>
                      </a:r>
                      <a:endParaRPr lang="zh-CN" altLang="en-US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1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26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sym typeface="+mn-ea"/>
                        </a:rPr>
                        <a:t>3</a:t>
                      </a:r>
                      <a:endParaRPr lang="en-US" altLang="zh-CN" sz="2000" b="1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6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3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25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3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21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3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6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3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14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6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15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3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14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6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67995" y="560070"/>
          <a:ext cx="11076940" cy="1388745"/>
        </p:xfrm>
        <a:graphic>
          <a:graphicData uri="http://schemas.openxmlformats.org/drawingml/2006/table">
            <a:tbl>
              <a:tblPr firstRow="1" bandRow="1"/>
              <a:tblGrid>
                <a:gridCol w="1582420"/>
                <a:gridCol w="1582420"/>
                <a:gridCol w="1582420"/>
                <a:gridCol w="1582420"/>
                <a:gridCol w="1582420"/>
                <a:gridCol w="1582420"/>
                <a:gridCol w="1582420"/>
              </a:tblGrid>
              <a:tr h="370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事件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4C3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940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61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A3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B34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6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688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最早发生时间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9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0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最迟发生时间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11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348615" y="2197735"/>
          <a:ext cx="10766576" cy="1483360"/>
        </p:xfrm>
        <a:graphic>
          <a:graphicData uri="http://schemas.openxmlformats.org/drawingml/2006/table">
            <a:tbl>
              <a:tblPr firstRow="1" lastRow="1"/>
              <a:tblGrid>
                <a:gridCol w="1584000"/>
                <a:gridCol w="918258"/>
                <a:gridCol w="918258"/>
                <a:gridCol w="918257"/>
                <a:gridCol w="918258"/>
                <a:gridCol w="918258"/>
                <a:gridCol w="918256"/>
                <a:gridCol w="918258"/>
                <a:gridCol w="918258"/>
                <a:gridCol w="918257"/>
                <a:gridCol w="918258"/>
              </a:tblGrid>
              <a:tr h="370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活动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a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b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CD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c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78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d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C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e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C34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f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C3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g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h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CD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i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78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j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CB050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最早开始时间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8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9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最迟开始时间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7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11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10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11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时间余量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altLang="zh-CN" b="1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2089150" y="1298575"/>
            <a:ext cx="7970520" cy="1552575"/>
            <a:chOff x="3290" y="2045"/>
            <a:chExt cx="12552" cy="2445"/>
          </a:xfrm>
        </p:grpSpPr>
        <p:pic>
          <p:nvPicPr>
            <p:cNvPr id="4" name="图片 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3357" y="2045"/>
              <a:ext cx="12485" cy="100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3290" y="3050"/>
              <a:ext cx="12552" cy="1440"/>
            </a:xfrm>
            <a:prstGeom prst="rect">
              <a:avLst/>
            </a:prstGeom>
          </p:spPr>
        </p:pic>
      </p:grp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1.xml><?xml version="1.0" encoding="utf-8"?>
<p:tagLst xmlns:p="http://schemas.openxmlformats.org/presentationml/2006/main">
  <p:tag name="TABLE_EMPHASIZE_COLOR" val="15158332"/>
  <p:tag name="TABLE_SKINIDX" val="3"/>
  <p:tag name="TABLE_COLORIDX" val="10"/>
  <p:tag name="TABLE_COLOR_RGB" val="0x000000*0xFFFFFF*0x212121*0xFFFFFF*0xe74c3c*0xf89406*0xf7b619*0xc0ca33*0x7cb342*0x009688"/>
  <p:tag name="KSO_WM_UNIT_TABLE_BEAUTIFY" val="smartTable{7f0f7a28-2e5e-44cf-9b8b-a92aad361898}"/>
  <p:tag name="TABLE_ENDDRAG_ORIGIN_RECT" val="471*234"/>
  <p:tag name="TABLE_ENDDRAG_RECT" val="88*27*471*234"/>
</p:tagLst>
</file>

<file path=ppt/tags/tag20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3.xml><?xml version="1.0" encoding="utf-8"?>
<p:tagLst xmlns:p="http://schemas.openxmlformats.org/presentationml/2006/main">
  <p:tag name="KSO_WM_UNIT_TABLE_BEAUTIFY" val="smartTable{c302cccd-4b09-449a-8489-e4982f8bc7b7}"/>
  <p:tag name="TABLE_EMPHASIZE_COLOR" val="15158332"/>
  <p:tag name="TABLE_SKINIDX" val="3"/>
  <p:tag name="TABLE_COLORIDX" val="10"/>
  <p:tag name="TABLE_COLOR_RGB" val="0x000000*0xFFFFFF*0x212121*0xFFFFFF*0xe74c3c*0xf89406*0xf7b619*0xc0ca33*0x7cb342*0x009688"/>
</p:tagLst>
</file>

<file path=ppt/tags/tag204.xml><?xml version="1.0" encoding="utf-8"?>
<p:tagLst xmlns:p="http://schemas.openxmlformats.org/presentationml/2006/main">
  <p:tag name="KSO_WM_UNIT_TABLE_BEAUTIFY" val="smartTable{9884fcff-ebb7-4ec0-a458-57747c4790fa}"/>
  <p:tag name="TABLE_EMPHASIZE_COLOR" val="240117"/>
  <p:tag name="TABLE_SKINIDX" val="3"/>
  <p:tag name="TABLE_COLORIDX" val="2"/>
  <p:tag name="TABLE_COLOR_RGB" val="0x000000*0xFFFFFF*0x212121*0xFFFFFF*0x03A9F5*0x00BCD5*0x009788*0x4CB050*0x8CC34B*0xCDDC39"/>
</p:tagLst>
</file>

<file path=ppt/tags/tag20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6.xml><?xml version="1.0" encoding="utf-8"?>
<p:tagLst xmlns:p="http://schemas.openxmlformats.org/presentationml/2006/main">
  <p:tag name="KSO_WM_UNIT_TABLE_BEAUTIFY" val="smartTable{60307dd3-eb32-4c05-a845-abce73366c29}"/>
  <p:tag name="TABLE_SKINIDX" val="3"/>
  <p:tag name="TABLE_COLORIDX" val="10"/>
  <p:tag name="TABLE_COLOR_RGB" val="0x000000*0xFFFFFF*0x212121*0xFFFFFF*0xe74c3c*0xf89406*0xf7b619*0xc0ca33*0x7cb342*0x009688"/>
  <p:tag name="TABLE_EMPHASIZE_COLOR" val="15158332"/>
  <p:tag name="TABLE_ENDDRAG_ORIGIN_RECT" val="872*109"/>
  <p:tag name="TABLE_ENDDRAG_RECT" val="52*223*872*109"/>
  <p:tag name="KSO_WM_BEAUTIFY_FLAG" val=""/>
</p:tagLst>
</file>

<file path=ppt/tags/tag207.xml><?xml version="1.0" encoding="utf-8"?>
<p:tagLst xmlns:p="http://schemas.openxmlformats.org/presentationml/2006/main">
  <p:tag name="KSO_WM_UNIT_TABLE_BEAUTIFY" val="smartTable{51937603-e5a5-4bab-bf1c-5778d793e235}"/>
  <p:tag name="TABLE_SKINIDX" val="3"/>
  <p:tag name="TABLE_COLORIDX" val="2"/>
  <p:tag name="TABLE_COLOR_RGB" val="0x000000*0xFFFFFF*0x212121*0xFFFFFF*0x03A9F5*0x00BCD5*0x009788*0x4CB050*0x8CC34B*0xCDDC39"/>
  <p:tag name="TABLE_ENDDRAG_ORIGIN_RECT" val="788*96"/>
  <p:tag name="TABLE_ENDDRAG_RECT" val="27*173*788*96"/>
  <p:tag name="TABLE_EMPHASIZE_COLOR" val="240117"/>
  <p:tag name="KSO_WM_BEAUTIFY_FLAG" val=""/>
</p:tagLst>
</file>

<file path=ppt/tags/tag2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TABLE_BEAUTIFY" val="smartTable{60307dd3-eb32-4c05-a845-abce73366c29}"/>
  <p:tag name="TABLE_SKINIDX" val="3"/>
  <p:tag name="TABLE_COLORIDX" val="10"/>
  <p:tag name="TABLE_COLOR_RGB" val="0x000000*0xFFFFFF*0x212121*0xFFFFFF*0xe74c3c*0xf89406*0xf7b619*0xc0ca33*0x7cb342*0x009688"/>
  <p:tag name="TABLE_EMPHASIZE_COLOR" val="15158332"/>
  <p:tag name="TABLE_ENDDRAG_ORIGIN_RECT" val="872*109"/>
  <p:tag name="TABLE_ENDDRAG_RECT" val="52*223*872*109"/>
  <p:tag name="KSO_WM_BEAUTIFY_FLAG" val=""/>
</p:tagLst>
</file>

<file path=ppt/tags/tag211.xml><?xml version="1.0" encoding="utf-8"?>
<p:tagLst xmlns:p="http://schemas.openxmlformats.org/presentationml/2006/main">
  <p:tag name="KSO_WM_UNIT_TABLE_BEAUTIFY" val="smartTable{51937603-e5a5-4bab-bf1c-5778d793e235}"/>
  <p:tag name="TABLE_SKINIDX" val="3"/>
  <p:tag name="TABLE_COLORIDX" val="2"/>
  <p:tag name="TABLE_COLOR_RGB" val="0x000000*0xFFFFFF*0x212121*0xFFFFFF*0x03A9F5*0x00BCD5*0x009788*0x4CB050*0x8CC34B*0xCDDC39"/>
  <p:tag name="TABLE_ENDDRAG_ORIGIN_RECT" val="788*96"/>
  <p:tag name="TABLE_ENDDRAG_RECT" val="27*173*788*96"/>
  <p:tag name="TABLE_EMPHASIZE_COLOR" val="240117"/>
  <p:tag name="KSO_WM_BEAUTIFY_FLAG" val=""/>
</p:tagLst>
</file>

<file path=ppt/tags/tag2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41.xml><?xml version="1.0" encoding="utf-8"?>
<p:tagLst xmlns:p="http://schemas.openxmlformats.org/presentationml/2006/main">
  <p:tag name="COMMONDATA" val="eyJoZGlkIjoiMGNiYmI5YWVjOTk5ZjZhOWZjNGUxNjlhNTAzYmI0NWQifQ==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4c1010b8-0dd6-40c6-a862-ebc1c77f705a}"/>
  <p:tag name="TABLE_EMPHASIZE_COLOR" val="16736824"/>
  <p:tag name="TABLE_SKINIDX" val="3"/>
  <p:tag name="TABLE_COLORIDX" val="3"/>
  <p:tag name="TABLE_COLOR_RGB" val="0x000000*0xFFFFFF*0x212121*0xFFFFFF*0xFF6238*0xFFD147*0xFFB57D*0xFF7A51*0xFFD791*0xFF8C6D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UNIT_TABLE_BEAUTIFY" val="smartTable{60307dd3-eb32-4c05-a845-abce73366c29}"/>
  <p:tag name="TABLE_SKINIDX" val="3"/>
  <p:tag name="TABLE_COLORIDX" val="10"/>
  <p:tag name="TABLE_COLOR_RGB" val="0x000000*0xFFFFFF*0x212121*0xFFFFFF*0xe74c3c*0xf89406*0xf7b619*0xc0ca33*0x7cb342*0x009688"/>
  <p:tag name="TABLE_EMPHASIZE_COLOR" val="15158332"/>
  <p:tag name="TABLE_ENDDRAG_ORIGIN_RECT" val="872*109"/>
  <p:tag name="TABLE_ENDDRAG_RECT" val="52*223*872*109"/>
</p:tagLst>
</file>

<file path=ppt/tags/tag66.xml><?xml version="1.0" encoding="utf-8"?>
<p:tagLst xmlns:p="http://schemas.openxmlformats.org/presentationml/2006/main">
  <p:tag name="KSO_WM_UNIT_TABLE_BEAUTIFY" val="smartTable{51937603-e5a5-4bab-bf1c-5778d793e235}"/>
  <p:tag name="TABLE_EMPHASIZE_COLOR" val="15158332"/>
  <p:tag name="TABLE_SKINIDX" val="3"/>
  <p:tag name="TABLE_COLORIDX" val="10"/>
  <p:tag name="TABLE_COLOR_RGB" val="0x000000*0xFFFFFF*0x212121*0xFFFFFF*0xe74c3c*0xf89406*0xf7b619*0xc0ca33*0x7cb342*0x009688"/>
  <p:tag name="TABLE_ENDDRAG_ORIGIN_RECT" val="788*96"/>
  <p:tag name="TABLE_ENDDRAG_RECT" val="27*173*788*9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UNIT_TABLE_BEAUTIFY" val="smartTable{91beacb2-6381-4f54-af3a-81def693d1cd}"/>
  <p:tag name="TABLE_EMPHASIZE_COLOR" val="15158332"/>
  <p:tag name="TABLE_SKINIDX" val="3"/>
  <p:tag name="TABLE_COLORIDX" val="10"/>
  <p:tag name="TABLE_COLOR_RGB" val="0x000000*0xFFFFFF*0x212121*0xFFFFFF*0xe74c3c*0xf89406*0xf7b619*0xc0ca33*0x7cb342*0x00968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UNIT_TABLE_BEAUTIFY" val="smartTable{60307dd3-eb32-4c05-a845-abce73366c29}"/>
  <p:tag name="TABLE_SKINIDX" val="3"/>
  <p:tag name="TABLE_COLORIDX" val="10"/>
  <p:tag name="TABLE_COLOR_RGB" val="0x000000*0xFFFFFF*0x212121*0xFFFFFF*0xe74c3c*0xf89406*0xf7b619*0xc0ca33*0x7cb342*0x009688"/>
  <p:tag name="TABLE_EMPHASIZE_COLOR" val="15158332"/>
  <p:tag name="TABLE_ENDDRAG_ORIGIN_RECT" val="872*109"/>
  <p:tag name="TABLE_ENDDRAG_RECT" val="52*223*872*109"/>
</p:tagLst>
</file>

<file path=ppt/tags/tag72.xml><?xml version="1.0" encoding="utf-8"?>
<p:tagLst xmlns:p="http://schemas.openxmlformats.org/presentationml/2006/main">
  <p:tag name="KSO_WM_UNIT_TABLE_BEAUTIFY" val="smartTable{51937603-e5a5-4bab-bf1c-5778d793e235}"/>
  <p:tag name="TABLE_SKINIDX" val="3"/>
  <p:tag name="TABLE_COLORIDX" val="2"/>
  <p:tag name="TABLE_COLOR_RGB" val="0x000000*0xFFFFFF*0x212121*0xFFFFFF*0x03A9F5*0x00BCD5*0x009788*0x4CB050*0x8CC34B*0xCDDC39"/>
  <p:tag name="TABLE_ENDDRAG_ORIGIN_RECT" val="788*96"/>
  <p:tag name="TABLE_ENDDRAG_RECT" val="27*173*788*96"/>
  <p:tag name="TABLE_EMPHASIZE_COLOR" val="240117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TABLE_BEAUTIFY" val="smartTable{91beacb2-6381-4f54-af3a-81def693d1cd}"/>
  <p:tag name="TABLE_EMPHASIZE_COLOR" val="15158332"/>
  <p:tag name="TABLE_SKINIDX" val="3"/>
  <p:tag name="TABLE_COLORIDX" val="10"/>
  <p:tag name="TABLE_COLOR_RGB" val="0x000000*0xFFFFFF*0x212121*0xFFFFFF*0xe74c3c*0xf89406*0xf7b619*0xc0ca33*0x7cb342*0x009688"/>
  <p:tag name="KSO_WM_BEAUTIFY_FLAG" val="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KSO_WM_UNIT_TABLE_BEAUTIFY" val="smartTable{60307dd3-eb32-4c05-a845-abce73366c29}"/>
  <p:tag name="TABLE_SKINIDX" val="3"/>
  <p:tag name="TABLE_COLORIDX" val="10"/>
  <p:tag name="TABLE_COLOR_RGB" val="0x000000*0xFFFFFF*0x212121*0xFFFFFF*0xe74c3c*0xf89406*0xf7b619*0xc0ca33*0x7cb342*0x009688"/>
  <p:tag name="TABLE_EMPHASIZE_COLOR" val="15158332"/>
  <p:tag name="TABLE_ENDDRAG_ORIGIN_RECT" val="872*109"/>
  <p:tag name="TABLE_ENDDRAG_RECT" val="52*223*872*109"/>
</p:tagLst>
</file>

<file path=ppt/tags/tag93.xml><?xml version="1.0" encoding="utf-8"?>
<p:tagLst xmlns:p="http://schemas.openxmlformats.org/presentationml/2006/main">
  <p:tag name="KSO_WM_UNIT_TABLE_BEAUTIFY" val="smartTable{51937603-e5a5-4bab-bf1c-5778d793e235}"/>
  <p:tag name="TABLE_SKINIDX" val="3"/>
  <p:tag name="TABLE_COLORIDX" val="2"/>
  <p:tag name="TABLE_COLOR_RGB" val="0x000000*0xFFFFFF*0x212121*0xFFFFFF*0x03A9F5*0x00BCD5*0x009788*0x4CB050*0x8CC34B*0xCDDC39"/>
  <p:tag name="TABLE_ENDDRAG_ORIGIN_RECT" val="788*96"/>
  <p:tag name="TABLE_ENDDRAG_RECT" val="27*173*788*96"/>
  <p:tag name="TABLE_EMPHASIZE_COLOR" val="240117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891</Words>
  <Application>WPS 演示</Application>
  <PresentationFormat>宽屏</PresentationFormat>
  <Paragraphs>1097</Paragraphs>
  <Slides>18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廖银</dc:creator>
  <cp:lastModifiedBy>SDTBU_LY</cp:lastModifiedBy>
  <cp:revision>200</cp:revision>
  <dcterms:created xsi:type="dcterms:W3CDTF">2019-06-19T02:08:00Z</dcterms:created>
  <dcterms:modified xsi:type="dcterms:W3CDTF">2023-10-27T09:49:58Z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FA15F391DF7B4A428AA1795A795DFFE4_11</vt:lpwstr>
  </property>
</Properties>
</file>