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0.xml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image" Target="../media/image1.png"/><Relationship Id="rId1" Type="http://schemas.openxmlformats.org/officeDocument/2006/relationships/tags" Target="../tags/tag5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2.xml"/><Relationship Id="rId2" Type="http://schemas.openxmlformats.org/officeDocument/2006/relationships/image" Target="../media/image3.png"/><Relationship Id="rId1" Type="http://schemas.openxmlformats.org/officeDocument/2006/relationships/tags" Target="../tags/tag6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5.png"/><Relationship Id="rId1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0.xml"/><Relationship Id="rId6" Type="http://schemas.openxmlformats.org/officeDocument/2006/relationships/image" Target="../media/image9.png"/><Relationship Id="rId5" Type="http://schemas.openxmlformats.org/officeDocument/2006/relationships/tags" Target="../tags/tag69.xml"/><Relationship Id="rId4" Type="http://schemas.openxmlformats.org/officeDocument/2006/relationships/image" Target="../media/image8.png"/><Relationship Id="rId3" Type="http://schemas.openxmlformats.org/officeDocument/2006/relationships/tags" Target="../tags/tag68.xml"/><Relationship Id="rId2" Type="http://schemas.openxmlformats.org/officeDocument/2006/relationships/image" Target="../media/image7.png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3600" y="1946275"/>
            <a:ext cx="6847284" cy="694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3600" y="426085"/>
            <a:ext cx="6236970" cy="7162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8335" y="767715"/>
            <a:ext cx="1847215" cy="10655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"/>
          <p:cNvPicPr>
            <a:picLocks noChangeAspect="1"/>
          </p:cNvPicPr>
          <p:nvPr/>
        </p:nvPicPr>
        <p:blipFill>
          <a:blip r:embed="rId1"/>
          <a:srcRect l="15788" t="3947" r="19164" b="10646"/>
          <a:stretch>
            <a:fillRect/>
          </a:stretch>
        </p:blipFill>
        <p:spPr>
          <a:xfrm>
            <a:off x="4043045" y="665480"/>
            <a:ext cx="3903345" cy="51250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65250" y="537845"/>
            <a:ext cx="1832610" cy="1660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 (1)"/>
          <p:cNvPicPr>
            <a:picLocks noChangeAspect="1"/>
          </p:cNvPicPr>
          <p:nvPr/>
        </p:nvPicPr>
        <p:blipFill>
          <a:blip r:embed="rId1"/>
          <a:srcRect l="27566" t="31905" r="34593" b="31926"/>
          <a:stretch>
            <a:fillRect/>
          </a:stretch>
        </p:blipFill>
        <p:spPr>
          <a:xfrm>
            <a:off x="882650" y="382270"/>
            <a:ext cx="2270760" cy="21704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45820" y="565150"/>
            <a:ext cx="2028825" cy="1837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42005" y="565150"/>
            <a:ext cx="2680335" cy="1837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3890" y="3222625"/>
            <a:ext cx="5281295" cy="128333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COMMONDATA" val="eyJoZGlkIjoiMGNiYmI5YWVjOTk5ZjZhOWZjNGUxNjlhNTAzYmI0NW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189</cp:revision>
  <dcterms:created xsi:type="dcterms:W3CDTF">2019-06-19T02:08:00Z</dcterms:created>
  <dcterms:modified xsi:type="dcterms:W3CDTF">2023-09-04T11:07:44Z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5FD0081A0C8C4E078F349EADDF7717B9_11</vt:lpwstr>
  </property>
</Properties>
</file>