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74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.bin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3" Type="http://schemas.openxmlformats.org/officeDocument/2006/relationships/vmlDrawing" Target="../drawings/vmlDrawing2.v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73.xml"/><Relationship Id="rId10" Type="http://schemas.openxmlformats.org/officeDocument/2006/relationships/image" Target="../media/image1.wmf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3070" y="340995"/>
          <a:ext cx="4293235" cy="243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816100" imgH="1028700" progId="Equation.KSEE3">
                  <p:embed/>
                </p:oleObj>
              </mc:Choice>
              <mc:Fallback>
                <p:oleObj name="" r:id="rId1" imgW="1816100" imgH="1028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3070" y="340995"/>
                        <a:ext cx="4293235" cy="243205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680720" y="2947035"/>
          <a:ext cx="4045585" cy="3785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880"/>
                <a:gridCol w="1578610"/>
                <a:gridCol w="1268095"/>
              </a:tblGrid>
              <a:tr h="5505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行标</a:t>
                      </a:r>
                      <a:r>
                        <a:rPr lang="en-US" altLang="zh-CN"/>
                        <a:t>row</a:t>
                      </a:r>
                      <a:endParaRPr lang="en-US" altLang="zh-CN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列标</a:t>
                      </a:r>
                      <a:r>
                        <a:rPr lang="en-US" altLang="zh-CN"/>
                        <a:t>column</a:t>
                      </a:r>
                      <a:endParaRPr lang="en-US" altLang="zh-CN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值</a:t>
                      </a:r>
                      <a:r>
                        <a:rPr lang="en-US" altLang="zh-CN"/>
                        <a:t>value</a:t>
                      </a:r>
                      <a:endParaRPr lang="en-US" altLang="zh-CN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</a:tr>
              <a:tr h="539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0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2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11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39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0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4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17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39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1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1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20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39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3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0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19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39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3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5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28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39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4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4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50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5346700" y="2143125"/>
          <a:ext cx="85407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435"/>
                <a:gridCol w="431565"/>
                <a:gridCol w="432000"/>
                <a:gridCol w="4320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0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11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∧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1038225" y="890905"/>
          <a:ext cx="85534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/>
                <a:gridCol w="2160000"/>
                <a:gridCol w="2160000"/>
                <a:gridCol w="2160000"/>
                <a:gridCol w="2160000"/>
                <a:gridCol w="21600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0</a:t>
                      </a:r>
                      <a:endParaRPr lang="en-US" altLang="zh-CN" sz="160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∧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5</a:t>
                      </a:r>
                      <a:endParaRPr lang="en-US" altLang="zh-CN" sz="160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038225" y="525780"/>
            <a:ext cx="14160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楷体" panose="02010609060101010101" charset="-122"/>
                <a:ea typeface="楷体" panose="02010609060101010101" charset="-122"/>
              </a:rPr>
              <a:t>列指针数组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137160" y="2005330"/>
          <a:ext cx="1710690" cy="3286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</a:tblGrid>
              <a:tr h="6572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zh-CN" sz="16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572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zh-CN" sz="16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572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chemeClr val="bg1"/>
                          </a:solidFill>
                          <a:sym typeface="+mn-ea"/>
                        </a:rPr>
                        <a:t>∧</a:t>
                      </a:r>
                      <a:endParaRPr lang="en-US" altLang="zh-CN" sz="1600" b="1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572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16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572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zh-CN" sz="16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0" y="5434330"/>
            <a:ext cx="14268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楷体" panose="02010609060101010101" charset="-122"/>
                <a:ea typeface="楷体" panose="02010609060101010101" charset="-122"/>
              </a:rPr>
              <a:t>行指针数组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3"/>
            </p:custDataLst>
          </p:nvPr>
        </p:nvGraphicFramePr>
        <p:xfrm>
          <a:off x="9667240" y="2143125"/>
          <a:ext cx="85407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435"/>
                <a:gridCol w="431565"/>
                <a:gridCol w="432000"/>
                <a:gridCol w="4320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0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17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∧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>
            <p:custDataLst>
              <p:tags r:id="rId4"/>
            </p:custDataLst>
          </p:nvPr>
        </p:nvGraphicFramePr>
        <p:xfrm>
          <a:off x="3204845" y="2900045"/>
          <a:ext cx="85407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435"/>
                <a:gridCol w="431565"/>
                <a:gridCol w="432000"/>
                <a:gridCol w="4320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20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∧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∧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/>
          <p:nvPr>
            <p:custDataLst>
              <p:tags r:id="rId5"/>
            </p:custDataLst>
          </p:nvPr>
        </p:nvGraphicFramePr>
        <p:xfrm>
          <a:off x="11837670" y="4115435"/>
          <a:ext cx="21602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1800"/>
                <a:gridCol w="43220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5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28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∧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∧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>
            <p:custDataLst>
              <p:tags r:id="rId6"/>
            </p:custDataLst>
          </p:nvPr>
        </p:nvGraphicFramePr>
        <p:xfrm>
          <a:off x="9677400" y="4777740"/>
          <a:ext cx="21602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435"/>
                <a:gridCol w="431565"/>
                <a:gridCol w="432000"/>
                <a:gridCol w="43200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50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∧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∧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/>
          <p:nvPr>
            <p:custDataLst>
              <p:tags r:id="rId7"/>
            </p:custDataLst>
          </p:nvPr>
        </p:nvGraphicFramePr>
        <p:xfrm>
          <a:off x="1040130" y="4115435"/>
          <a:ext cx="21602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0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19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∧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cxnSp>
        <p:nvCxnSpPr>
          <p:cNvPr id="17" name="直接箭头连接符 16"/>
          <p:cNvCxnSpPr>
            <a:endCxn id="16" idx="1"/>
          </p:cNvCxnSpPr>
          <p:nvPr/>
        </p:nvCxnSpPr>
        <p:spPr>
          <a:xfrm>
            <a:off x="524510" y="4298315"/>
            <a:ext cx="51562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6" idx="3"/>
            <a:endCxn id="14" idx="1"/>
          </p:cNvCxnSpPr>
          <p:nvPr/>
        </p:nvCxnSpPr>
        <p:spPr>
          <a:xfrm>
            <a:off x="3200400" y="4298315"/>
            <a:ext cx="8637270" cy="0"/>
          </a:xfrm>
          <a:prstGeom prst="straightConnector1">
            <a:avLst/>
          </a:prstGeom>
          <a:ln w="317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3" idx="0"/>
          </p:cNvCxnSpPr>
          <p:nvPr/>
        </p:nvCxnSpPr>
        <p:spPr>
          <a:xfrm flipH="1">
            <a:off x="6426835" y="1253490"/>
            <a:ext cx="635" cy="88963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3" idx="1"/>
          </p:cNvCxnSpPr>
          <p:nvPr/>
        </p:nvCxnSpPr>
        <p:spPr>
          <a:xfrm flipV="1">
            <a:off x="535940" y="2333625"/>
            <a:ext cx="4810760" cy="190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3" idx="3"/>
            <a:endCxn id="10" idx="1"/>
          </p:cNvCxnSpPr>
          <p:nvPr/>
        </p:nvCxnSpPr>
        <p:spPr>
          <a:xfrm>
            <a:off x="7506970" y="2333625"/>
            <a:ext cx="216027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1" idx="1"/>
          </p:cNvCxnSpPr>
          <p:nvPr/>
        </p:nvCxnSpPr>
        <p:spPr>
          <a:xfrm flipV="1">
            <a:off x="535940" y="3090545"/>
            <a:ext cx="2668905" cy="444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5" idx="1"/>
          </p:cNvCxnSpPr>
          <p:nvPr/>
        </p:nvCxnSpPr>
        <p:spPr>
          <a:xfrm flipV="1">
            <a:off x="535940" y="4960620"/>
            <a:ext cx="9141460" cy="2095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6" idx="0"/>
          </p:cNvCxnSpPr>
          <p:nvPr/>
        </p:nvCxnSpPr>
        <p:spPr>
          <a:xfrm>
            <a:off x="2078355" y="1299845"/>
            <a:ext cx="41910" cy="281559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1" idx="0"/>
          </p:cNvCxnSpPr>
          <p:nvPr/>
        </p:nvCxnSpPr>
        <p:spPr>
          <a:xfrm>
            <a:off x="4252595" y="1242060"/>
            <a:ext cx="32385" cy="165798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0" idx="0"/>
          </p:cNvCxnSpPr>
          <p:nvPr/>
        </p:nvCxnSpPr>
        <p:spPr>
          <a:xfrm>
            <a:off x="10730865" y="1264920"/>
            <a:ext cx="16510" cy="87820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2"/>
            <a:endCxn id="15" idx="0"/>
          </p:cNvCxnSpPr>
          <p:nvPr/>
        </p:nvCxnSpPr>
        <p:spPr>
          <a:xfrm>
            <a:off x="10747375" y="2524125"/>
            <a:ext cx="10160" cy="225361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4" idx="0"/>
          </p:cNvCxnSpPr>
          <p:nvPr/>
        </p:nvCxnSpPr>
        <p:spPr>
          <a:xfrm flipH="1">
            <a:off x="12917805" y="1264920"/>
            <a:ext cx="11430" cy="285051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3213735" y="5696585"/>
          <a:ext cx="4293235" cy="243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9" imgW="1816100" imgH="1028700" progId="Equation.KSEE3">
                  <p:embed/>
                </p:oleObj>
              </mc:Choice>
              <mc:Fallback>
                <p:oleObj name="" r:id="rId9" imgW="1816100" imgH="1028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13735" y="5696585"/>
                        <a:ext cx="4293235" cy="243205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841b622c-af27-461a-b452-c57c5f31ff01}"/>
  <p:tag name="TABLE_ENDDRAG_ORIGIN_RECT" val="283*297"/>
  <p:tag name="TABLE_ENDDRAG_RECT" val="144*165*283*297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"/>
  <p:tag name="TABLE_ENDDRAG_ORIGIN_RECT" val="134*258"/>
  <p:tag name="TABLE_ENDDRAG_RECT" val="144*195*134*258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  <p:tag name="TABLE_ENDDRAG_ORIGIN_RECT" val="134*258"/>
  <p:tag name="TABLE_ENDDRAG_RECT" val="144*195*134*258"/>
</p:tagLst>
</file>

<file path=ppt/tags/tag68.xml><?xml version="1.0" encoding="utf-8"?>
<p:tagLst xmlns:p="http://schemas.openxmlformats.org/presentationml/2006/main">
  <p:tag name="KSO_WM_BEAUTIFY_FLAG" val=""/>
  <p:tag name="TABLE_ENDDRAG_ORIGIN_RECT" val="134*258"/>
  <p:tag name="TABLE_ENDDRAG_RECT" val="144*195*134*258"/>
</p:tagLst>
</file>

<file path=ppt/tags/tag69.xml><?xml version="1.0" encoding="utf-8"?>
<p:tagLst xmlns:p="http://schemas.openxmlformats.org/presentationml/2006/main">
  <p:tag name="KSO_WM_BEAUTIFY_FLAG" val=""/>
  <p:tag name="TABLE_ENDDRAG_ORIGIN_RECT" val="134*258"/>
  <p:tag name="TABLE_ENDDRAG_RECT" val="144*195*134*25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  <p:tag name="TABLE_ENDDRAG_ORIGIN_RECT" val="134*258"/>
  <p:tag name="TABLE_ENDDRAG_RECT" val="144*195*134*258"/>
</p:tagLst>
</file>

<file path=ppt/tags/tag71.xml><?xml version="1.0" encoding="utf-8"?>
<p:tagLst xmlns:p="http://schemas.openxmlformats.org/presentationml/2006/main">
  <p:tag name="KSO_WM_BEAUTIFY_FLAG" val=""/>
  <p:tag name="TABLE_ENDDRAG_ORIGIN_RECT" val="134*258"/>
  <p:tag name="TABLE_ENDDRAG_RECT" val="144*195*134*258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COMMONDATA" val="eyJoZGlkIjoiMGNiYmI5YWVjOTk5ZjZhOWZjNGUxNjlhNTAzYmI0NWQ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WPS 演示</Application>
  <PresentationFormat>宽屏</PresentationFormat>
  <Paragraphs>122</Paragraphs>
  <Slides>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楷体</vt:lpstr>
      <vt:lpstr>Office 主题​​</vt:lpstr>
      <vt:lpstr>Equation.KSEE3</vt:lpstr>
      <vt:lpstr>Equation.KSEE3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SDTBU_LY</cp:lastModifiedBy>
  <cp:revision>188</cp:revision>
  <dcterms:created xsi:type="dcterms:W3CDTF">2019-06-19T02:08:00Z</dcterms:created>
  <dcterms:modified xsi:type="dcterms:W3CDTF">2023-07-30T04:57:25Z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E01886831E4249EEA522A5CE20AC6CB3_11</vt:lpwstr>
  </property>
</Properties>
</file>