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8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84.xml"/><Relationship Id="rId16" Type="http://schemas.openxmlformats.org/officeDocument/2006/relationships/tags" Target="../tags/tag83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161415" y="774700"/>
            <a:ext cx="3848100" cy="3483610"/>
            <a:chOff x="1829" y="1220"/>
            <a:chExt cx="6060" cy="5486"/>
          </a:xfrm>
        </p:grpSpPr>
        <p:pic>
          <p:nvPicPr>
            <p:cNvPr id="4" name="图片 3" descr="graph"/>
            <p:cNvPicPr>
              <a:picLocks noChangeAspect="1"/>
            </p:cNvPicPr>
            <p:nvPr/>
          </p:nvPicPr>
          <p:blipFill>
            <a:blip r:embed="rId1"/>
            <a:srcRect l="5841" t="5652" r="6319" b="14841"/>
            <a:stretch>
              <a:fillRect/>
            </a:stretch>
          </p:blipFill>
          <p:spPr>
            <a:xfrm>
              <a:off x="1829" y="1220"/>
              <a:ext cx="6061" cy="548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4055" y="1809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0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2"/>
              </p:custDataLst>
            </p:nvPr>
          </p:nvSpPr>
          <p:spPr>
            <a:xfrm>
              <a:off x="3495" y="2870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0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3"/>
              </p:custDataLst>
            </p:nvPr>
          </p:nvSpPr>
          <p:spPr>
            <a:xfrm>
              <a:off x="2935" y="3975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0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1943" y="5280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0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4198" y="5400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0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6323" y="1809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1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7"/>
              </p:custDataLst>
            </p:nvPr>
          </p:nvSpPr>
          <p:spPr>
            <a:xfrm>
              <a:off x="5288" y="2870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1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8"/>
              </p:custDataLst>
            </p:nvPr>
          </p:nvSpPr>
          <p:spPr>
            <a:xfrm>
              <a:off x="4440" y="4078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1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3071" y="5280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1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0"/>
              </p:custDataLst>
            </p:nvPr>
          </p:nvSpPr>
          <p:spPr>
            <a:xfrm>
              <a:off x="5200" y="5400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1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 (1)"/>
          <p:cNvPicPr>
            <a:picLocks noChangeAspect="1"/>
          </p:cNvPicPr>
          <p:nvPr/>
        </p:nvPicPr>
        <p:blipFill>
          <a:blip r:embed="rId1"/>
          <a:srcRect l="6681" t="5449" r="5696" b="15884"/>
          <a:stretch>
            <a:fillRect/>
          </a:stretch>
        </p:blipFill>
        <p:spPr>
          <a:xfrm>
            <a:off x="1161415" y="884555"/>
            <a:ext cx="3839210" cy="34467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rcRect l="4478" t="5548" r="4785" b="15949"/>
          <a:stretch>
            <a:fillRect/>
          </a:stretch>
        </p:blipFill>
        <p:spPr>
          <a:xfrm>
            <a:off x="678180" y="793115"/>
            <a:ext cx="5635625" cy="36569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826260" y="253365"/>
            <a:ext cx="5219984" cy="1009015"/>
            <a:chOff x="2876" y="399"/>
            <a:chExt cx="8900" cy="1589"/>
          </a:xfrm>
        </p:grpSpPr>
        <p:sp>
          <p:nvSpPr>
            <p:cNvPr id="2" name="文本框 1"/>
            <p:cNvSpPr txBox="1"/>
            <p:nvPr/>
          </p:nvSpPr>
          <p:spPr>
            <a:xfrm>
              <a:off x="2876" y="399"/>
              <a:ext cx="8900" cy="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3200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0100</a:t>
              </a:r>
              <a:r>
                <a:rPr lang="zh-CN" altLang="en-US" sz="3200">
                  <a:solidFill>
                    <a:schemeClr val="accent4">
                      <a:lumMod val="75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011</a:t>
              </a:r>
              <a:r>
                <a:rPr lang="zh-CN" altLang="en-US" sz="3200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001</a:t>
              </a:r>
              <a:r>
                <a:rPr lang="zh-CN" altLang="en-US" sz="32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001</a:t>
              </a:r>
              <a:r>
                <a:rPr lang="zh-CN" altLang="en-US" sz="3200">
                  <a:solidFill>
                    <a:schemeClr val="accent4">
                      <a:lumMod val="75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011</a:t>
              </a:r>
              <a:r>
                <a:rPr lang="zh-CN" alt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11</a:t>
              </a:r>
              <a:r>
                <a: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0101</a:t>
              </a:r>
              <a:endPara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978" y="1263"/>
              <a:ext cx="87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Consolas" panose="020B0609020204030204" charset="0"/>
                  <a:cs typeface="Consolas" panose="020B0609020204030204" charset="0"/>
                </a:rPr>
                <a:t>   a   f   e   e   f  g   d  </a:t>
              </a:r>
              <a:endParaRPr lang="en-US" altLang="zh-CN" sz="2400"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1303020" y="920750"/>
            <a:ext cx="3829685" cy="3437890"/>
            <a:chOff x="2052" y="1450"/>
            <a:chExt cx="6031" cy="5414"/>
          </a:xfrm>
        </p:grpSpPr>
        <p:pic>
          <p:nvPicPr>
            <p:cNvPr id="3" name="图片 2" descr="graph (2)"/>
            <p:cNvPicPr>
              <a:picLocks noChangeAspect="1"/>
            </p:cNvPicPr>
            <p:nvPr/>
          </p:nvPicPr>
          <p:blipFill>
            <a:blip r:embed="rId1"/>
            <a:srcRect l="6377" t="5029" r="6217" b="16507"/>
            <a:stretch>
              <a:fillRect/>
            </a:stretch>
          </p:blipFill>
          <p:spPr>
            <a:xfrm>
              <a:off x="2052" y="1450"/>
              <a:ext cx="6031" cy="541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文本框 4"/>
            <p:cNvSpPr txBox="1"/>
            <p:nvPr>
              <p:custDataLst>
                <p:tags r:id="rId2"/>
              </p:custDataLst>
            </p:nvPr>
          </p:nvSpPr>
          <p:spPr>
            <a:xfrm>
              <a:off x="4055" y="1809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0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3"/>
              </p:custDataLst>
            </p:nvPr>
          </p:nvSpPr>
          <p:spPr>
            <a:xfrm>
              <a:off x="2201" y="3216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0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4"/>
              </p:custDataLst>
            </p:nvPr>
          </p:nvSpPr>
          <p:spPr>
            <a:xfrm>
              <a:off x="4615" y="4306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0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5"/>
              </p:custDataLst>
            </p:nvPr>
          </p:nvSpPr>
          <p:spPr>
            <a:xfrm>
              <a:off x="5375" y="3216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0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6"/>
              </p:custDataLst>
            </p:nvPr>
          </p:nvSpPr>
          <p:spPr>
            <a:xfrm>
              <a:off x="5490" y="5570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0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5620" y="2010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1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8"/>
              </p:custDataLst>
            </p:nvPr>
          </p:nvSpPr>
          <p:spPr>
            <a:xfrm>
              <a:off x="6782" y="3044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1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9"/>
              </p:custDataLst>
            </p:nvPr>
          </p:nvSpPr>
          <p:spPr>
            <a:xfrm>
              <a:off x="5935" y="4422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1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10"/>
              </p:custDataLst>
            </p:nvPr>
          </p:nvSpPr>
          <p:spPr>
            <a:xfrm>
              <a:off x="6495" y="5628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1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11"/>
              </p:custDataLst>
            </p:nvPr>
          </p:nvSpPr>
          <p:spPr>
            <a:xfrm>
              <a:off x="3234" y="3216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1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01" y="4581"/>
              <a:ext cx="6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rgbClr val="7030A0"/>
                  </a:solidFill>
                  <a:latin typeface="Consolas" panose="020B0609020204030204" charset="0"/>
                  <a:cs typeface="Consolas" panose="020B0609020204030204" charset="0"/>
                </a:rPr>
                <a:t>a</a:t>
              </a:r>
              <a:endParaRPr lang="en-US" altLang="zh-CN" sz="2000" b="1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12"/>
              </p:custDataLst>
            </p:nvPr>
          </p:nvSpPr>
          <p:spPr>
            <a:xfrm>
              <a:off x="4757" y="6208"/>
              <a:ext cx="6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rgbClr val="7030A0"/>
                  </a:solidFill>
                  <a:latin typeface="Consolas" panose="020B0609020204030204" charset="0"/>
                  <a:cs typeface="Consolas" panose="020B0609020204030204" charset="0"/>
                </a:rPr>
                <a:t>d</a:t>
              </a:r>
              <a:endParaRPr lang="en-US" altLang="zh-CN" sz="2000" b="1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13"/>
              </p:custDataLst>
            </p:nvPr>
          </p:nvSpPr>
          <p:spPr>
            <a:xfrm>
              <a:off x="7055" y="6150"/>
              <a:ext cx="6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rgbClr val="7030A0"/>
                  </a:solidFill>
                  <a:latin typeface="Consolas" panose="020B0609020204030204" charset="0"/>
                  <a:cs typeface="Consolas" panose="020B0609020204030204" charset="0"/>
                </a:rPr>
                <a:t>b</a:t>
              </a:r>
              <a:endParaRPr lang="en-US" altLang="zh-CN" sz="2000" b="1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14"/>
              </p:custDataLst>
            </p:nvPr>
          </p:nvSpPr>
          <p:spPr>
            <a:xfrm>
              <a:off x="4254" y="5580"/>
              <a:ext cx="6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rgbClr val="7030A0"/>
                  </a:solidFill>
                  <a:latin typeface="Consolas" panose="020B0609020204030204" charset="0"/>
                  <a:cs typeface="Consolas" panose="020B0609020204030204" charset="0"/>
                </a:rPr>
                <a:t>f</a:t>
              </a:r>
              <a:endParaRPr lang="en-US" altLang="zh-CN" sz="2000" b="1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15"/>
              </p:custDataLst>
            </p:nvPr>
          </p:nvSpPr>
          <p:spPr>
            <a:xfrm>
              <a:off x="3237" y="4581"/>
              <a:ext cx="6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rgbClr val="7030A0"/>
                  </a:solidFill>
                  <a:latin typeface="Consolas" panose="020B0609020204030204" charset="0"/>
                  <a:cs typeface="Consolas" panose="020B0609020204030204" charset="0"/>
                </a:rPr>
                <a:t>c</a:t>
              </a:r>
              <a:endParaRPr lang="en-US" altLang="zh-CN" sz="2000" b="1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6"/>
              </p:custDataLst>
            </p:nvPr>
          </p:nvSpPr>
          <p:spPr>
            <a:xfrm>
              <a:off x="7465" y="4581"/>
              <a:ext cx="6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rgbClr val="7030A0"/>
                  </a:solidFill>
                  <a:latin typeface="Consolas" panose="020B0609020204030204" charset="0"/>
                  <a:cs typeface="Consolas" panose="020B0609020204030204" charset="0"/>
                </a:rPr>
                <a:t>e</a:t>
              </a:r>
              <a:endParaRPr lang="en-US" altLang="zh-CN" sz="2000" b="1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</p:spTree>
    <p:custDataLst>
      <p:tags r:id="rId1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"/>
          <p:cNvPicPr>
            <a:picLocks noChangeAspect="1"/>
          </p:cNvPicPr>
          <p:nvPr/>
        </p:nvPicPr>
        <p:blipFill>
          <a:blip r:embed="rId1"/>
          <a:srcRect l="5333" t="5029" r="24522" b="39594"/>
          <a:stretch>
            <a:fillRect/>
          </a:stretch>
        </p:blipFill>
        <p:spPr>
          <a:xfrm>
            <a:off x="701040" y="528320"/>
            <a:ext cx="3073400" cy="24263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COMMONDATA" val="eyJoZGlkIjoiMGNiYmI5YWVjOTk5ZjZhOWZjNGUxNjlhNTAzYmI0NWQifQ=="/>
  <p:tag name="KSO_WPP_MARK_KEY" val="4e47c771-94d5-4782-b574-9f4d94b6806a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演示</Application>
  <PresentationFormat>宽屏</PresentationFormat>
  <Paragraphs>56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Consolas</vt:lpstr>
      <vt:lpstr>微软雅黑</vt:lpstr>
      <vt:lpstr>Arial Unicode MS</vt:lpstr>
      <vt:lpstr>Calibri</vt:lpstr>
      <vt:lpstr>楷体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198</cp:revision>
  <dcterms:created xsi:type="dcterms:W3CDTF">2019-06-19T02:08:00Z</dcterms:created>
  <dcterms:modified xsi:type="dcterms:W3CDTF">2023-08-30T12:00:57Z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D1C62E4857ED400188B886031D92E0B8_11</vt:lpwstr>
  </property>
</Properties>
</file>